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2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29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56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6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31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99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40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8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4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87EE-D75F-4D24-8566-6CDDB757189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1D3E-94D7-4EBF-A8E9-75C030091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3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struct1/monospace2.html" TargetMode="External"/><Relationship Id="rId13" Type="http://schemas.openxmlformats.org/officeDocument/2006/relationships/hyperlink" Target="https://technologystudent.com/struct1/norman1.htm" TargetMode="External"/><Relationship Id="rId3" Type="http://schemas.openxmlformats.org/officeDocument/2006/relationships/hyperlink" Target="https://technologystudent.com/struct1/frame1.htm" TargetMode="External"/><Relationship Id="rId7" Type="http://schemas.openxmlformats.org/officeDocument/2006/relationships/hyperlink" Target="https://technologystudent.com/struct1/monospace1.html" TargetMode="External"/><Relationship Id="rId12" Type="http://schemas.openxmlformats.org/officeDocument/2006/relationships/hyperlink" Target="https://technologystudent.com/struct1/ribble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struct1/beam1.htm" TargetMode="External"/><Relationship Id="rId11" Type="http://schemas.openxmlformats.org/officeDocument/2006/relationships/hyperlink" Target="https://technologystudent.com/struct1/arch1.htm" TargetMode="External"/><Relationship Id="rId5" Type="http://schemas.openxmlformats.org/officeDocument/2006/relationships/hyperlink" Target="https://technologystudent.com/struct1/eiffel1.htm" TargetMode="External"/><Relationship Id="rId15" Type="http://schemas.openxmlformats.org/officeDocument/2006/relationships/hyperlink" Target="https://technologystudent.com/struct1/tacoma1.htm" TargetMode="External"/><Relationship Id="rId10" Type="http://schemas.openxmlformats.org/officeDocument/2006/relationships/hyperlink" Target="https://technologystudent.com/struct1/wodbrid1.htm" TargetMode="External"/><Relationship Id="rId4" Type="http://schemas.openxmlformats.org/officeDocument/2006/relationships/hyperlink" Target="https://technologystudent.com/struct1/triag1.htm" TargetMode="External"/><Relationship Id="rId9" Type="http://schemas.openxmlformats.org/officeDocument/2006/relationships/hyperlink" Target="https://technologystudent.com/struct1/monospace3.html" TargetMode="External"/><Relationship Id="rId14" Type="http://schemas.openxmlformats.org/officeDocument/2006/relationships/hyperlink" Target="https://technologystudent.com/struct1/stlbrid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C244952E-9AEA-4742-9392-B1E74DF99CB9}"/>
              </a:ext>
            </a:extLst>
          </p:cNvPr>
          <p:cNvGrpSpPr/>
          <p:nvPr/>
        </p:nvGrpSpPr>
        <p:grpSpPr>
          <a:xfrm>
            <a:off x="96039" y="222056"/>
            <a:ext cx="8947294" cy="6275914"/>
            <a:chOff x="96039" y="222056"/>
            <a:chExt cx="8947294" cy="6275914"/>
          </a:xfrm>
        </p:grpSpPr>
        <p:pic>
          <p:nvPicPr>
            <p:cNvPr id="25" name="Picture 24" descr="Calendar&#10;&#10;Description automatically generated">
              <a:extLst>
                <a:ext uri="{FF2B5EF4-FFF2-40B4-BE49-F238E27FC236}">
                  <a16:creationId xmlns:a16="http://schemas.microsoft.com/office/drawing/2014/main" id="{56B1999F-FA77-4C28-9253-7FC4F8FC6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39" y="222056"/>
              <a:ext cx="8947294" cy="6275914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68088C13-1C1C-4067-9528-CA91D133B0FC}"/>
                </a:ext>
              </a:extLst>
            </p:cNvPr>
            <p:cNvSpPr/>
            <p:nvPr/>
          </p:nvSpPr>
          <p:spPr>
            <a:xfrm>
              <a:off x="536895" y="855677"/>
              <a:ext cx="662731" cy="713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hlinkClick r:id="rId4"/>
              <a:extLst>
                <a:ext uri="{FF2B5EF4-FFF2-40B4-BE49-F238E27FC236}">
                  <a16:creationId xmlns:a16="http://schemas.microsoft.com/office/drawing/2014/main" id="{22E4C5C4-6A05-48F9-84C6-E5CB5C3054B1}"/>
                </a:ext>
              </a:extLst>
            </p:cNvPr>
            <p:cNvSpPr/>
            <p:nvPr/>
          </p:nvSpPr>
          <p:spPr>
            <a:xfrm>
              <a:off x="2365695" y="889233"/>
              <a:ext cx="755010" cy="788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5"/>
              <a:extLst>
                <a:ext uri="{FF2B5EF4-FFF2-40B4-BE49-F238E27FC236}">
                  <a16:creationId xmlns:a16="http://schemas.microsoft.com/office/drawing/2014/main" id="{4AAB4779-65E2-4D98-8DB6-C99BA31D5838}"/>
                </a:ext>
              </a:extLst>
            </p:cNvPr>
            <p:cNvSpPr/>
            <p:nvPr/>
          </p:nvSpPr>
          <p:spPr>
            <a:xfrm>
              <a:off x="4060272" y="981512"/>
              <a:ext cx="511728" cy="587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6"/>
              <a:extLst>
                <a:ext uri="{FF2B5EF4-FFF2-40B4-BE49-F238E27FC236}">
                  <a16:creationId xmlns:a16="http://schemas.microsoft.com/office/drawing/2014/main" id="{B9933EB4-0359-490B-8CD0-2589A26FD54A}"/>
                </a:ext>
              </a:extLst>
            </p:cNvPr>
            <p:cNvSpPr/>
            <p:nvPr/>
          </p:nvSpPr>
          <p:spPr>
            <a:xfrm>
              <a:off x="5268286" y="746620"/>
              <a:ext cx="1283516" cy="956345"/>
            </a:xfrm>
            <a:custGeom>
              <a:avLst/>
              <a:gdLst>
                <a:gd name="connsiteX0" fmla="*/ 520118 w 1283516"/>
                <a:gd name="connsiteY0" fmla="*/ 0 h 1023457"/>
                <a:gd name="connsiteX1" fmla="*/ 394283 w 1283516"/>
                <a:gd name="connsiteY1" fmla="*/ 335560 h 1023457"/>
                <a:gd name="connsiteX2" fmla="*/ 0 w 1283516"/>
                <a:gd name="connsiteY2" fmla="*/ 595619 h 1023457"/>
                <a:gd name="connsiteX3" fmla="*/ 25167 w 1283516"/>
                <a:gd name="connsiteY3" fmla="*/ 847288 h 1023457"/>
                <a:gd name="connsiteX4" fmla="*/ 260059 w 1283516"/>
                <a:gd name="connsiteY4" fmla="*/ 822121 h 1023457"/>
                <a:gd name="connsiteX5" fmla="*/ 352338 w 1283516"/>
                <a:gd name="connsiteY5" fmla="*/ 1023457 h 1023457"/>
                <a:gd name="connsiteX6" fmla="*/ 956345 w 1283516"/>
                <a:gd name="connsiteY6" fmla="*/ 1006679 h 1023457"/>
                <a:gd name="connsiteX7" fmla="*/ 1031846 w 1283516"/>
                <a:gd name="connsiteY7" fmla="*/ 964734 h 1023457"/>
                <a:gd name="connsiteX8" fmla="*/ 1266738 w 1283516"/>
                <a:gd name="connsiteY8" fmla="*/ 553674 h 1023457"/>
                <a:gd name="connsiteX9" fmla="*/ 1283516 w 1283516"/>
                <a:gd name="connsiteY9" fmla="*/ 302004 h 1023457"/>
                <a:gd name="connsiteX10" fmla="*/ 964734 w 1283516"/>
                <a:gd name="connsiteY10" fmla="*/ 302004 h 1023457"/>
                <a:gd name="connsiteX11" fmla="*/ 956345 w 1283516"/>
                <a:gd name="connsiteY11" fmla="*/ 226503 h 1023457"/>
                <a:gd name="connsiteX12" fmla="*/ 838899 w 1283516"/>
                <a:gd name="connsiteY12" fmla="*/ 25167 h 1023457"/>
                <a:gd name="connsiteX13" fmla="*/ 520118 w 1283516"/>
                <a:gd name="connsiteY13" fmla="*/ 0 h 102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83516" h="1023457">
                  <a:moveTo>
                    <a:pt x="520118" y="0"/>
                  </a:moveTo>
                  <a:lnTo>
                    <a:pt x="394283" y="335560"/>
                  </a:lnTo>
                  <a:lnTo>
                    <a:pt x="0" y="595619"/>
                  </a:lnTo>
                  <a:lnTo>
                    <a:pt x="25167" y="847288"/>
                  </a:lnTo>
                  <a:lnTo>
                    <a:pt x="260059" y="822121"/>
                  </a:lnTo>
                  <a:lnTo>
                    <a:pt x="352338" y="1023457"/>
                  </a:lnTo>
                  <a:lnTo>
                    <a:pt x="956345" y="1006679"/>
                  </a:lnTo>
                  <a:lnTo>
                    <a:pt x="1031846" y="964734"/>
                  </a:lnTo>
                  <a:lnTo>
                    <a:pt x="1266738" y="553674"/>
                  </a:lnTo>
                  <a:lnTo>
                    <a:pt x="1283516" y="302004"/>
                  </a:lnTo>
                  <a:lnTo>
                    <a:pt x="964734" y="302004"/>
                  </a:lnTo>
                  <a:lnTo>
                    <a:pt x="956345" y="226503"/>
                  </a:lnTo>
                  <a:lnTo>
                    <a:pt x="838899" y="25167"/>
                  </a:lnTo>
                  <a:lnTo>
                    <a:pt x="5201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hlinkClick r:id="rId7"/>
              <a:extLst>
                <a:ext uri="{FF2B5EF4-FFF2-40B4-BE49-F238E27FC236}">
                  <a16:creationId xmlns:a16="http://schemas.microsoft.com/office/drawing/2014/main" id="{8516E39A-EFAC-4CA5-8C0E-648A024FA280}"/>
                </a:ext>
              </a:extLst>
            </p:cNvPr>
            <p:cNvSpPr/>
            <p:nvPr/>
          </p:nvSpPr>
          <p:spPr>
            <a:xfrm>
              <a:off x="7583648" y="729842"/>
              <a:ext cx="612396" cy="8305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7"/>
              <a:extLst>
                <a:ext uri="{FF2B5EF4-FFF2-40B4-BE49-F238E27FC236}">
                  <a16:creationId xmlns:a16="http://schemas.microsoft.com/office/drawing/2014/main" id="{9046D843-0BDC-427B-82E1-3BEA6BD63A82}"/>
                </a:ext>
              </a:extLst>
            </p:cNvPr>
            <p:cNvSpPr/>
            <p:nvPr/>
          </p:nvSpPr>
          <p:spPr>
            <a:xfrm>
              <a:off x="528506" y="2592198"/>
              <a:ext cx="595619" cy="8724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7"/>
              <a:extLst>
                <a:ext uri="{FF2B5EF4-FFF2-40B4-BE49-F238E27FC236}">
                  <a16:creationId xmlns:a16="http://schemas.microsoft.com/office/drawing/2014/main" id="{FC14FDE9-4EAA-43B6-84F7-DC4731A77A6E}"/>
                </a:ext>
              </a:extLst>
            </p:cNvPr>
            <p:cNvSpPr/>
            <p:nvPr/>
          </p:nvSpPr>
          <p:spPr>
            <a:xfrm>
              <a:off x="2164360" y="2701255"/>
              <a:ext cx="1350627" cy="906011"/>
            </a:xfrm>
            <a:custGeom>
              <a:avLst/>
              <a:gdLst>
                <a:gd name="connsiteX0" fmla="*/ 1317071 w 1350627"/>
                <a:gd name="connsiteY0" fmla="*/ 872455 h 906011"/>
                <a:gd name="connsiteX1" fmla="*/ 1317071 w 1350627"/>
                <a:gd name="connsiteY1" fmla="*/ 872455 h 906011"/>
                <a:gd name="connsiteX2" fmla="*/ 1350627 w 1350627"/>
                <a:gd name="connsiteY2" fmla="*/ 771787 h 906011"/>
                <a:gd name="connsiteX3" fmla="*/ 1350627 w 1350627"/>
                <a:gd name="connsiteY3" fmla="*/ 536895 h 906011"/>
                <a:gd name="connsiteX4" fmla="*/ 721453 w 1350627"/>
                <a:gd name="connsiteY4" fmla="*/ 411061 h 906011"/>
                <a:gd name="connsiteX5" fmla="*/ 444616 w 1350627"/>
                <a:gd name="connsiteY5" fmla="*/ 58723 h 906011"/>
                <a:gd name="connsiteX6" fmla="*/ 192946 w 1350627"/>
                <a:gd name="connsiteY6" fmla="*/ 0 h 906011"/>
                <a:gd name="connsiteX7" fmla="*/ 50334 w 1350627"/>
                <a:gd name="connsiteY7" fmla="*/ 67112 h 906011"/>
                <a:gd name="connsiteX8" fmla="*/ 92279 w 1350627"/>
                <a:gd name="connsiteY8" fmla="*/ 436228 h 906011"/>
                <a:gd name="connsiteX9" fmla="*/ 0 w 1350627"/>
                <a:gd name="connsiteY9" fmla="*/ 830510 h 906011"/>
                <a:gd name="connsiteX10" fmla="*/ 151001 w 1350627"/>
                <a:gd name="connsiteY10" fmla="*/ 897622 h 906011"/>
                <a:gd name="connsiteX11" fmla="*/ 285225 w 1350627"/>
                <a:gd name="connsiteY11" fmla="*/ 704675 h 906011"/>
                <a:gd name="connsiteX12" fmla="*/ 511728 w 1350627"/>
                <a:gd name="connsiteY12" fmla="*/ 738231 h 906011"/>
                <a:gd name="connsiteX13" fmla="*/ 796954 w 1350627"/>
                <a:gd name="connsiteY13" fmla="*/ 906011 h 906011"/>
                <a:gd name="connsiteX14" fmla="*/ 1317071 w 1350627"/>
                <a:gd name="connsiteY14" fmla="*/ 872455 h 90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50627" h="906011">
                  <a:moveTo>
                    <a:pt x="1317071" y="872455"/>
                  </a:moveTo>
                  <a:lnTo>
                    <a:pt x="1317071" y="872455"/>
                  </a:lnTo>
                  <a:lnTo>
                    <a:pt x="1350627" y="771787"/>
                  </a:lnTo>
                  <a:lnTo>
                    <a:pt x="1350627" y="536895"/>
                  </a:lnTo>
                  <a:lnTo>
                    <a:pt x="721453" y="411061"/>
                  </a:lnTo>
                  <a:lnTo>
                    <a:pt x="444616" y="58723"/>
                  </a:lnTo>
                  <a:lnTo>
                    <a:pt x="192946" y="0"/>
                  </a:lnTo>
                  <a:lnTo>
                    <a:pt x="50334" y="67112"/>
                  </a:lnTo>
                  <a:lnTo>
                    <a:pt x="92279" y="436228"/>
                  </a:lnTo>
                  <a:lnTo>
                    <a:pt x="0" y="830510"/>
                  </a:lnTo>
                  <a:lnTo>
                    <a:pt x="151001" y="897622"/>
                  </a:lnTo>
                  <a:lnTo>
                    <a:pt x="285225" y="704675"/>
                  </a:lnTo>
                  <a:lnTo>
                    <a:pt x="511728" y="738231"/>
                  </a:lnTo>
                  <a:lnTo>
                    <a:pt x="796954" y="906011"/>
                  </a:lnTo>
                  <a:lnTo>
                    <a:pt x="1317071" y="87245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hlinkClick r:id="rId8"/>
              <a:extLst>
                <a:ext uri="{FF2B5EF4-FFF2-40B4-BE49-F238E27FC236}">
                  <a16:creationId xmlns:a16="http://schemas.microsoft.com/office/drawing/2014/main" id="{814B9109-7263-4970-8809-04E29C4334A2}"/>
                </a:ext>
              </a:extLst>
            </p:cNvPr>
            <p:cNvSpPr/>
            <p:nvPr/>
          </p:nvSpPr>
          <p:spPr>
            <a:xfrm>
              <a:off x="4328719" y="2734811"/>
              <a:ext cx="587230" cy="7801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hlinkClick r:id="rId9"/>
              <a:extLst>
                <a:ext uri="{FF2B5EF4-FFF2-40B4-BE49-F238E27FC236}">
                  <a16:creationId xmlns:a16="http://schemas.microsoft.com/office/drawing/2014/main" id="{2C7DD7C5-7CBB-4E45-A24F-7E18A1A1A048}"/>
                </a:ext>
              </a:extLst>
            </p:cNvPr>
            <p:cNvSpPr/>
            <p:nvPr/>
          </p:nvSpPr>
          <p:spPr>
            <a:xfrm>
              <a:off x="6442745" y="2827090"/>
              <a:ext cx="503339" cy="7633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hlinkClick r:id="rId10"/>
              <a:extLst>
                <a:ext uri="{FF2B5EF4-FFF2-40B4-BE49-F238E27FC236}">
                  <a16:creationId xmlns:a16="http://schemas.microsoft.com/office/drawing/2014/main" id="{1AA99341-6295-41A0-BD1C-8D75F0FD7538}"/>
                </a:ext>
              </a:extLst>
            </p:cNvPr>
            <p:cNvSpPr/>
            <p:nvPr/>
          </p:nvSpPr>
          <p:spPr>
            <a:xfrm>
              <a:off x="8271545" y="2726422"/>
              <a:ext cx="503339" cy="7466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hlinkClick r:id="rId11"/>
              <a:extLst>
                <a:ext uri="{FF2B5EF4-FFF2-40B4-BE49-F238E27FC236}">
                  <a16:creationId xmlns:a16="http://schemas.microsoft.com/office/drawing/2014/main" id="{0BFF09B9-D003-4F24-82B2-38507E18872E}"/>
                </a:ext>
              </a:extLst>
            </p:cNvPr>
            <p:cNvSpPr/>
            <p:nvPr/>
          </p:nvSpPr>
          <p:spPr>
            <a:xfrm>
              <a:off x="562062" y="4664279"/>
              <a:ext cx="704676" cy="964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hlinkClick r:id="rId12"/>
              <a:extLst>
                <a:ext uri="{FF2B5EF4-FFF2-40B4-BE49-F238E27FC236}">
                  <a16:creationId xmlns:a16="http://schemas.microsoft.com/office/drawing/2014/main" id="{CC8ADFE5-B79C-4BDE-A0C3-6EF344A5979A}"/>
                </a:ext>
              </a:extLst>
            </p:cNvPr>
            <p:cNvSpPr/>
            <p:nvPr/>
          </p:nvSpPr>
          <p:spPr>
            <a:xfrm>
              <a:off x="2424418" y="4605556"/>
              <a:ext cx="704676" cy="10234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hlinkClick r:id="rId13"/>
              <a:extLst>
                <a:ext uri="{FF2B5EF4-FFF2-40B4-BE49-F238E27FC236}">
                  <a16:creationId xmlns:a16="http://schemas.microsoft.com/office/drawing/2014/main" id="{063BA0AF-9022-494C-93C8-5B2C5BC41758}"/>
                </a:ext>
              </a:extLst>
            </p:cNvPr>
            <p:cNvSpPr/>
            <p:nvPr/>
          </p:nvSpPr>
          <p:spPr>
            <a:xfrm>
              <a:off x="3842158" y="4664279"/>
              <a:ext cx="587230" cy="964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hlinkClick r:id="rId14"/>
              <a:extLst>
                <a:ext uri="{FF2B5EF4-FFF2-40B4-BE49-F238E27FC236}">
                  <a16:creationId xmlns:a16="http://schemas.microsoft.com/office/drawing/2014/main" id="{C265A1B3-4BF1-44AE-A12A-01B3DDF0369E}"/>
                </a:ext>
              </a:extLst>
            </p:cNvPr>
            <p:cNvSpPr/>
            <p:nvPr/>
          </p:nvSpPr>
          <p:spPr>
            <a:xfrm>
              <a:off x="5947795" y="4681057"/>
              <a:ext cx="503339" cy="10234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hlinkClick r:id="rId15"/>
              <a:extLst>
                <a:ext uri="{FF2B5EF4-FFF2-40B4-BE49-F238E27FC236}">
                  <a16:creationId xmlns:a16="http://schemas.microsoft.com/office/drawing/2014/main" id="{907CDAFB-B481-4D4B-ABA1-DE5DBF544A24}"/>
                </a:ext>
              </a:extLst>
            </p:cNvPr>
            <p:cNvSpPr/>
            <p:nvPr/>
          </p:nvSpPr>
          <p:spPr>
            <a:xfrm>
              <a:off x="7482980" y="4521666"/>
              <a:ext cx="1325460" cy="1132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8014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6</cp:revision>
  <dcterms:created xsi:type="dcterms:W3CDTF">2020-10-06T13:41:56Z</dcterms:created>
  <dcterms:modified xsi:type="dcterms:W3CDTF">2020-10-06T13:55:56Z</dcterms:modified>
</cp:coreProperties>
</file>