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7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5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11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6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86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70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16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18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3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0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3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D9CC-77DB-4B1D-B5DB-DCD6AE3C6F31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5244-F34D-4538-AB99-09C355E933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6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flsh/finish3.html" TargetMode="External"/><Relationship Id="rId3" Type="http://schemas.openxmlformats.org/officeDocument/2006/relationships/hyperlink" Target="https://technologystudent.com/despro_flsh/finish1.html" TargetMode="External"/><Relationship Id="rId7" Type="http://schemas.openxmlformats.org/officeDocument/2006/relationships/hyperlink" Target="https://technologystudent.com/despro_flsh/finish7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flsh/finish6.html" TargetMode="External"/><Relationship Id="rId5" Type="http://schemas.openxmlformats.org/officeDocument/2006/relationships/hyperlink" Target="https://technologystudent.com/despro_flsh/finish5.html" TargetMode="External"/><Relationship Id="rId10" Type="http://schemas.openxmlformats.org/officeDocument/2006/relationships/hyperlink" Target="https://technologystudent.com/despro_flsh/finish8.html" TargetMode="External"/><Relationship Id="rId4" Type="http://schemas.openxmlformats.org/officeDocument/2006/relationships/hyperlink" Target="https://technologystudent.com/despro_flsh/finish2.html" TargetMode="External"/><Relationship Id="rId9" Type="http://schemas.openxmlformats.org/officeDocument/2006/relationships/hyperlink" Target="https://technologystudent.com/despro_flsh/finish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EF48552-0109-47B1-95A1-B9263EC3F587}"/>
              </a:ext>
            </a:extLst>
          </p:cNvPr>
          <p:cNvGrpSpPr/>
          <p:nvPr/>
        </p:nvGrpSpPr>
        <p:grpSpPr>
          <a:xfrm>
            <a:off x="115410" y="325816"/>
            <a:ext cx="8902987" cy="6199271"/>
            <a:chOff x="115410" y="325816"/>
            <a:chExt cx="8902987" cy="6199271"/>
          </a:xfrm>
        </p:grpSpPr>
        <p:pic>
          <p:nvPicPr>
            <p:cNvPr id="5" name="Picture 4" descr="Timeline&#10;&#10;Description automatically generated">
              <a:extLst>
                <a:ext uri="{FF2B5EF4-FFF2-40B4-BE49-F238E27FC236}">
                  <a16:creationId xmlns:a16="http://schemas.microsoft.com/office/drawing/2014/main" id="{63A0584A-598E-4D4F-A2FB-69AFF3A72A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410" y="325816"/>
              <a:ext cx="8902987" cy="6199271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6C116191-57D4-4F60-BDB4-325F840C0F0F}"/>
                </a:ext>
              </a:extLst>
            </p:cNvPr>
            <p:cNvSpPr/>
            <p:nvPr/>
          </p:nvSpPr>
          <p:spPr>
            <a:xfrm>
              <a:off x="1164336" y="2017776"/>
              <a:ext cx="1097280" cy="4206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hlinkClick r:id="rId3"/>
              <a:extLst>
                <a:ext uri="{FF2B5EF4-FFF2-40B4-BE49-F238E27FC236}">
                  <a16:creationId xmlns:a16="http://schemas.microsoft.com/office/drawing/2014/main" id="{D6D400CC-1181-4F0D-9B8F-CB6201EB3304}"/>
                </a:ext>
              </a:extLst>
            </p:cNvPr>
            <p:cNvSpPr/>
            <p:nvPr/>
          </p:nvSpPr>
          <p:spPr>
            <a:xfrm>
              <a:off x="3035808" y="2023872"/>
              <a:ext cx="1286256" cy="4206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hlinkClick r:id="rId4"/>
              <a:extLst>
                <a:ext uri="{FF2B5EF4-FFF2-40B4-BE49-F238E27FC236}">
                  <a16:creationId xmlns:a16="http://schemas.microsoft.com/office/drawing/2014/main" id="{C6C1DE76-F4AC-47A5-BF82-174F3165E94D}"/>
                </a:ext>
              </a:extLst>
            </p:cNvPr>
            <p:cNvSpPr/>
            <p:nvPr/>
          </p:nvSpPr>
          <p:spPr>
            <a:xfrm>
              <a:off x="5024310" y="2023872"/>
              <a:ext cx="1224090" cy="4206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hlinkClick r:id="rId4"/>
              <a:extLst>
                <a:ext uri="{FF2B5EF4-FFF2-40B4-BE49-F238E27FC236}">
                  <a16:creationId xmlns:a16="http://schemas.microsoft.com/office/drawing/2014/main" id="{5F277BFE-BC9C-44F5-BC8D-83F4B24E5B75}"/>
                </a:ext>
              </a:extLst>
            </p:cNvPr>
            <p:cNvSpPr/>
            <p:nvPr/>
          </p:nvSpPr>
          <p:spPr>
            <a:xfrm>
              <a:off x="6882384" y="2017776"/>
              <a:ext cx="1097280" cy="4206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hlinkClick r:id="rId5"/>
              <a:extLst>
                <a:ext uri="{FF2B5EF4-FFF2-40B4-BE49-F238E27FC236}">
                  <a16:creationId xmlns:a16="http://schemas.microsoft.com/office/drawing/2014/main" id="{AC198574-8FD5-41D2-B49D-92CDCDD11040}"/>
                </a:ext>
              </a:extLst>
            </p:cNvPr>
            <p:cNvSpPr/>
            <p:nvPr/>
          </p:nvSpPr>
          <p:spPr>
            <a:xfrm>
              <a:off x="1115568" y="3932240"/>
              <a:ext cx="1335024" cy="4206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hlinkClick r:id="rId6"/>
              <a:extLst>
                <a:ext uri="{FF2B5EF4-FFF2-40B4-BE49-F238E27FC236}">
                  <a16:creationId xmlns:a16="http://schemas.microsoft.com/office/drawing/2014/main" id="{B2F5F619-9E4C-451D-9894-4491E769470A}"/>
                </a:ext>
              </a:extLst>
            </p:cNvPr>
            <p:cNvSpPr/>
            <p:nvPr/>
          </p:nvSpPr>
          <p:spPr>
            <a:xfrm>
              <a:off x="3035808" y="3889248"/>
              <a:ext cx="1438656" cy="4636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hlinkClick r:id="rId7"/>
              <a:extLst>
                <a:ext uri="{FF2B5EF4-FFF2-40B4-BE49-F238E27FC236}">
                  <a16:creationId xmlns:a16="http://schemas.microsoft.com/office/drawing/2014/main" id="{20987BC4-79A7-41ED-8E6A-B2E5AA207D54}"/>
                </a:ext>
              </a:extLst>
            </p:cNvPr>
            <p:cNvSpPr/>
            <p:nvPr/>
          </p:nvSpPr>
          <p:spPr>
            <a:xfrm>
              <a:off x="5024310" y="3932240"/>
              <a:ext cx="1388682" cy="4206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hlinkClick r:id="rId8"/>
              <a:extLst>
                <a:ext uri="{FF2B5EF4-FFF2-40B4-BE49-F238E27FC236}">
                  <a16:creationId xmlns:a16="http://schemas.microsoft.com/office/drawing/2014/main" id="{4D10AA07-BAC8-43AE-B621-42F23D6657A2}"/>
                </a:ext>
              </a:extLst>
            </p:cNvPr>
            <p:cNvSpPr/>
            <p:nvPr/>
          </p:nvSpPr>
          <p:spPr>
            <a:xfrm>
              <a:off x="7089648" y="3938336"/>
              <a:ext cx="1097280" cy="4206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hlinkClick r:id="rId8"/>
              <a:extLst>
                <a:ext uri="{FF2B5EF4-FFF2-40B4-BE49-F238E27FC236}">
                  <a16:creationId xmlns:a16="http://schemas.microsoft.com/office/drawing/2014/main" id="{2B46EF82-1C2E-4A2B-8FB6-E680806A0454}"/>
                </a:ext>
              </a:extLst>
            </p:cNvPr>
            <p:cNvSpPr/>
            <p:nvPr/>
          </p:nvSpPr>
          <p:spPr>
            <a:xfrm>
              <a:off x="1011936" y="5785104"/>
              <a:ext cx="1438656" cy="5127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hlinkClick r:id="rId9"/>
              <a:extLst>
                <a:ext uri="{FF2B5EF4-FFF2-40B4-BE49-F238E27FC236}">
                  <a16:creationId xmlns:a16="http://schemas.microsoft.com/office/drawing/2014/main" id="{FCA115BB-BB98-4FAA-8B2A-CFFA0578394F}"/>
                </a:ext>
              </a:extLst>
            </p:cNvPr>
            <p:cNvSpPr/>
            <p:nvPr/>
          </p:nvSpPr>
          <p:spPr>
            <a:xfrm>
              <a:off x="3035808" y="5797616"/>
              <a:ext cx="1578864" cy="5001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>
              <a:hlinkClick r:id="rId10"/>
              <a:extLst>
                <a:ext uri="{FF2B5EF4-FFF2-40B4-BE49-F238E27FC236}">
                  <a16:creationId xmlns:a16="http://schemas.microsoft.com/office/drawing/2014/main" id="{CE879D20-A64B-43E5-83E5-6FAE932C3C99}"/>
                </a:ext>
              </a:extLst>
            </p:cNvPr>
            <p:cNvSpPr/>
            <p:nvPr/>
          </p:nvSpPr>
          <p:spPr>
            <a:xfrm>
              <a:off x="5087714" y="5840608"/>
              <a:ext cx="1471581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hlinkClick r:id="rId10"/>
              <a:extLst>
                <a:ext uri="{FF2B5EF4-FFF2-40B4-BE49-F238E27FC236}">
                  <a16:creationId xmlns:a16="http://schemas.microsoft.com/office/drawing/2014/main" id="{9F34B27E-4EB4-4559-B1A6-9BB1D8CEEA5A}"/>
                </a:ext>
              </a:extLst>
            </p:cNvPr>
            <p:cNvSpPr/>
            <p:nvPr/>
          </p:nvSpPr>
          <p:spPr>
            <a:xfrm>
              <a:off x="7321296" y="5779328"/>
              <a:ext cx="810768" cy="5001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2680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2020-10-12T17:39:52Z</dcterms:created>
  <dcterms:modified xsi:type="dcterms:W3CDTF">2020-10-12T17:49:50Z</dcterms:modified>
</cp:coreProperties>
</file>