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969-E82F-42A2-9D47-4222D4226161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1E4-4058-4AB9-9761-925FF1A8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7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969-E82F-42A2-9D47-4222D4226161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1E4-4058-4AB9-9761-925FF1A8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61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969-E82F-42A2-9D47-4222D4226161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1E4-4058-4AB9-9761-925FF1A8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30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969-E82F-42A2-9D47-4222D4226161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1E4-4058-4AB9-9761-925FF1A8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30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969-E82F-42A2-9D47-4222D4226161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1E4-4058-4AB9-9761-925FF1A8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66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969-E82F-42A2-9D47-4222D4226161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1E4-4058-4AB9-9761-925FF1A8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6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969-E82F-42A2-9D47-4222D4226161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1E4-4058-4AB9-9761-925FF1A8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0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969-E82F-42A2-9D47-4222D4226161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1E4-4058-4AB9-9761-925FF1A8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35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969-E82F-42A2-9D47-4222D4226161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1E4-4058-4AB9-9761-925FF1A8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5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969-E82F-42A2-9D47-4222D4226161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1E4-4058-4AB9-9761-925FF1A8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0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969-E82F-42A2-9D47-4222D4226161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01E4-4058-4AB9-9761-925FF1A8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7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93969-E82F-42A2-9D47-4222D4226161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201E4-4058-4AB9-9761-925FF1A85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76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equip1/cramp1.htm" TargetMode="External"/><Relationship Id="rId13" Type="http://schemas.openxmlformats.org/officeDocument/2006/relationships/hyperlink" Target="https://technologystudent.com/equip1/mortga1.htm" TargetMode="External"/><Relationship Id="rId3" Type="http://schemas.openxmlformats.org/officeDocument/2006/relationships/hyperlink" Target="https://technologystudent.com/equip1/bksaw1.htm" TargetMode="External"/><Relationship Id="rId7" Type="http://schemas.openxmlformats.org/officeDocument/2006/relationships/hyperlink" Target="https://technologystudent.com/equip1/drilly.htm" TargetMode="External"/><Relationship Id="rId12" Type="http://schemas.openxmlformats.org/officeDocument/2006/relationships/hyperlink" Target="https://technologystudent.com/equip1/coping1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joints/dove1.htm" TargetMode="External"/><Relationship Id="rId11" Type="http://schemas.openxmlformats.org/officeDocument/2006/relationships/hyperlink" Target="https://technologystudent.com/equip1/bevel1.htm" TargetMode="External"/><Relationship Id="rId5" Type="http://schemas.openxmlformats.org/officeDocument/2006/relationships/hyperlink" Target="https://technologystudent.com/equip1/try1.htm" TargetMode="External"/><Relationship Id="rId15" Type="http://schemas.openxmlformats.org/officeDocument/2006/relationships/hyperlink" Target="https://technologystudent.com/equip1/fretsw1.htm" TargetMode="External"/><Relationship Id="rId10" Type="http://schemas.openxmlformats.org/officeDocument/2006/relationships/hyperlink" Target="https://technologystudent.com/equip1/mgauge1.htm" TargetMode="External"/><Relationship Id="rId4" Type="http://schemas.openxmlformats.org/officeDocument/2006/relationships/hyperlink" Target="https://technologystudent.com/equip1/chisels.htm" TargetMode="External"/><Relationship Id="rId9" Type="http://schemas.openxmlformats.org/officeDocument/2006/relationships/hyperlink" Target="https://technologystudent.com/equip1/planes2.htm" TargetMode="External"/><Relationship Id="rId14" Type="http://schemas.openxmlformats.org/officeDocument/2006/relationships/hyperlink" Target="https://technologystudent.com/equip_flsh/pinham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AA10B8-1859-4A9E-9673-44F17F178A8C}"/>
              </a:ext>
            </a:extLst>
          </p:cNvPr>
          <p:cNvGrpSpPr/>
          <p:nvPr/>
        </p:nvGrpSpPr>
        <p:grpSpPr>
          <a:xfrm>
            <a:off x="96246" y="337351"/>
            <a:ext cx="8932229" cy="6169981"/>
            <a:chOff x="96246" y="337351"/>
            <a:chExt cx="8932229" cy="61699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335E0C-FCCD-49D6-AA32-EB8D0649F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46" y="337351"/>
              <a:ext cx="8932229" cy="6169981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D7AF9B45-43A8-47E1-BCDA-23EB2E4EFE56}"/>
                </a:ext>
              </a:extLst>
            </p:cNvPr>
            <p:cNvSpPr/>
            <p:nvPr/>
          </p:nvSpPr>
          <p:spPr>
            <a:xfrm>
              <a:off x="577050" y="976544"/>
              <a:ext cx="1393794" cy="1393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4"/>
              <a:extLst>
                <a:ext uri="{FF2B5EF4-FFF2-40B4-BE49-F238E27FC236}">
                  <a16:creationId xmlns:a16="http://schemas.microsoft.com/office/drawing/2014/main" id="{F314B946-248A-4CF7-A7E3-424DE4FABDC4}"/>
                </a:ext>
              </a:extLst>
            </p:cNvPr>
            <p:cNvSpPr/>
            <p:nvPr/>
          </p:nvSpPr>
          <p:spPr>
            <a:xfrm>
              <a:off x="2203143" y="976544"/>
              <a:ext cx="1393794" cy="1393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5"/>
              <a:extLst>
                <a:ext uri="{FF2B5EF4-FFF2-40B4-BE49-F238E27FC236}">
                  <a16:creationId xmlns:a16="http://schemas.microsoft.com/office/drawing/2014/main" id="{9317CD6D-BD4A-419F-BE38-B2A4E0FE70C5}"/>
                </a:ext>
              </a:extLst>
            </p:cNvPr>
            <p:cNvSpPr/>
            <p:nvPr/>
          </p:nvSpPr>
          <p:spPr>
            <a:xfrm>
              <a:off x="3829236" y="976544"/>
              <a:ext cx="1393794" cy="1393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6"/>
              <a:extLst>
                <a:ext uri="{FF2B5EF4-FFF2-40B4-BE49-F238E27FC236}">
                  <a16:creationId xmlns:a16="http://schemas.microsoft.com/office/drawing/2014/main" id="{91DCC7BB-9631-487F-B649-AED98638771A}"/>
                </a:ext>
              </a:extLst>
            </p:cNvPr>
            <p:cNvSpPr/>
            <p:nvPr/>
          </p:nvSpPr>
          <p:spPr>
            <a:xfrm>
              <a:off x="5455329" y="976544"/>
              <a:ext cx="1393794" cy="1393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hlinkClick r:id="rId7"/>
              <a:extLst>
                <a:ext uri="{FF2B5EF4-FFF2-40B4-BE49-F238E27FC236}">
                  <a16:creationId xmlns:a16="http://schemas.microsoft.com/office/drawing/2014/main" id="{ADB5D31F-1E20-48F9-9C6A-A4EF31FBF8E7}"/>
                </a:ext>
              </a:extLst>
            </p:cNvPr>
            <p:cNvSpPr/>
            <p:nvPr/>
          </p:nvSpPr>
          <p:spPr>
            <a:xfrm>
              <a:off x="7066786" y="976544"/>
              <a:ext cx="1393794" cy="1393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hlinkClick r:id="rId8"/>
              <a:extLst>
                <a:ext uri="{FF2B5EF4-FFF2-40B4-BE49-F238E27FC236}">
                  <a16:creationId xmlns:a16="http://schemas.microsoft.com/office/drawing/2014/main" id="{8773B396-290C-465B-88BF-BF6A8E3D4518}"/>
                </a:ext>
              </a:extLst>
            </p:cNvPr>
            <p:cNvSpPr/>
            <p:nvPr/>
          </p:nvSpPr>
          <p:spPr>
            <a:xfrm>
              <a:off x="603684" y="2966621"/>
              <a:ext cx="1393794" cy="1393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hlinkClick r:id="rId9"/>
              <a:extLst>
                <a:ext uri="{FF2B5EF4-FFF2-40B4-BE49-F238E27FC236}">
                  <a16:creationId xmlns:a16="http://schemas.microsoft.com/office/drawing/2014/main" id="{19A5B5B8-682A-4E6C-8855-E540EE13DDC4}"/>
                </a:ext>
              </a:extLst>
            </p:cNvPr>
            <p:cNvSpPr/>
            <p:nvPr/>
          </p:nvSpPr>
          <p:spPr>
            <a:xfrm>
              <a:off x="2212021" y="2966621"/>
              <a:ext cx="1393794" cy="1393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hlinkClick r:id="rId10"/>
              <a:extLst>
                <a:ext uri="{FF2B5EF4-FFF2-40B4-BE49-F238E27FC236}">
                  <a16:creationId xmlns:a16="http://schemas.microsoft.com/office/drawing/2014/main" id="{67723AED-0534-4D3A-8EB9-7B4049CEC0CD}"/>
                </a:ext>
              </a:extLst>
            </p:cNvPr>
            <p:cNvSpPr/>
            <p:nvPr/>
          </p:nvSpPr>
          <p:spPr>
            <a:xfrm>
              <a:off x="3838114" y="2966621"/>
              <a:ext cx="1393794" cy="1393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hlinkClick r:id="rId11"/>
              <a:extLst>
                <a:ext uri="{FF2B5EF4-FFF2-40B4-BE49-F238E27FC236}">
                  <a16:creationId xmlns:a16="http://schemas.microsoft.com/office/drawing/2014/main" id="{EB03405F-E7B0-40D6-A140-4E2289638175}"/>
                </a:ext>
              </a:extLst>
            </p:cNvPr>
            <p:cNvSpPr/>
            <p:nvPr/>
          </p:nvSpPr>
          <p:spPr>
            <a:xfrm>
              <a:off x="5437573" y="2966621"/>
              <a:ext cx="1393794" cy="1393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hlinkClick r:id="rId12"/>
              <a:extLst>
                <a:ext uri="{FF2B5EF4-FFF2-40B4-BE49-F238E27FC236}">
                  <a16:creationId xmlns:a16="http://schemas.microsoft.com/office/drawing/2014/main" id="{987FF0D5-982A-4255-9024-8C6D7DD04DC7}"/>
                </a:ext>
              </a:extLst>
            </p:cNvPr>
            <p:cNvSpPr/>
            <p:nvPr/>
          </p:nvSpPr>
          <p:spPr>
            <a:xfrm>
              <a:off x="7049030" y="2966621"/>
              <a:ext cx="1393794" cy="1393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hlinkClick r:id="rId13"/>
              <a:extLst>
                <a:ext uri="{FF2B5EF4-FFF2-40B4-BE49-F238E27FC236}">
                  <a16:creationId xmlns:a16="http://schemas.microsoft.com/office/drawing/2014/main" id="{D4FC7FA1-8F89-4EAB-9C3F-A8C330E08072}"/>
                </a:ext>
              </a:extLst>
            </p:cNvPr>
            <p:cNvSpPr/>
            <p:nvPr/>
          </p:nvSpPr>
          <p:spPr>
            <a:xfrm>
              <a:off x="568172" y="4947820"/>
              <a:ext cx="1393794" cy="1393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hlinkClick r:id="rId4"/>
              <a:extLst>
                <a:ext uri="{FF2B5EF4-FFF2-40B4-BE49-F238E27FC236}">
                  <a16:creationId xmlns:a16="http://schemas.microsoft.com/office/drawing/2014/main" id="{975D7ADC-4E0C-4408-BA33-EDC7ADED2EB6}"/>
                </a:ext>
              </a:extLst>
            </p:cNvPr>
            <p:cNvSpPr/>
            <p:nvPr/>
          </p:nvSpPr>
          <p:spPr>
            <a:xfrm>
              <a:off x="2194265" y="4947820"/>
              <a:ext cx="1393794" cy="1393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hlinkClick r:id="rId14"/>
              <a:extLst>
                <a:ext uri="{FF2B5EF4-FFF2-40B4-BE49-F238E27FC236}">
                  <a16:creationId xmlns:a16="http://schemas.microsoft.com/office/drawing/2014/main" id="{8D5C41F5-99C8-4247-A062-ACB721891AEB}"/>
                </a:ext>
              </a:extLst>
            </p:cNvPr>
            <p:cNvSpPr/>
            <p:nvPr/>
          </p:nvSpPr>
          <p:spPr>
            <a:xfrm>
              <a:off x="3820358" y="4947820"/>
              <a:ext cx="1393794" cy="1393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hlinkClick r:id="rId14"/>
              <a:extLst>
                <a:ext uri="{FF2B5EF4-FFF2-40B4-BE49-F238E27FC236}">
                  <a16:creationId xmlns:a16="http://schemas.microsoft.com/office/drawing/2014/main" id="{E2B81A81-E5F5-404E-9BB6-C139A4F478E8}"/>
                </a:ext>
              </a:extLst>
            </p:cNvPr>
            <p:cNvSpPr/>
            <p:nvPr/>
          </p:nvSpPr>
          <p:spPr>
            <a:xfrm>
              <a:off x="5446451" y="4947820"/>
              <a:ext cx="1393794" cy="1393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hlinkClick r:id="rId15"/>
              <a:extLst>
                <a:ext uri="{FF2B5EF4-FFF2-40B4-BE49-F238E27FC236}">
                  <a16:creationId xmlns:a16="http://schemas.microsoft.com/office/drawing/2014/main" id="{AFFA55D6-8656-4CDF-B89A-970B48C4F111}"/>
                </a:ext>
              </a:extLst>
            </p:cNvPr>
            <p:cNvSpPr/>
            <p:nvPr/>
          </p:nvSpPr>
          <p:spPr>
            <a:xfrm>
              <a:off x="7057908" y="4947820"/>
              <a:ext cx="1393794" cy="13937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0476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2020-10-15T15:51:44Z</dcterms:created>
  <dcterms:modified xsi:type="dcterms:W3CDTF">2020-10-15T18:54:19Z</dcterms:modified>
</cp:coreProperties>
</file>