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778" y="-180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jp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36" Type="http://schemas.openxmlformats.org/officeDocument/2006/relationships/image" Target="../media/image32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hyperlink" Target="https://technologystudent.com/equip1/planes2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quip1/planes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603" y="260814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095" y="5261200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758" y="174012"/>
            <a:ext cx="6771005" cy="448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PLANES</a:t>
            </a:r>
            <a:r>
              <a:rPr sz="1600" b="1" u="sng" spc="3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FACE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EDGE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FACE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SIDE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40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623" y="1203868"/>
            <a:ext cx="5017135" cy="1033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smoothing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jack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Print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plane..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plane.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5962" y="2717009"/>
            <a:ext cx="40938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987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</a:t>
            </a:r>
            <a:r>
              <a:rPr lang="en-GB" sz="1400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1215" y="3529124"/>
            <a:ext cx="40862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2254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PURPO</a:t>
            </a:r>
            <a:r>
              <a:rPr lang="en-GB" sz="1400" spc="-10" dirty="0">
                <a:solidFill>
                  <a:srgbClr val="151616"/>
                </a:solidFill>
                <a:latin typeface="Arial"/>
                <a:cs typeface="Arial"/>
              </a:rPr>
              <a:t>SE: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449" y="7994304"/>
            <a:ext cx="6993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necessary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length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wood?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4533" y="709509"/>
            <a:ext cx="60198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https://technologystudent.com/equip1/planes2.htm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04825" y="2764674"/>
            <a:ext cx="2821305" cy="1308100"/>
            <a:chOff x="204825" y="2764674"/>
            <a:chExt cx="2821305" cy="130810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711" y="3192003"/>
              <a:ext cx="481822" cy="75808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5323" y="3192712"/>
              <a:ext cx="481783" cy="75802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65327" y="3192715"/>
              <a:ext cx="481965" cy="758190"/>
            </a:xfrm>
            <a:custGeom>
              <a:avLst/>
              <a:gdLst/>
              <a:ahLst/>
              <a:cxnLst/>
              <a:rect l="l" t="t" r="r" b="b"/>
              <a:pathLst>
                <a:path w="481965" h="758189">
                  <a:moveTo>
                    <a:pt x="422495" y="758025"/>
                  </a:moveTo>
                  <a:lnTo>
                    <a:pt x="50614" y="758025"/>
                  </a:lnTo>
                  <a:lnTo>
                    <a:pt x="50614" y="690182"/>
                  </a:lnTo>
                  <a:lnTo>
                    <a:pt x="68051" y="658087"/>
                  </a:lnTo>
                  <a:lnTo>
                    <a:pt x="97115" y="576914"/>
                  </a:lnTo>
                  <a:lnTo>
                    <a:pt x="102938" y="469333"/>
                  </a:lnTo>
                  <a:lnTo>
                    <a:pt x="50652" y="358013"/>
                  </a:lnTo>
                  <a:lnTo>
                    <a:pt x="27678" y="326336"/>
                  </a:lnTo>
                  <a:lnTo>
                    <a:pt x="11726" y="292231"/>
                  </a:lnTo>
                  <a:lnTo>
                    <a:pt x="2574" y="256549"/>
                  </a:lnTo>
                  <a:lnTo>
                    <a:pt x="0" y="220139"/>
                  </a:lnTo>
                  <a:lnTo>
                    <a:pt x="3782" y="183853"/>
                  </a:lnTo>
                  <a:lnTo>
                    <a:pt x="29529" y="115050"/>
                  </a:lnTo>
                  <a:lnTo>
                    <a:pt x="78041" y="56939"/>
                  </a:lnTo>
                  <a:lnTo>
                    <a:pt x="110279" y="34019"/>
                  </a:lnTo>
                  <a:lnTo>
                    <a:pt x="147544" y="16322"/>
                  </a:lnTo>
                  <a:lnTo>
                    <a:pt x="189613" y="4699"/>
                  </a:lnTo>
                  <a:lnTo>
                    <a:pt x="236265" y="0"/>
                  </a:lnTo>
                  <a:lnTo>
                    <a:pt x="287278" y="3074"/>
                  </a:lnTo>
                  <a:lnTo>
                    <a:pt x="343624" y="15761"/>
                  </a:lnTo>
                  <a:lnTo>
                    <a:pt x="389210" y="36018"/>
                  </a:lnTo>
                  <a:lnTo>
                    <a:pt x="424781" y="62496"/>
                  </a:lnTo>
                  <a:lnTo>
                    <a:pt x="451079" y="93845"/>
                  </a:lnTo>
                  <a:lnTo>
                    <a:pt x="468848" y="128715"/>
                  </a:lnTo>
                  <a:lnTo>
                    <a:pt x="478831" y="165756"/>
                  </a:lnTo>
                  <a:lnTo>
                    <a:pt x="481772" y="203619"/>
                  </a:lnTo>
                  <a:lnTo>
                    <a:pt x="478413" y="240953"/>
                  </a:lnTo>
                  <a:lnTo>
                    <a:pt x="469499" y="276410"/>
                  </a:lnTo>
                  <a:lnTo>
                    <a:pt x="455773" y="308638"/>
                  </a:lnTo>
                  <a:lnTo>
                    <a:pt x="437978" y="336290"/>
                  </a:lnTo>
                  <a:lnTo>
                    <a:pt x="416856" y="358013"/>
                  </a:lnTo>
                  <a:lnTo>
                    <a:pt x="388213" y="390309"/>
                  </a:lnTo>
                  <a:lnTo>
                    <a:pt x="369408" y="430461"/>
                  </a:lnTo>
                  <a:lnTo>
                    <a:pt x="359715" y="475764"/>
                  </a:lnTo>
                  <a:lnTo>
                    <a:pt x="358406" y="523509"/>
                  </a:lnTo>
                  <a:lnTo>
                    <a:pt x="364757" y="570990"/>
                  </a:lnTo>
                  <a:lnTo>
                    <a:pt x="378039" y="615501"/>
                  </a:lnTo>
                  <a:lnTo>
                    <a:pt x="397527" y="654335"/>
                  </a:lnTo>
                  <a:lnTo>
                    <a:pt x="422495" y="684784"/>
                  </a:lnTo>
                  <a:lnTo>
                    <a:pt x="422495" y="758025"/>
                  </a:lnTo>
                  <a:close/>
                </a:path>
              </a:pathLst>
            </a:custGeom>
            <a:ln w="9004">
              <a:solidFill>
                <a:srgbClr val="712C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48826" y="2984573"/>
              <a:ext cx="663569" cy="94131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47566" y="2985785"/>
              <a:ext cx="663006" cy="94131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347572" y="2985787"/>
              <a:ext cx="663575" cy="941705"/>
            </a:xfrm>
            <a:custGeom>
              <a:avLst/>
              <a:gdLst/>
              <a:ahLst/>
              <a:cxnLst/>
              <a:rect l="l" t="t" r="r" b="b"/>
              <a:pathLst>
                <a:path w="663575" h="941704">
                  <a:moveTo>
                    <a:pt x="57353" y="238163"/>
                  </a:moveTo>
                  <a:lnTo>
                    <a:pt x="93339" y="278970"/>
                  </a:lnTo>
                  <a:lnTo>
                    <a:pt x="124079" y="318875"/>
                  </a:lnTo>
                  <a:lnTo>
                    <a:pt x="149566" y="358019"/>
                  </a:lnTo>
                  <a:lnTo>
                    <a:pt x="169794" y="396544"/>
                  </a:lnTo>
                  <a:lnTo>
                    <a:pt x="184757" y="434590"/>
                  </a:lnTo>
                  <a:lnTo>
                    <a:pt x="194447" y="472299"/>
                  </a:lnTo>
                  <a:lnTo>
                    <a:pt x="198860" y="509812"/>
                  </a:lnTo>
                  <a:lnTo>
                    <a:pt x="197988" y="547271"/>
                  </a:lnTo>
                  <a:lnTo>
                    <a:pt x="180364" y="622590"/>
                  </a:lnTo>
                  <a:lnTo>
                    <a:pt x="163600" y="660732"/>
                  </a:lnTo>
                  <a:lnTo>
                    <a:pt x="141526" y="699385"/>
                  </a:lnTo>
                  <a:lnTo>
                    <a:pt x="114135" y="738689"/>
                  </a:lnTo>
                  <a:lnTo>
                    <a:pt x="81421" y="778786"/>
                  </a:lnTo>
                  <a:lnTo>
                    <a:pt x="43378" y="819817"/>
                  </a:lnTo>
                  <a:lnTo>
                    <a:pt x="0" y="861923"/>
                  </a:lnTo>
                  <a:lnTo>
                    <a:pt x="0" y="935647"/>
                  </a:lnTo>
                  <a:lnTo>
                    <a:pt x="584720" y="941311"/>
                  </a:lnTo>
                  <a:lnTo>
                    <a:pt x="600944" y="916383"/>
                  </a:lnTo>
                  <a:lnTo>
                    <a:pt x="629875" y="851211"/>
                  </a:lnTo>
                  <a:lnTo>
                    <a:pt x="641899" y="760206"/>
                  </a:lnTo>
                  <a:lnTo>
                    <a:pt x="607402" y="657783"/>
                  </a:lnTo>
                  <a:lnTo>
                    <a:pt x="594064" y="609239"/>
                  </a:lnTo>
                  <a:lnTo>
                    <a:pt x="580924" y="560749"/>
                  </a:lnTo>
                  <a:lnTo>
                    <a:pt x="568692" y="512500"/>
                  </a:lnTo>
                  <a:lnTo>
                    <a:pt x="558080" y="464684"/>
                  </a:lnTo>
                  <a:lnTo>
                    <a:pt x="549799" y="417489"/>
                  </a:lnTo>
                  <a:lnTo>
                    <a:pt x="544559" y="371106"/>
                  </a:lnTo>
                  <a:lnTo>
                    <a:pt x="543072" y="325724"/>
                  </a:lnTo>
                  <a:lnTo>
                    <a:pt x="546049" y="281532"/>
                  </a:lnTo>
                  <a:lnTo>
                    <a:pt x="554200" y="238720"/>
                  </a:lnTo>
                  <a:lnTo>
                    <a:pt x="568236" y="197478"/>
                  </a:lnTo>
                  <a:lnTo>
                    <a:pt x="588869" y="157994"/>
                  </a:lnTo>
                  <a:lnTo>
                    <a:pt x="616809" y="120460"/>
                  </a:lnTo>
                  <a:lnTo>
                    <a:pt x="652767" y="85064"/>
                  </a:lnTo>
                  <a:lnTo>
                    <a:pt x="662512" y="67981"/>
                  </a:lnTo>
                  <a:lnTo>
                    <a:pt x="663005" y="46251"/>
                  </a:lnTo>
                  <a:lnTo>
                    <a:pt x="659794" y="22662"/>
                  </a:lnTo>
                  <a:lnTo>
                    <a:pt x="658431" y="0"/>
                  </a:lnTo>
                  <a:lnTo>
                    <a:pt x="112826" y="140385"/>
                  </a:lnTo>
                  <a:lnTo>
                    <a:pt x="82583" y="156335"/>
                  </a:lnTo>
                  <a:lnTo>
                    <a:pt x="59377" y="182883"/>
                  </a:lnTo>
                  <a:lnTo>
                    <a:pt x="49027" y="212626"/>
                  </a:lnTo>
                  <a:lnTo>
                    <a:pt x="57353" y="2381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47560" y="2985788"/>
              <a:ext cx="663575" cy="941705"/>
            </a:xfrm>
            <a:custGeom>
              <a:avLst/>
              <a:gdLst/>
              <a:ahLst/>
              <a:cxnLst/>
              <a:rect l="l" t="t" r="r" b="b"/>
              <a:pathLst>
                <a:path w="663575" h="941704">
                  <a:moveTo>
                    <a:pt x="57365" y="238163"/>
                  </a:moveTo>
                  <a:lnTo>
                    <a:pt x="93352" y="278970"/>
                  </a:lnTo>
                  <a:lnTo>
                    <a:pt x="124091" y="318875"/>
                  </a:lnTo>
                  <a:lnTo>
                    <a:pt x="149578" y="358019"/>
                  </a:lnTo>
                  <a:lnTo>
                    <a:pt x="169806" y="396544"/>
                  </a:lnTo>
                  <a:lnTo>
                    <a:pt x="184769" y="434590"/>
                  </a:lnTo>
                  <a:lnTo>
                    <a:pt x="194459" y="472299"/>
                  </a:lnTo>
                  <a:lnTo>
                    <a:pt x="198871" y="509812"/>
                  </a:lnTo>
                  <a:lnTo>
                    <a:pt x="197999" y="547271"/>
                  </a:lnTo>
                  <a:lnTo>
                    <a:pt x="180374" y="622590"/>
                  </a:lnTo>
                  <a:lnTo>
                    <a:pt x="163609" y="660732"/>
                  </a:lnTo>
                  <a:lnTo>
                    <a:pt x="141533" y="699385"/>
                  </a:lnTo>
                  <a:lnTo>
                    <a:pt x="114141" y="738689"/>
                  </a:lnTo>
                  <a:lnTo>
                    <a:pt x="81425" y="778786"/>
                  </a:lnTo>
                  <a:lnTo>
                    <a:pt x="43380" y="819817"/>
                  </a:lnTo>
                  <a:lnTo>
                    <a:pt x="0" y="861923"/>
                  </a:lnTo>
                  <a:lnTo>
                    <a:pt x="0" y="935647"/>
                  </a:lnTo>
                  <a:lnTo>
                    <a:pt x="584733" y="941311"/>
                  </a:lnTo>
                  <a:lnTo>
                    <a:pt x="600957" y="916383"/>
                  </a:lnTo>
                  <a:lnTo>
                    <a:pt x="629888" y="851211"/>
                  </a:lnTo>
                  <a:lnTo>
                    <a:pt x="641911" y="760206"/>
                  </a:lnTo>
                  <a:lnTo>
                    <a:pt x="607415" y="657783"/>
                  </a:lnTo>
                  <a:lnTo>
                    <a:pt x="594077" y="609239"/>
                  </a:lnTo>
                  <a:lnTo>
                    <a:pt x="580936" y="560748"/>
                  </a:lnTo>
                  <a:lnTo>
                    <a:pt x="568705" y="512500"/>
                  </a:lnTo>
                  <a:lnTo>
                    <a:pt x="558093" y="464684"/>
                  </a:lnTo>
                  <a:lnTo>
                    <a:pt x="549812" y="417489"/>
                  </a:lnTo>
                  <a:lnTo>
                    <a:pt x="544572" y="371105"/>
                  </a:lnTo>
                  <a:lnTo>
                    <a:pt x="543085" y="325722"/>
                  </a:lnTo>
                  <a:lnTo>
                    <a:pt x="546061" y="281529"/>
                  </a:lnTo>
                  <a:lnTo>
                    <a:pt x="554212" y="238716"/>
                  </a:lnTo>
                  <a:lnTo>
                    <a:pt x="568249" y="197472"/>
                  </a:lnTo>
                  <a:lnTo>
                    <a:pt x="588881" y="157987"/>
                  </a:lnTo>
                  <a:lnTo>
                    <a:pt x="616821" y="120450"/>
                  </a:lnTo>
                  <a:lnTo>
                    <a:pt x="652780" y="85051"/>
                  </a:lnTo>
                  <a:lnTo>
                    <a:pt x="662517" y="67976"/>
                  </a:lnTo>
                  <a:lnTo>
                    <a:pt x="663008" y="46250"/>
                  </a:lnTo>
                  <a:lnTo>
                    <a:pt x="659800" y="22661"/>
                  </a:lnTo>
                  <a:lnTo>
                    <a:pt x="658444" y="0"/>
                  </a:lnTo>
                  <a:lnTo>
                    <a:pt x="112839" y="140373"/>
                  </a:lnTo>
                  <a:lnTo>
                    <a:pt x="82595" y="156329"/>
                  </a:lnTo>
                  <a:lnTo>
                    <a:pt x="59389" y="182881"/>
                  </a:lnTo>
                  <a:lnTo>
                    <a:pt x="49040" y="212626"/>
                  </a:lnTo>
                  <a:lnTo>
                    <a:pt x="57365" y="238163"/>
                  </a:lnTo>
                  <a:close/>
                </a:path>
              </a:pathLst>
            </a:custGeom>
            <a:ln w="3594">
              <a:solidFill>
                <a:srgbClr val="5B1B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18436" y="3376939"/>
              <a:ext cx="147485" cy="5933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818431" y="3376943"/>
              <a:ext cx="147955" cy="59690"/>
            </a:xfrm>
            <a:custGeom>
              <a:avLst/>
              <a:gdLst/>
              <a:ahLst/>
              <a:cxnLst/>
              <a:rect l="l" t="t" r="r" b="b"/>
              <a:pathLst>
                <a:path w="147955" h="59689">
                  <a:moveTo>
                    <a:pt x="0" y="0"/>
                  </a:moveTo>
                  <a:lnTo>
                    <a:pt x="147485" y="0"/>
                  </a:lnTo>
                  <a:lnTo>
                    <a:pt x="147485" y="59321"/>
                  </a:lnTo>
                  <a:lnTo>
                    <a:pt x="0" y="5932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24697" y="3366309"/>
              <a:ext cx="164236" cy="7895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57413" y="3283025"/>
              <a:ext cx="80122" cy="24383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57388" y="3289601"/>
              <a:ext cx="79590" cy="23260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35009" y="3365713"/>
              <a:ext cx="23342" cy="8016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88337" y="3372291"/>
              <a:ext cx="46672" cy="6700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939953" y="3234076"/>
              <a:ext cx="81280" cy="160020"/>
            </a:xfrm>
            <a:custGeom>
              <a:avLst/>
              <a:gdLst/>
              <a:ahLst/>
              <a:cxnLst/>
              <a:rect l="l" t="t" r="r" b="b"/>
              <a:pathLst>
                <a:path w="81280" h="160020">
                  <a:moveTo>
                    <a:pt x="38163" y="0"/>
                  </a:moveTo>
                  <a:lnTo>
                    <a:pt x="0" y="12293"/>
                  </a:lnTo>
                  <a:lnTo>
                    <a:pt x="55130" y="159867"/>
                  </a:lnTo>
                  <a:lnTo>
                    <a:pt x="80759" y="151599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88765" y="3380318"/>
              <a:ext cx="46507" cy="4650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50276" y="3418163"/>
              <a:ext cx="106832" cy="8491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650281" y="3418160"/>
              <a:ext cx="107314" cy="85090"/>
            </a:xfrm>
            <a:custGeom>
              <a:avLst/>
              <a:gdLst/>
              <a:ahLst/>
              <a:cxnLst/>
              <a:rect l="l" t="t" r="r" b="b"/>
              <a:pathLst>
                <a:path w="107314" h="85089">
                  <a:moveTo>
                    <a:pt x="20129" y="0"/>
                  </a:moveTo>
                  <a:lnTo>
                    <a:pt x="106819" y="50050"/>
                  </a:lnTo>
                  <a:lnTo>
                    <a:pt x="86690" y="84924"/>
                  </a:lnTo>
                  <a:lnTo>
                    <a:pt x="0" y="34874"/>
                  </a:lnTo>
                  <a:lnTo>
                    <a:pt x="20129" y="0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652371" y="3419573"/>
              <a:ext cx="103771" cy="8301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640669" y="3226047"/>
              <a:ext cx="220979" cy="269875"/>
            </a:xfrm>
            <a:custGeom>
              <a:avLst/>
              <a:gdLst/>
              <a:ahLst/>
              <a:cxnLst/>
              <a:rect l="l" t="t" r="r" b="b"/>
              <a:pathLst>
                <a:path w="220980" h="269875">
                  <a:moveTo>
                    <a:pt x="211416" y="0"/>
                  </a:moveTo>
                  <a:lnTo>
                    <a:pt x="205054" y="13131"/>
                  </a:lnTo>
                  <a:lnTo>
                    <a:pt x="196138" y="27036"/>
                  </a:lnTo>
                  <a:lnTo>
                    <a:pt x="184246" y="39501"/>
                  </a:lnTo>
                  <a:lnTo>
                    <a:pt x="170176" y="51945"/>
                  </a:lnTo>
                  <a:lnTo>
                    <a:pt x="150304" y="69964"/>
                  </a:lnTo>
                  <a:lnTo>
                    <a:pt x="108891" y="107735"/>
                  </a:lnTo>
                  <a:lnTo>
                    <a:pt x="78776" y="140860"/>
                  </a:lnTo>
                  <a:lnTo>
                    <a:pt x="48485" y="179719"/>
                  </a:lnTo>
                  <a:lnTo>
                    <a:pt x="21174" y="222168"/>
                  </a:lnTo>
                  <a:lnTo>
                    <a:pt x="0" y="266065"/>
                  </a:lnTo>
                  <a:lnTo>
                    <a:pt x="9575" y="269773"/>
                  </a:lnTo>
                  <a:lnTo>
                    <a:pt x="36371" y="216634"/>
                  </a:lnTo>
                  <a:lnTo>
                    <a:pt x="71483" y="166166"/>
                  </a:lnTo>
                  <a:lnTo>
                    <a:pt x="108836" y="122633"/>
                  </a:lnTo>
                  <a:lnTo>
                    <a:pt x="142354" y="90297"/>
                  </a:lnTo>
                  <a:lnTo>
                    <a:pt x="153392" y="80800"/>
                  </a:lnTo>
                  <a:lnTo>
                    <a:pt x="192805" y="45237"/>
                  </a:lnTo>
                  <a:lnTo>
                    <a:pt x="205120" y="32057"/>
                  </a:lnTo>
                  <a:lnTo>
                    <a:pt x="214350" y="17513"/>
                  </a:lnTo>
                  <a:lnTo>
                    <a:pt x="220599" y="4635"/>
                  </a:lnTo>
                  <a:lnTo>
                    <a:pt x="211416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69452" y="3010645"/>
              <a:ext cx="170878" cy="229166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427331" y="2828224"/>
              <a:ext cx="688975" cy="1153160"/>
            </a:xfrm>
            <a:custGeom>
              <a:avLst/>
              <a:gdLst/>
              <a:ahLst/>
              <a:cxnLst/>
              <a:rect l="l" t="t" r="r" b="b"/>
              <a:pathLst>
                <a:path w="688975" h="1153160">
                  <a:moveTo>
                    <a:pt x="665060" y="0"/>
                  </a:moveTo>
                  <a:lnTo>
                    <a:pt x="0" y="1138529"/>
                  </a:lnTo>
                  <a:lnTo>
                    <a:pt x="23787" y="1152588"/>
                  </a:lnTo>
                  <a:lnTo>
                    <a:pt x="688835" y="14046"/>
                  </a:lnTo>
                  <a:lnTo>
                    <a:pt x="66506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85274" y="3158898"/>
              <a:ext cx="459105" cy="788035"/>
            </a:xfrm>
            <a:custGeom>
              <a:avLst/>
              <a:gdLst/>
              <a:ahLst/>
              <a:cxnLst/>
              <a:rect l="l" t="t" r="r" b="b"/>
              <a:pathLst>
                <a:path w="459105" h="788035">
                  <a:moveTo>
                    <a:pt x="411187" y="0"/>
                  </a:moveTo>
                  <a:lnTo>
                    <a:pt x="229019" y="317538"/>
                  </a:lnTo>
                  <a:lnTo>
                    <a:pt x="0" y="782027"/>
                  </a:lnTo>
                  <a:lnTo>
                    <a:pt x="16776" y="787920"/>
                  </a:lnTo>
                  <a:lnTo>
                    <a:pt x="459066" y="28422"/>
                  </a:lnTo>
                  <a:lnTo>
                    <a:pt x="41118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31365" y="2764685"/>
              <a:ext cx="558800" cy="922019"/>
            </a:xfrm>
            <a:custGeom>
              <a:avLst/>
              <a:gdLst/>
              <a:ahLst/>
              <a:cxnLst/>
              <a:rect l="l" t="t" r="r" b="b"/>
              <a:pathLst>
                <a:path w="558800" h="922020">
                  <a:moveTo>
                    <a:pt x="558469" y="87744"/>
                  </a:moveTo>
                  <a:lnTo>
                    <a:pt x="552894" y="50749"/>
                  </a:lnTo>
                  <a:lnTo>
                    <a:pt x="545668" y="35179"/>
                  </a:lnTo>
                  <a:lnTo>
                    <a:pt x="557796" y="14541"/>
                  </a:lnTo>
                  <a:lnTo>
                    <a:pt x="533044" y="0"/>
                  </a:lnTo>
                  <a:lnTo>
                    <a:pt x="0" y="907478"/>
                  </a:lnTo>
                  <a:lnTo>
                    <a:pt x="24752" y="922020"/>
                  </a:lnTo>
                  <a:lnTo>
                    <a:pt x="468160" y="167132"/>
                  </a:lnTo>
                  <a:lnTo>
                    <a:pt x="538264" y="131445"/>
                  </a:lnTo>
                  <a:lnTo>
                    <a:pt x="558469" y="87744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631200" y="3041410"/>
              <a:ext cx="411480" cy="665480"/>
            </a:xfrm>
            <a:custGeom>
              <a:avLst/>
              <a:gdLst/>
              <a:ahLst/>
              <a:cxnLst/>
              <a:rect l="l" t="t" r="r" b="b"/>
              <a:pathLst>
                <a:path w="411480" h="665479">
                  <a:moveTo>
                    <a:pt x="368147" y="0"/>
                  </a:moveTo>
                  <a:lnTo>
                    <a:pt x="0" y="628446"/>
                  </a:lnTo>
                  <a:lnTo>
                    <a:pt x="47766" y="639386"/>
                  </a:lnTo>
                  <a:lnTo>
                    <a:pt x="146899" y="658550"/>
                  </a:lnTo>
                  <a:lnTo>
                    <a:pt x="231152" y="665453"/>
                  </a:lnTo>
                  <a:lnTo>
                    <a:pt x="234276" y="639610"/>
                  </a:lnTo>
                  <a:lnTo>
                    <a:pt x="197432" y="577165"/>
                  </a:lnTo>
                  <a:lnTo>
                    <a:pt x="193752" y="503543"/>
                  </a:lnTo>
                  <a:lnTo>
                    <a:pt x="204953" y="442183"/>
                  </a:lnTo>
                  <a:lnTo>
                    <a:pt x="212750" y="416521"/>
                  </a:lnTo>
                  <a:lnTo>
                    <a:pt x="371614" y="155168"/>
                  </a:lnTo>
                  <a:lnTo>
                    <a:pt x="374995" y="124523"/>
                  </a:lnTo>
                  <a:lnTo>
                    <a:pt x="383536" y="93084"/>
                  </a:lnTo>
                  <a:lnTo>
                    <a:pt x="395978" y="61046"/>
                  </a:lnTo>
                  <a:lnTo>
                    <a:pt x="411060" y="28600"/>
                  </a:lnTo>
                  <a:lnTo>
                    <a:pt x="36814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92127" y="318638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07" y="0"/>
                  </a:moveTo>
                  <a:lnTo>
                    <a:pt x="12560" y="0"/>
                  </a:lnTo>
                  <a:lnTo>
                    <a:pt x="5613" y="0"/>
                  </a:lnTo>
                  <a:lnTo>
                    <a:pt x="0" y="5626"/>
                  </a:lnTo>
                  <a:lnTo>
                    <a:pt x="0" y="19507"/>
                  </a:lnTo>
                  <a:lnTo>
                    <a:pt x="5613" y="25133"/>
                  </a:lnTo>
                  <a:lnTo>
                    <a:pt x="19507" y="25133"/>
                  </a:lnTo>
                  <a:lnTo>
                    <a:pt x="25120" y="19507"/>
                  </a:lnTo>
                  <a:lnTo>
                    <a:pt x="25120" y="5626"/>
                  </a:lnTo>
                  <a:lnTo>
                    <a:pt x="1950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2355" y="3393983"/>
              <a:ext cx="45641" cy="5887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4825" y="3483001"/>
              <a:ext cx="2820085" cy="58505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6700" y="3485889"/>
              <a:ext cx="2807233" cy="584597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16114" y="3485889"/>
              <a:ext cx="2807970" cy="584835"/>
            </a:xfrm>
            <a:custGeom>
              <a:avLst/>
              <a:gdLst/>
              <a:ahLst/>
              <a:cxnLst/>
              <a:rect l="l" t="t" r="r" b="b"/>
              <a:pathLst>
                <a:path w="2807970" h="584835">
                  <a:moveTo>
                    <a:pt x="0" y="584598"/>
                  </a:moveTo>
                  <a:lnTo>
                    <a:pt x="2807817" y="584598"/>
                  </a:lnTo>
                  <a:lnTo>
                    <a:pt x="2807817" y="437443"/>
                  </a:lnTo>
                  <a:lnTo>
                    <a:pt x="2665600" y="434558"/>
                  </a:lnTo>
                  <a:lnTo>
                    <a:pt x="2338570" y="414059"/>
                  </a:lnTo>
                  <a:lnTo>
                    <a:pt x="1976161" y="358180"/>
                  </a:lnTo>
                  <a:lnTo>
                    <a:pt x="1727809" y="249153"/>
                  </a:lnTo>
                  <a:lnTo>
                    <a:pt x="1684889" y="207107"/>
                  </a:lnTo>
                  <a:lnTo>
                    <a:pt x="1643046" y="168216"/>
                  </a:lnTo>
                  <a:lnTo>
                    <a:pt x="1602033" y="132724"/>
                  </a:lnTo>
                  <a:lnTo>
                    <a:pt x="1561599" y="100877"/>
                  </a:lnTo>
                  <a:lnTo>
                    <a:pt x="1521497" y="72918"/>
                  </a:lnTo>
                  <a:lnTo>
                    <a:pt x="1481477" y="49092"/>
                  </a:lnTo>
                  <a:lnTo>
                    <a:pt x="1441290" y="29642"/>
                  </a:lnTo>
                  <a:lnTo>
                    <a:pt x="1400688" y="14814"/>
                  </a:lnTo>
                  <a:lnTo>
                    <a:pt x="1359421" y="4852"/>
                  </a:lnTo>
                  <a:lnTo>
                    <a:pt x="1317240" y="0"/>
                  </a:lnTo>
                  <a:lnTo>
                    <a:pt x="1273896" y="502"/>
                  </a:lnTo>
                  <a:lnTo>
                    <a:pt x="1229141" y="6602"/>
                  </a:lnTo>
                  <a:lnTo>
                    <a:pt x="1182725" y="18546"/>
                  </a:lnTo>
                  <a:lnTo>
                    <a:pt x="70904" y="370006"/>
                  </a:lnTo>
                  <a:lnTo>
                    <a:pt x="69532" y="527143"/>
                  </a:lnTo>
                  <a:lnTo>
                    <a:pt x="0" y="527829"/>
                  </a:lnTo>
                  <a:lnTo>
                    <a:pt x="0" y="584598"/>
                  </a:lnTo>
                  <a:close/>
                </a:path>
              </a:pathLst>
            </a:custGeom>
            <a:ln w="3594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211120" y="4118097"/>
            <a:ext cx="2825115" cy="243840"/>
            <a:chOff x="211120" y="4118097"/>
            <a:chExt cx="2825115" cy="243840"/>
          </a:xfrm>
        </p:grpSpPr>
        <p:sp>
          <p:nvSpPr>
            <p:cNvPr id="48" name="object 48"/>
            <p:cNvSpPr/>
            <p:nvPr/>
          </p:nvSpPr>
          <p:spPr>
            <a:xfrm>
              <a:off x="3032150" y="4118097"/>
              <a:ext cx="0" cy="243840"/>
            </a:xfrm>
            <a:custGeom>
              <a:avLst/>
              <a:gdLst/>
              <a:ahLst/>
              <a:cxnLst/>
              <a:rect l="l" t="t" r="r" b="b"/>
              <a:pathLst>
                <a:path h="243839">
                  <a:moveTo>
                    <a:pt x="0" y="0"/>
                  </a:moveTo>
                  <a:lnTo>
                    <a:pt x="0" y="243243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47433" y="4258615"/>
              <a:ext cx="1784985" cy="72390"/>
            </a:xfrm>
            <a:custGeom>
              <a:avLst/>
              <a:gdLst/>
              <a:ahLst/>
              <a:cxnLst/>
              <a:rect l="l" t="t" r="r" b="b"/>
              <a:pathLst>
                <a:path w="1784985" h="72389">
                  <a:moveTo>
                    <a:pt x="1650326" y="0"/>
                  </a:moveTo>
                  <a:lnTo>
                    <a:pt x="1650326" y="72021"/>
                  </a:lnTo>
                  <a:lnTo>
                    <a:pt x="1771302" y="39611"/>
                  </a:lnTo>
                  <a:lnTo>
                    <a:pt x="1717522" y="39611"/>
                  </a:lnTo>
                  <a:lnTo>
                    <a:pt x="1717522" y="32410"/>
                  </a:lnTo>
                  <a:lnTo>
                    <a:pt x="1771260" y="32410"/>
                  </a:lnTo>
                  <a:lnTo>
                    <a:pt x="1650326" y="0"/>
                  </a:lnTo>
                  <a:close/>
                </a:path>
                <a:path w="1784985" h="72389">
                  <a:moveTo>
                    <a:pt x="1650326" y="32410"/>
                  </a:moveTo>
                  <a:lnTo>
                    <a:pt x="0" y="32410"/>
                  </a:lnTo>
                  <a:lnTo>
                    <a:pt x="0" y="39611"/>
                  </a:lnTo>
                  <a:lnTo>
                    <a:pt x="1650326" y="39611"/>
                  </a:lnTo>
                  <a:lnTo>
                    <a:pt x="1650326" y="32410"/>
                  </a:lnTo>
                  <a:close/>
                </a:path>
                <a:path w="1784985" h="72389">
                  <a:moveTo>
                    <a:pt x="1771260" y="32410"/>
                  </a:moveTo>
                  <a:lnTo>
                    <a:pt x="1717522" y="32410"/>
                  </a:lnTo>
                  <a:lnTo>
                    <a:pt x="1717522" y="39611"/>
                  </a:lnTo>
                  <a:lnTo>
                    <a:pt x="1771302" y="39611"/>
                  </a:lnTo>
                  <a:lnTo>
                    <a:pt x="1784718" y="36017"/>
                  </a:lnTo>
                  <a:lnTo>
                    <a:pt x="1771260" y="324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14721" y="4118097"/>
              <a:ext cx="0" cy="243840"/>
            </a:xfrm>
            <a:custGeom>
              <a:avLst/>
              <a:gdLst/>
              <a:ahLst/>
              <a:cxnLst/>
              <a:rect l="l" t="t" r="r" b="b"/>
              <a:pathLst>
                <a:path h="243839">
                  <a:moveTo>
                    <a:pt x="0" y="0"/>
                  </a:moveTo>
                  <a:lnTo>
                    <a:pt x="0" y="243243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14722" y="4258617"/>
              <a:ext cx="1113790" cy="72390"/>
            </a:xfrm>
            <a:custGeom>
              <a:avLst/>
              <a:gdLst/>
              <a:ahLst/>
              <a:cxnLst/>
              <a:rect l="l" t="t" r="r" b="b"/>
              <a:pathLst>
                <a:path w="1113790" h="72389">
                  <a:moveTo>
                    <a:pt x="134391" y="0"/>
                  </a:moveTo>
                  <a:lnTo>
                    <a:pt x="0" y="36004"/>
                  </a:lnTo>
                  <a:lnTo>
                    <a:pt x="134391" y="72021"/>
                  </a:lnTo>
                  <a:lnTo>
                    <a:pt x="134391" y="39611"/>
                  </a:lnTo>
                  <a:lnTo>
                    <a:pt x="67195" y="39611"/>
                  </a:lnTo>
                  <a:lnTo>
                    <a:pt x="67195" y="32410"/>
                  </a:lnTo>
                  <a:lnTo>
                    <a:pt x="134391" y="32410"/>
                  </a:lnTo>
                  <a:lnTo>
                    <a:pt x="134391" y="0"/>
                  </a:lnTo>
                  <a:close/>
                </a:path>
                <a:path w="1113790" h="72389">
                  <a:moveTo>
                    <a:pt x="134391" y="32410"/>
                  </a:moveTo>
                  <a:lnTo>
                    <a:pt x="67195" y="32410"/>
                  </a:lnTo>
                  <a:lnTo>
                    <a:pt x="67195" y="39611"/>
                  </a:lnTo>
                  <a:lnTo>
                    <a:pt x="134391" y="39611"/>
                  </a:lnTo>
                  <a:lnTo>
                    <a:pt x="134391" y="32410"/>
                  </a:lnTo>
                  <a:close/>
                </a:path>
                <a:path w="1113790" h="72389">
                  <a:moveTo>
                    <a:pt x="1113536" y="32410"/>
                  </a:moveTo>
                  <a:lnTo>
                    <a:pt x="134391" y="32410"/>
                  </a:lnTo>
                  <a:lnTo>
                    <a:pt x="134391" y="39611"/>
                  </a:lnTo>
                  <a:lnTo>
                    <a:pt x="1113536" y="39611"/>
                  </a:lnTo>
                  <a:lnTo>
                    <a:pt x="1113536" y="324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414792" y="4149531"/>
            <a:ext cx="402590" cy="161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223mm</a:t>
            </a:r>
            <a:endParaRPr sz="8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26642" y="3675084"/>
            <a:ext cx="530860" cy="116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-20" dirty="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sz="600" dirty="0">
                <a:solidFill>
                  <a:srgbClr val="676767"/>
                </a:solidFill>
                <a:latin typeface="Arial"/>
                <a:cs typeface="Arial"/>
              </a:rPr>
              <a:t> ©</a:t>
            </a:r>
            <a:r>
              <a:rPr sz="600" spc="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676767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327945" y="5425850"/>
            <a:ext cx="3602990" cy="1043940"/>
            <a:chOff x="327945" y="5425850"/>
            <a:chExt cx="3602990" cy="1043940"/>
          </a:xfrm>
        </p:grpSpPr>
        <p:pic>
          <p:nvPicPr>
            <p:cNvPr id="55" name="object 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06847" y="5783665"/>
              <a:ext cx="403424" cy="634742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06929" y="5784476"/>
              <a:ext cx="402831" cy="6344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06929" y="5784475"/>
              <a:ext cx="403225" cy="635000"/>
            </a:xfrm>
            <a:custGeom>
              <a:avLst/>
              <a:gdLst/>
              <a:ahLst/>
              <a:cxnLst/>
              <a:rect l="l" t="t" r="r" b="b"/>
              <a:pathLst>
                <a:path w="403225" h="635000">
                  <a:moveTo>
                    <a:pt x="353355" y="634478"/>
                  </a:moveTo>
                  <a:lnTo>
                    <a:pt x="41977" y="634478"/>
                  </a:lnTo>
                  <a:lnTo>
                    <a:pt x="41977" y="577671"/>
                  </a:lnTo>
                  <a:lnTo>
                    <a:pt x="56576" y="550797"/>
                  </a:lnTo>
                  <a:lnTo>
                    <a:pt x="80910" y="482830"/>
                  </a:lnTo>
                  <a:lnTo>
                    <a:pt x="85788" y="392751"/>
                  </a:lnTo>
                  <a:lnTo>
                    <a:pt x="42015" y="299541"/>
                  </a:lnTo>
                  <a:lnTo>
                    <a:pt x="20147" y="268379"/>
                  </a:lnTo>
                  <a:lnTo>
                    <a:pt x="6241" y="234613"/>
                  </a:lnTo>
                  <a:lnTo>
                    <a:pt x="0" y="199373"/>
                  </a:lnTo>
                  <a:lnTo>
                    <a:pt x="1129" y="163789"/>
                  </a:lnTo>
                  <a:lnTo>
                    <a:pt x="9335" y="128991"/>
                  </a:lnTo>
                  <a:lnTo>
                    <a:pt x="45795" y="66274"/>
                  </a:lnTo>
                  <a:lnTo>
                    <a:pt x="107021" y="20263"/>
                  </a:lnTo>
                  <a:lnTo>
                    <a:pt x="146184" y="6348"/>
                  </a:lnTo>
                  <a:lnTo>
                    <a:pt x="190653" y="0"/>
                  </a:lnTo>
                  <a:lnTo>
                    <a:pt x="240135" y="2348"/>
                  </a:lnTo>
                  <a:lnTo>
                    <a:pt x="295650" y="15893"/>
                  </a:lnTo>
                  <a:lnTo>
                    <a:pt x="338372" y="38239"/>
                  </a:lnTo>
                  <a:lnTo>
                    <a:pt x="369375" y="67435"/>
                  </a:lnTo>
                  <a:lnTo>
                    <a:pt x="389736" y="101527"/>
                  </a:lnTo>
                  <a:lnTo>
                    <a:pt x="400530" y="138562"/>
                  </a:lnTo>
                  <a:lnTo>
                    <a:pt x="402831" y="176588"/>
                  </a:lnTo>
                  <a:lnTo>
                    <a:pt x="397717" y="213652"/>
                  </a:lnTo>
                  <a:lnTo>
                    <a:pt x="386262" y="247800"/>
                  </a:lnTo>
                  <a:lnTo>
                    <a:pt x="369541" y="277081"/>
                  </a:lnTo>
                  <a:lnTo>
                    <a:pt x="348631" y="299541"/>
                  </a:lnTo>
                  <a:lnTo>
                    <a:pt x="321909" y="331037"/>
                  </a:lnTo>
                  <a:lnTo>
                    <a:pt x="305833" y="370702"/>
                  </a:lnTo>
                  <a:lnTo>
                    <a:pt x="299493" y="415154"/>
                  </a:lnTo>
                  <a:lnTo>
                    <a:pt x="301984" y="461008"/>
                  </a:lnTo>
                  <a:lnTo>
                    <a:pt x="312396" y="504881"/>
                  </a:lnTo>
                  <a:lnTo>
                    <a:pt x="329822" y="543389"/>
                  </a:lnTo>
                  <a:lnTo>
                    <a:pt x="353355" y="573150"/>
                  </a:lnTo>
                  <a:lnTo>
                    <a:pt x="353355" y="634478"/>
                  </a:lnTo>
                  <a:close/>
                </a:path>
              </a:pathLst>
            </a:custGeom>
            <a:ln w="9004">
              <a:solidFill>
                <a:srgbClr val="712C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45611" y="5609980"/>
              <a:ext cx="555611" cy="788162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342495" y="5610993"/>
              <a:ext cx="555140" cy="788162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3342491" y="5610991"/>
              <a:ext cx="555625" cy="788670"/>
            </a:xfrm>
            <a:custGeom>
              <a:avLst/>
              <a:gdLst/>
              <a:ahLst/>
              <a:cxnLst/>
              <a:rect l="l" t="t" r="r" b="b"/>
              <a:pathLst>
                <a:path w="555625" h="788670">
                  <a:moveTo>
                    <a:pt x="48031" y="199415"/>
                  </a:moveTo>
                  <a:lnTo>
                    <a:pt x="84491" y="241356"/>
                  </a:lnTo>
                  <a:lnTo>
                    <a:pt x="114296" y="282195"/>
                  </a:lnTo>
                  <a:lnTo>
                    <a:pt x="137434" y="322152"/>
                  </a:lnTo>
                  <a:lnTo>
                    <a:pt x="153897" y="361446"/>
                  </a:lnTo>
                  <a:lnTo>
                    <a:pt x="163673" y="400300"/>
                  </a:lnTo>
                  <a:lnTo>
                    <a:pt x="166754" y="438932"/>
                  </a:lnTo>
                  <a:lnTo>
                    <a:pt x="163129" y="477564"/>
                  </a:lnTo>
                  <a:lnTo>
                    <a:pt x="152788" y="516417"/>
                  </a:lnTo>
                  <a:lnTo>
                    <a:pt x="135722" y="555710"/>
                  </a:lnTo>
                  <a:lnTo>
                    <a:pt x="111920" y="595665"/>
                  </a:lnTo>
                  <a:lnTo>
                    <a:pt x="81372" y="636502"/>
                  </a:lnTo>
                  <a:lnTo>
                    <a:pt x="44068" y="678441"/>
                  </a:lnTo>
                  <a:lnTo>
                    <a:pt x="0" y="721702"/>
                  </a:lnTo>
                  <a:lnTo>
                    <a:pt x="0" y="783424"/>
                  </a:lnTo>
                  <a:lnTo>
                    <a:pt x="489597" y="788174"/>
                  </a:lnTo>
                  <a:lnTo>
                    <a:pt x="503181" y="767300"/>
                  </a:lnTo>
                  <a:lnTo>
                    <a:pt x="527404" y="712727"/>
                  </a:lnTo>
                  <a:lnTo>
                    <a:pt x="537469" y="636527"/>
                  </a:lnTo>
                  <a:lnTo>
                    <a:pt x="508584" y="550773"/>
                  </a:lnTo>
                  <a:lnTo>
                    <a:pt x="495386" y="502737"/>
                  </a:lnTo>
                  <a:lnTo>
                    <a:pt x="482572" y="454803"/>
                  </a:lnTo>
                  <a:lnTo>
                    <a:pt x="471123" y="407233"/>
                  </a:lnTo>
                  <a:lnTo>
                    <a:pt x="462021" y="360288"/>
                  </a:lnTo>
                  <a:lnTo>
                    <a:pt x="456250" y="314232"/>
                  </a:lnTo>
                  <a:lnTo>
                    <a:pt x="454791" y="269325"/>
                  </a:lnTo>
                  <a:lnTo>
                    <a:pt x="458627" y="225831"/>
                  </a:lnTo>
                  <a:lnTo>
                    <a:pt x="468741" y="184012"/>
                  </a:lnTo>
                  <a:lnTo>
                    <a:pt x="486114" y="144129"/>
                  </a:lnTo>
                  <a:lnTo>
                    <a:pt x="511729" y="106444"/>
                  </a:lnTo>
                  <a:lnTo>
                    <a:pt x="546569" y="71221"/>
                  </a:lnTo>
                  <a:lnTo>
                    <a:pt x="554730" y="56921"/>
                  </a:lnTo>
                  <a:lnTo>
                    <a:pt x="555145" y="38725"/>
                  </a:lnTo>
                  <a:lnTo>
                    <a:pt x="552459" y="18972"/>
                  </a:lnTo>
                  <a:lnTo>
                    <a:pt x="551319" y="0"/>
                  </a:lnTo>
                  <a:lnTo>
                    <a:pt x="94475" y="117538"/>
                  </a:lnTo>
                  <a:lnTo>
                    <a:pt x="69155" y="130897"/>
                  </a:lnTo>
                  <a:lnTo>
                    <a:pt x="49726" y="153128"/>
                  </a:lnTo>
                  <a:lnTo>
                    <a:pt x="41061" y="178033"/>
                  </a:lnTo>
                  <a:lnTo>
                    <a:pt x="48031" y="19941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343283" y="5610991"/>
              <a:ext cx="555625" cy="788670"/>
            </a:xfrm>
            <a:custGeom>
              <a:avLst/>
              <a:gdLst/>
              <a:ahLst/>
              <a:cxnLst/>
              <a:rect l="l" t="t" r="r" b="b"/>
              <a:pathLst>
                <a:path w="555625" h="788670">
                  <a:moveTo>
                    <a:pt x="48031" y="199415"/>
                  </a:moveTo>
                  <a:lnTo>
                    <a:pt x="84491" y="241356"/>
                  </a:lnTo>
                  <a:lnTo>
                    <a:pt x="114296" y="282195"/>
                  </a:lnTo>
                  <a:lnTo>
                    <a:pt x="137434" y="322152"/>
                  </a:lnTo>
                  <a:lnTo>
                    <a:pt x="153897" y="361446"/>
                  </a:lnTo>
                  <a:lnTo>
                    <a:pt x="163673" y="400300"/>
                  </a:lnTo>
                  <a:lnTo>
                    <a:pt x="166754" y="438932"/>
                  </a:lnTo>
                  <a:lnTo>
                    <a:pt x="163129" y="477564"/>
                  </a:lnTo>
                  <a:lnTo>
                    <a:pt x="152788" y="516417"/>
                  </a:lnTo>
                  <a:lnTo>
                    <a:pt x="135722" y="555710"/>
                  </a:lnTo>
                  <a:lnTo>
                    <a:pt x="111920" y="595665"/>
                  </a:lnTo>
                  <a:lnTo>
                    <a:pt x="81372" y="636502"/>
                  </a:lnTo>
                  <a:lnTo>
                    <a:pt x="44068" y="678441"/>
                  </a:lnTo>
                  <a:lnTo>
                    <a:pt x="0" y="721702"/>
                  </a:lnTo>
                  <a:lnTo>
                    <a:pt x="0" y="783424"/>
                  </a:lnTo>
                  <a:lnTo>
                    <a:pt x="489597" y="788174"/>
                  </a:lnTo>
                  <a:lnTo>
                    <a:pt x="503181" y="767300"/>
                  </a:lnTo>
                  <a:lnTo>
                    <a:pt x="527404" y="712727"/>
                  </a:lnTo>
                  <a:lnTo>
                    <a:pt x="537469" y="636527"/>
                  </a:lnTo>
                  <a:lnTo>
                    <a:pt x="508584" y="550773"/>
                  </a:lnTo>
                  <a:lnTo>
                    <a:pt x="495386" y="502737"/>
                  </a:lnTo>
                  <a:lnTo>
                    <a:pt x="482571" y="454803"/>
                  </a:lnTo>
                  <a:lnTo>
                    <a:pt x="471121" y="407233"/>
                  </a:lnTo>
                  <a:lnTo>
                    <a:pt x="462018" y="360288"/>
                  </a:lnTo>
                  <a:lnTo>
                    <a:pt x="456245" y="314232"/>
                  </a:lnTo>
                  <a:lnTo>
                    <a:pt x="454786" y="269325"/>
                  </a:lnTo>
                  <a:lnTo>
                    <a:pt x="458621" y="225831"/>
                  </a:lnTo>
                  <a:lnTo>
                    <a:pt x="468735" y="184012"/>
                  </a:lnTo>
                  <a:lnTo>
                    <a:pt x="486109" y="144129"/>
                  </a:lnTo>
                  <a:lnTo>
                    <a:pt x="511726" y="106444"/>
                  </a:lnTo>
                  <a:lnTo>
                    <a:pt x="546569" y="71221"/>
                  </a:lnTo>
                  <a:lnTo>
                    <a:pt x="554729" y="56923"/>
                  </a:lnTo>
                  <a:lnTo>
                    <a:pt x="555140" y="38730"/>
                  </a:lnTo>
                  <a:lnTo>
                    <a:pt x="552454" y="18977"/>
                  </a:lnTo>
                  <a:lnTo>
                    <a:pt x="551319" y="0"/>
                  </a:lnTo>
                  <a:lnTo>
                    <a:pt x="94475" y="117538"/>
                  </a:lnTo>
                  <a:lnTo>
                    <a:pt x="69150" y="130897"/>
                  </a:lnTo>
                  <a:lnTo>
                    <a:pt x="49722" y="153128"/>
                  </a:lnTo>
                  <a:lnTo>
                    <a:pt x="41059" y="178033"/>
                  </a:lnTo>
                  <a:lnTo>
                    <a:pt x="48031" y="199415"/>
                  </a:lnTo>
                  <a:close/>
                </a:path>
              </a:pathLst>
            </a:custGeom>
            <a:ln w="3594">
              <a:solidFill>
                <a:srgbClr val="5B1B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303081" y="5938504"/>
              <a:ext cx="123494" cy="49682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303085" y="5938509"/>
              <a:ext cx="123825" cy="50165"/>
            </a:xfrm>
            <a:custGeom>
              <a:avLst/>
              <a:gdLst/>
              <a:ahLst/>
              <a:cxnLst/>
              <a:rect l="l" t="t" r="r" b="b"/>
              <a:pathLst>
                <a:path w="123825" h="50164">
                  <a:moveTo>
                    <a:pt x="0" y="0"/>
                  </a:moveTo>
                  <a:lnTo>
                    <a:pt x="123482" y="0"/>
                  </a:lnTo>
                  <a:lnTo>
                    <a:pt x="123482" y="49669"/>
                  </a:lnTo>
                  <a:lnTo>
                    <a:pt x="0" y="496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308339" y="5929601"/>
              <a:ext cx="137515" cy="66116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503185" y="5859878"/>
              <a:ext cx="67078" cy="204160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503166" y="5865377"/>
              <a:ext cx="66636" cy="194754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484424" y="5929106"/>
              <a:ext cx="19545" cy="67119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445346" y="5934605"/>
              <a:ext cx="39077" cy="56108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404830" y="5818885"/>
              <a:ext cx="67945" cy="133985"/>
            </a:xfrm>
            <a:custGeom>
              <a:avLst/>
              <a:gdLst/>
              <a:ahLst/>
              <a:cxnLst/>
              <a:rect l="l" t="t" r="r" b="b"/>
              <a:pathLst>
                <a:path w="67944" h="133985">
                  <a:moveTo>
                    <a:pt x="31953" y="0"/>
                  </a:moveTo>
                  <a:lnTo>
                    <a:pt x="0" y="10299"/>
                  </a:lnTo>
                  <a:lnTo>
                    <a:pt x="46164" y="133858"/>
                  </a:lnTo>
                  <a:lnTo>
                    <a:pt x="67627" y="126936"/>
                  </a:lnTo>
                  <a:lnTo>
                    <a:pt x="3195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45704" y="5941332"/>
              <a:ext cx="38940" cy="38940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160920" y="5971647"/>
              <a:ext cx="92176" cy="73850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154240" y="5812171"/>
              <a:ext cx="184785" cy="226060"/>
            </a:xfrm>
            <a:custGeom>
              <a:avLst/>
              <a:gdLst/>
              <a:ahLst/>
              <a:cxnLst/>
              <a:rect l="l" t="t" r="r" b="b"/>
              <a:pathLst>
                <a:path w="184785" h="226060">
                  <a:moveTo>
                    <a:pt x="177025" y="0"/>
                  </a:moveTo>
                  <a:lnTo>
                    <a:pt x="154271" y="33069"/>
                  </a:lnTo>
                  <a:lnTo>
                    <a:pt x="125844" y="58572"/>
                  </a:lnTo>
                  <a:lnTo>
                    <a:pt x="113601" y="69049"/>
                  </a:lnTo>
                  <a:lnTo>
                    <a:pt x="85032" y="96581"/>
                  </a:lnTo>
                  <a:lnTo>
                    <a:pt x="53133" y="133713"/>
                  </a:lnTo>
                  <a:lnTo>
                    <a:pt x="23068" y="176943"/>
                  </a:lnTo>
                  <a:lnTo>
                    <a:pt x="0" y="222770"/>
                  </a:lnTo>
                  <a:lnTo>
                    <a:pt x="8026" y="225869"/>
                  </a:lnTo>
                  <a:lnTo>
                    <a:pt x="30457" y="181375"/>
                  </a:lnTo>
                  <a:lnTo>
                    <a:pt x="59856" y="139118"/>
                  </a:lnTo>
                  <a:lnTo>
                    <a:pt x="91135" y="102668"/>
                  </a:lnTo>
                  <a:lnTo>
                    <a:pt x="119202" y="75590"/>
                  </a:lnTo>
                  <a:lnTo>
                    <a:pt x="131610" y="64973"/>
                  </a:lnTo>
                  <a:lnTo>
                    <a:pt x="161445" y="37869"/>
                  </a:lnTo>
                  <a:lnTo>
                    <a:pt x="171759" y="26834"/>
                  </a:lnTo>
                  <a:lnTo>
                    <a:pt x="179489" y="14655"/>
                  </a:lnTo>
                  <a:lnTo>
                    <a:pt x="184708" y="3873"/>
                  </a:lnTo>
                  <a:lnTo>
                    <a:pt x="17702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62080" y="5631809"/>
              <a:ext cx="143510" cy="192405"/>
            </a:xfrm>
            <a:custGeom>
              <a:avLst/>
              <a:gdLst/>
              <a:ahLst/>
              <a:cxnLst/>
              <a:rect l="l" t="t" r="r" b="b"/>
              <a:pathLst>
                <a:path w="143510" h="192404">
                  <a:moveTo>
                    <a:pt x="101815" y="0"/>
                  </a:moveTo>
                  <a:lnTo>
                    <a:pt x="58668" y="28928"/>
                  </a:lnTo>
                  <a:lnTo>
                    <a:pt x="31394" y="84297"/>
                  </a:lnTo>
                  <a:lnTo>
                    <a:pt x="9178" y="138671"/>
                  </a:lnTo>
                  <a:lnTo>
                    <a:pt x="0" y="163205"/>
                  </a:lnTo>
                  <a:lnTo>
                    <a:pt x="15855" y="173081"/>
                  </a:lnTo>
                  <a:lnTo>
                    <a:pt x="32125" y="182381"/>
                  </a:lnTo>
                  <a:lnTo>
                    <a:pt x="50800" y="191882"/>
                  </a:lnTo>
                  <a:lnTo>
                    <a:pt x="70038" y="187392"/>
                  </a:lnTo>
                  <a:lnTo>
                    <a:pt x="86163" y="165116"/>
                  </a:lnTo>
                  <a:lnTo>
                    <a:pt x="94048" y="138593"/>
                  </a:lnTo>
                  <a:lnTo>
                    <a:pt x="88569" y="121359"/>
                  </a:lnTo>
                  <a:lnTo>
                    <a:pt x="71492" y="102962"/>
                  </a:lnTo>
                  <a:lnTo>
                    <a:pt x="68848" y="81125"/>
                  </a:lnTo>
                  <a:lnTo>
                    <a:pt x="84759" y="44587"/>
                  </a:lnTo>
                  <a:lnTo>
                    <a:pt x="131445" y="28610"/>
                  </a:lnTo>
                  <a:lnTo>
                    <a:pt x="139134" y="26155"/>
                  </a:lnTo>
                  <a:lnTo>
                    <a:pt x="143068" y="19774"/>
                  </a:lnTo>
                  <a:lnTo>
                    <a:pt x="140949" y="12351"/>
                  </a:lnTo>
                  <a:lnTo>
                    <a:pt x="130479" y="6766"/>
                  </a:lnTo>
                  <a:lnTo>
                    <a:pt x="126857" y="5181"/>
                  </a:lnTo>
                  <a:lnTo>
                    <a:pt x="116865" y="2091"/>
                  </a:lnTo>
                  <a:lnTo>
                    <a:pt x="10181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975613" y="5479062"/>
              <a:ext cx="577215" cy="965200"/>
            </a:xfrm>
            <a:custGeom>
              <a:avLst/>
              <a:gdLst/>
              <a:ahLst/>
              <a:cxnLst/>
              <a:rect l="l" t="t" r="r" b="b"/>
              <a:pathLst>
                <a:path w="577214" h="965200">
                  <a:moveTo>
                    <a:pt x="556856" y="0"/>
                  </a:moveTo>
                  <a:lnTo>
                    <a:pt x="0" y="953300"/>
                  </a:lnTo>
                  <a:lnTo>
                    <a:pt x="19913" y="965072"/>
                  </a:lnTo>
                  <a:lnTo>
                    <a:pt x="576770" y="11760"/>
                  </a:lnTo>
                  <a:lnTo>
                    <a:pt x="55685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940397" y="5755926"/>
              <a:ext cx="384810" cy="659765"/>
            </a:xfrm>
            <a:custGeom>
              <a:avLst/>
              <a:gdLst/>
              <a:ahLst/>
              <a:cxnLst/>
              <a:rect l="l" t="t" r="r" b="b"/>
              <a:pathLst>
                <a:path w="384810" h="659764">
                  <a:moveTo>
                    <a:pt x="344296" y="0"/>
                  </a:moveTo>
                  <a:lnTo>
                    <a:pt x="191757" y="265887"/>
                  </a:lnTo>
                  <a:lnTo>
                    <a:pt x="0" y="654812"/>
                  </a:lnTo>
                  <a:lnTo>
                    <a:pt x="14046" y="659739"/>
                  </a:lnTo>
                  <a:lnTo>
                    <a:pt x="384378" y="23812"/>
                  </a:lnTo>
                  <a:lnTo>
                    <a:pt x="34429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146439" y="5425855"/>
              <a:ext cx="467995" cy="772160"/>
            </a:xfrm>
            <a:custGeom>
              <a:avLst/>
              <a:gdLst/>
              <a:ahLst/>
              <a:cxnLst/>
              <a:rect l="l" t="t" r="r" b="b"/>
              <a:pathLst>
                <a:path w="467994" h="772160">
                  <a:moveTo>
                    <a:pt x="467626" y="73482"/>
                  </a:moveTo>
                  <a:lnTo>
                    <a:pt x="462953" y="42506"/>
                  </a:lnTo>
                  <a:lnTo>
                    <a:pt x="456907" y="29451"/>
                  </a:lnTo>
                  <a:lnTo>
                    <a:pt x="467055" y="12166"/>
                  </a:lnTo>
                  <a:lnTo>
                    <a:pt x="446328" y="0"/>
                  </a:lnTo>
                  <a:lnTo>
                    <a:pt x="0" y="759841"/>
                  </a:lnTo>
                  <a:lnTo>
                    <a:pt x="20726" y="772020"/>
                  </a:lnTo>
                  <a:lnTo>
                    <a:pt x="391985" y="139966"/>
                  </a:lnTo>
                  <a:lnTo>
                    <a:pt x="450697" y="110070"/>
                  </a:lnTo>
                  <a:lnTo>
                    <a:pt x="467626" y="73482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146315" y="5657572"/>
              <a:ext cx="344805" cy="557530"/>
            </a:xfrm>
            <a:custGeom>
              <a:avLst/>
              <a:gdLst/>
              <a:ahLst/>
              <a:cxnLst/>
              <a:rect l="l" t="t" r="r" b="b"/>
              <a:pathLst>
                <a:path w="344805" h="557529">
                  <a:moveTo>
                    <a:pt x="308254" y="0"/>
                  </a:moveTo>
                  <a:lnTo>
                    <a:pt x="0" y="526199"/>
                  </a:lnTo>
                  <a:lnTo>
                    <a:pt x="39994" y="535358"/>
                  </a:lnTo>
                  <a:lnTo>
                    <a:pt x="122997" y="551402"/>
                  </a:lnTo>
                  <a:lnTo>
                    <a:pt x="193540" y="557177"/>
                  </a:lnTo>
                  <a:lnTo>
                    <a:pt x="196151" y="535533"/>
                  </a:lnTo>
                  <a:lnTo>
                    <a:pt x="165303" y="483251"/>
                  </a:lnTo>
                  <a:lnTo>
                    <a:pt x="162223" y="421613"/>
                  </a:lnTo>
                  <a:lnTo>
                    <a:pt x="171602" y="370239"/>
                  </a:lnTo>
                  <a:lnTo>
                    <a:pt x="178130" y="348754"/>
                  </a:lnTo>
                  <a:lnTo>
                    <a:pt x="311150" y="129920"/>
                  </a:lnTo>
                  <a:lnTo>
                    <a:pt x="313984" y="104258"/>
                  </a:lnTo>
                  <a:lnTo>
                    <a:pt x="321136" y="77935"/>
                  </a:lnTo>
                  <a:lnTo>
                    <a:pt x="331554" y="51109"/>
                  </a:lnTo>
                  <a:lnTo>
                    <a:pt x="344182" y="23939"/>
                  </a:lnTo>
                  <a:lnTo>
                    <a:pt x="30825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281048" y="5778954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44" y="0"/>
                  </a:moveTo>
                  <a:lnTo>
                    <a:pt x="10528" y="0"/>
                  </a:lnTo>
                  <a:lnTo>
                    <a:pt x="4711" y="0"/>
                  </a:lnTo>
                  <a:lnTo>
                    <a:pt x="0" y="4711"/>
                  </a:lnTo>
                  <a:lnTo>
                    <a:pt x="0" y="16332"/>
                  </a:lnTo>
                  <a:lnTo>
                    <a:pt x="4711" y="21043"/>
                  </a:lnTo>
                  <a:lnTo>
                    <a:pt x="16344" y="21043"/>
                  </a:lnTo>
                  <a:lnTo>
                    <a:pt x="21043" y="16332"/>
                  </a:lnTo>
                  <a:lnTo>
                    <a:pt x="21043" y="4711"/>
                  </a:lnTo>
                  <a:lnTo>
                    <a:pt x="1634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130531" y="5952779"/>
              <a:ext cx="38222" cy="49301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32854" y="5979791"/>
              <a:ext cx="3598033" cy="489864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29313" y="5978274"/>
              <a:ext cx="3598037" cy="489755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329317" y="5978274"/>
              <a:ext cx="3598545" cy="490220"/>
            </a:xfrm>
            <a:custGeom>
              <a:avLst/>
              <a:gdLst/>
              <a:ahLst/>
              <a:cxnLst/>
              <a:rect l="l" t="t" r="r" b="b"/>
              <a:pathLst>
                <a:path w="3598545" h="490220">
                  <a:moveTo>
                    <a:pt x="0" y="489755"/>
                  </a:moveTo>
                  <a:lnTo>
                    <a:pt x="3598024" y="489755"/>
                  </a:lnTo>
                  <a:lnTo>
                    <a:pt x="3598024" y="366539"/>
                  </a:lnTo>
                  <a:lnTo>
                    <a:pt x="3379635" y="364122"/>
                  </a:lnTo>
                  <a:lnTo>
                    <a:pt x="2887332" y="346957"/>
                  </a:lnTo>
                  <a:lnTo>
                    <a:pt x="2365405" y="300172"/>
                  </a:lnTo>
                  <a:lnTo>
                    <a:pt x="2058149" y="208894"/>
                  </a:lnTo>
                  <a:lnTo>
                    <a:pt x="2015780" y="167565"/>
                  </a:lnTo>
                  <a:lnTo>
                    <a:pt x="1974618" y="129977"/>
                  </a:lnTo>
                  <a:lnTo>
                    <a:pt x="1934320" y="96468"/>
                  </a:lnTo>
                  <a:lnTo>
                    <a:pt x="1894542" y="67377"/>
                  </a:lnTo>
                  <a:lnTo>
                    <a:pt x="1854939" y="43041"/>
                  </a:lnTo>
                  <a:lnTo>
                    <a:pt x="1815167" y="23797"/>
                  </a:lnTo>
                  <a:lnTo>
                    <a:pt x="1774883" y="9984"/>
                  </a:lnTo>
                  <a:lnTo>
                    <a:pt x="1733741" y="1939"/>
                  </a:lnTo>
                  <a:lnTo>
                    <a:pt x="1691399" y="0"/>
                  </a:lnTo>
                  <a:lnTo>
                    <a:pt x="1647512" y="4504"/>
                  </a:lnTo>
                  <a:lnTo>
                    <a:pt x="1601736" y="15791"/>
                  </a:lnTo>
                  <a:lnTo>
                    <a:pt x="1554012" y="27431"/>
                  </a:lnTo>
                  <a:lnTo>
                    <a:pt x="1508150" y="39430"/>
                  </a:lnTo>
                  <a:lnTo>
                    <a:pt x="1463976" y="51748"/>
                  </a:lnTo>
                  <a:lnTo>
                    <a:pt x="1421316" y="64345"/>
                  </a:lnTo>
                  <a:lnTo>
                    <a:pt x="1379994" y="77182"/>
                  </a:lnTo>
                  <a:lnTo>
                    <a:pt x="1339836" y="90219"/>
                  </a:lnTo>
                  <a:lnTo>
                    <a:pt x="1300668" y="103415"/>
                  </a:lnTo>
                  <a:lnTo>
                    <a:pt x="1262314" y="116732"/>
                  </a:lnTo>
                  <a:lnTo>
                    <a:pt x="1224600" y="130129"/>
                  </a:lnTo>
                  <a:lnTo>
                    <a:pt x="1187352" y="143566"/>
                  </a:lnTo>
                  <a:lnTo>
                    <a:pt x="1150395" y="157005"/>
                  </a:lnTo>
                  <a:lnTo>
                    <a:pt x="1113554" y="170404"/>
                  </a:lnTo>
                  <a:lnTo>
                    <a:pt x="1076655" y="183724"/>
                  </a:lnTo>
                  <a:lnTo>
                    <a:pt x="1039522" y="196926"/>
                  </a:lnTo>
                  <a:lnTo>
                    <a:pt x="1001982" y="209970"/>
                  </a:lnTo>
                  <a:lnTo>
                    <a:pt x="963860" y="222815"/>
                  </a:lnTo>
                  <a:lnTo>
                    <a:pt x="924980" y="235422"/>
                  </a:lnTo>
                  <a:lnTo>
                    <a:pt x="885169" y="247751"/>
                  </a:lnTo>
                  <a:lnTo>
                    <a:pt x="844252" y="259763"/>
                  </a:lnTo>
                  <a:lnTo>
                    <a:pt x="802054" y="271417"/>
                  </a:lnTo>
                  <a:lnTo>
                    <a:pt x="758401" y="282674"/>
                  </a:lnTo>
                  <a:lnTo>
                    <a:pt x="713117" y="293494"/>
                  </a:lnTo>
                  <a:lnTo>
                    <a:pt x="666029" y="303838"/>
                  </a:lnTo>
                  <a:lnTo>
                    <a:pt x="616961" y="313665"/>
                  </a:lnTo>
                  <a:lnTo>
                    <a:pt x="565740" y="322935"/>
                  </a:lnTo>
                  <a:lnTo>
                    <a:pt x="512189" y="331609"/>
                  </a:lnTo>
                  <a:lnTo>
                    <a:pt x="456136" y="339647"/>
                  </a:lnTo>
                  <a:lnTo>
                    <a:pt x="397404" y="347010"/>
                  </a:lnTo>
                  <a:lnTo>
                    <a:pt x="335821" y="353656"/>
                  </a:lnTo>
                  <a:lnTo>
                    <a:pt x="271209" y="359548"/>
                  </a:lnTo>
                  <a:lnTo>
                    <a:pt x="203397" y="364644"/>
                  </a:lnTo>
                  <a:lnTo>
                    <a:pt x="132207" y="368906"/>
                  </a:lnTo>
                  <a:lnTo>
                    <a:pt x="57467" y="372292"/>
                  </a:lnTo>
                  <a:lnTo>
                    <a:pt x="57162" y="442511"/>
                  </a:lnTo>
                  <a:lnTo>
                    <a:pt x="88" y="442600"/>
                  </a:lnTo>
                  <a:lnTo>
                    <a:pt x="0" y="489755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329971" y="6523603"/>
            <a:ext cx="3606800" cy="203835"/>
            <a:chOff x="329971" y="6523603"/>
            <a:chExt cx="3606800" cy="203835"/>
          </a:xfrm>
        </p:grpSpPr>
        <p:sp>
          <p:nvSpPr>
            <p:cNvPr id="84" name="object 84"/>
            <p:cNvSpPr/>
            <p:nvPr/>
          </p:nvSpPr>
          <p:spPr>
            <a:xfrm>
              <a:off x="3932748" y="6523603"/>
              <a:ext cx="0" cy="203835"/>
            </a:xfrm>
            <a:custGeom>
              <a:avLst/>
              <a:gdLst/>
              <a:ahLst/>
              <a:cxnLst/>
              <a:rect l="l" t="t" r="r" b="b"/>
              <a:pathLst>
                <a:path h="203834">
                  <a:moveTo>
                    <a:pt x="0" y="0"/>
                  </a:moveTo>
                  <a:lnTo>
                    <a:pt x="0" y="203682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518999" y="6635403"/>
              <a:ext cx="2414270" cy="72390"/>
            </a:xfrm>
            <a:custGeom>
              <a:avLst/>
              <a:gdLst/>
              <a:ahLst/>
              <a:cxnLst/>
              <a:rect l="l" t="t" r="r" b="b"/>
              <a:pathLst>
                <a:path w="2414270" h="72390">
                  <a:moveTo>
                    <a:pt x="2279357" y="0"/>
                  </a:moveTo>
                  <a:lnTo>
                    <a:pt x="2279357" y="72021"/>
                  </a:lnTo>
                  <a:lnTo>
                    <a:pt x="2400333" y="39611"/>
                  </a:lnTo>
                  <a:lnTo>
                    <a:pt x="2346553" y="39611"/>
                  </a:lnTo>
                  <a:lnTo>
                    <a:pt x="2346553" y="32410"/>
                  </a:lnTo>
                  <a:lnTo>
                    <a:pt x="2400291" y="32410"/>
                  </a:lnTo>
                  <a:lnTo>
                    <a:pt x="2279357" y="0"/>
                  </a:lnTo>
                  <a:close/>
                </a:path>
                <a:path w="2414270" h="72390">
                  <a:moveTo>
                    <a:pt x="2279357" y="32410"/>
                  </a:moveTo>
                  <a:lnTo>
                    <a:pt x="0" y="32410"/>
                  </a:lnTo>
                  <a:lnTo>
                    <a:pt x="0" y="39611"/>
                  </a:lnTo>
                  <a:lnTo>
                    <a:pt x="2279357" y="39611"/>
                  </a:lnTo>
                  <a:lnTo>
                    <a:pt x="2279357" y="32410"/>
                  </a:lnTo>
                  <a:close/>
                </a:path>
                <a:path w="2414270" h="72390">
                  <a:moveTo>
                    <a:pt x="2400291" y="32410"/>
                  </a:moveTo>
                  <a:lnTo>
                    <a:pt x="2346553" y="32410"/>
                  </a:lnTo>
                  <a:lnTo>
                    <a:pt x="2346553" y="39611"/>
                  </a:lnTo>
                  <a:lnTo>
                    <a:pt x="2400333" y="39611"/>
                  </a:lnTo>
                  <a:lnTo>
                    <a:pt x="2413749" y="36017"/>
                  </a:lnTo>
                  <a:lnTo>
                    <a:pt x="2400291" y="324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33571" y="6523603"/>
              <a:ext cx="0" cy="203835"/>
            </a:xfrm>
            <a:custGeom>
              <a:avLst/>
              <a:gdLst/>
              <a:ahLst/>
              <a:cxnLst/>
              <a:rect l="l" t="t" r="r" b="b"/>
              <a:pathLst>
                <a:path h="203834">
                  <a:moveTo>
                    <a:pt x="0" y="0"/>
                  </a:moveTo>
                  <a:lnTo>
                    <a:pt x="0" y="203682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33573" y="6635403"/>
              <a:ext cx="1423035" cy="72390"/>
            </a:xfrm>
            <a:custGeom>
              <a:avLst/>
              <a:gdLst/>
              <a:ahLst/>
              <a:cxnLst/>
              <a:rect l="l" t="t" r="r" b="b"/>
              <a:pathLst>
                <a:path w="1423035" h="72390">
                  <a:moveTo>
                    <a:pt x="134391" y="0"/>
                  </a:moveTo>
                  <a:lnTo>
                    <a:pt x="0" y="36017"/>
                  </a:lnTo>
                  <a:lnTo>
                    <a:pt x="134391" y="72021"/>
                  </a:lnTo>
                  <a:lnTo>
                    <a:pt x="134391" y="39611"/>
                  </a:lnTo>
                  <a:lnTo>
                    <a:pt x="67195" y="39611"/>
                  </a:lnTo>
                  <a:lnTo>
                    <a:pt x="67195" y="32410"/>
                  </a:lnTo>
                  <a:lnTo>
                    <a:pt x="134391" y="32410"/>
                  </a:lnTo>
                  <a:lnTo>
                    <a:pt x="134391" y="0"/>
                  </a:lnTo>
                  <a:close/>
                </a:path>
                <a:path w="1423035" h="72390">
                  <a:moveTo>
                    <a:pt x="134391" y="32410"/>
                  </a:moveTo>
                  <a:lnTo>
                    <a:pt x="67195" y="32410"/>
                  </a:lnTo>
                  <a:lnTo>
                    <a:pt x="67195" y="39611"/>
                  </a:lnTo>
                  <a:lnTo>
                    <a:pt x="134391" y="39611"/>
                  </a:lnTo>
                  <a:lnTo>
                    <a:pt x="134391" y="32410"/>
                  </a:lnTo>
                  <a:close/>
                </a:path>
                <a:path w="1423035" h="72390">
                  <a:moveTo>
                    <a:pt x="1422501" y="32410"/>
                  </a:moveTo>
                  <a:lnTo>
                    <a:pt x="134391" y="32410"/>
                  </a:lnTo>
                  <a:lnTo>
                    <a:pt x="134391" y="39611"/>
                  </a:lnTo>
                  <a:lnTo>
                    <a:pt x="1422501" y="39611"/>
                  </a:lnTo>
                  <a:lnTo>
                    <a:pt x="1422501" y="324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1963039" y="6518309"/>
            <a:ext cx="34099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10" dirty="0">
                <a:solidFill>
                  <a:srgbClr val="151616"/>
                </a:solidFill>
                <a:latin typeface="Arial"/>
                <a:cs typeface="Arial"/>
              </a:rPr>
              <a:t>340mm</a:t>
            </a:r>
            <a:endParaRPr sz="7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758213" y="6144688"/>
            <a:ext cx="448309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676767"/>
                </a:solidFill>
                <a:latin typeface="Arial"/>
                <a:cs typeface="Arial"/>
              </a:rPr>
              <a:t>V.Ryan </a:t>
            </a:r>
            <a:r>
              <a:rPr sz="500" dirty="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sz="50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676767"/>
                </a:solidFill>
                <a:latin typeface="Arial"/>
                <a:cs typeface="Arial"/>
              </a:rPr>
              <a:t>2023</a:t>
            </a:r>
            <a:endParaRPr sz="500">
              <a:latin typeface="Arial"/>
              <a:cs typeface="Arial"/>
            </a:endParaRPr>
          </a:p>
        </p:txBody>
      </p:sp>
      <p:sp>
        <p:nvSpPr>
          <p:cNvPr id="95" name="object 6">
            <a:extLst>
              <a:ext uri="{FF2B5EF4-FFF2-40B4-BE49-F238E27FC236}">
                <a16:creationId xmlns:a16="http://schemas.microsoft.com/office/drawing/2014/main" id="{8AC2B476-A296-298D-4681-99DAB8684937}"/>
              </a:ext>
            </a:extLst>
          </p:cNvPr>
          <p:cNvSpPr txBox="1"/>
          <p:nvPr/>
        </p:nvSpPr>
        <p:spPr>
          <a:xfrm>
            <a:off x="4186685" y="5452525"/>
            <a:ext cx="33253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987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</a:t>
            </a:r>
            <a:r>
              <a:rPr lang="en-GB" sz="1400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6" name="object 7">
            <a:extLst>
              <a:ext uri="{FF2B5EF4-FFF2-40B4-BE49-F238E27FC236}">
                <a16:creationId xmlns:a16="http://schemas.microsoft.com/office/drawing/2014/main" id="{A67ADF66-E80D-720B-C97A-D9F545CBEC3E}"/>
              </a:ext>
            </a:extLst>
          </p:cNvPr>
          <p:cNvSpPr txBox="1"/>
          <p:nvPr/>
        </p:nvSpPr>
        <p:spPr>
          <a:xfrm>
            <a:off x="4201937" y="6264640"/>
            <a:ext cx="318957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2254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PURPO</a:t>
            </a:r>
            <a:r>
              <a:rPr lang="en-GB" sz="1400" spc="-10" dirty="0">
                <a:solidFill>
                  <a:srgbClr val="151616"/>
                </a:solidFill>
                <a:latin typeface="Arial"/>
                <a:cs typeface="Arial"/>
              </a:rPr>
              <a:t>SE: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756" y="174012"/>
            <a:ext cx="6771005" cy="448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PLANES</a:t>
            </a:r>
            <a:r>
              <a:rPr sz="1600" b="1" u="sng" spc="3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FACE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EDGE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FACE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SIDE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40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7095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https://technologystudent.com/equip1/planes2.htm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437" y="1235682"/>
            <a:ext cx="63804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953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boxes,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symbol.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5965" y="1807548"/>
            <a:ext cx="1702435" cy="1702435"/>
          </a:xfrm>
          <a:prstGeom prst="rect">
            <a:avLst/>
          </a:prstGeom>
          <a:ln w="12701">
            <a:solidFill>
              <a:srgbClr val="151616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429259">
              <a:lnSpc>
                <a:spcPct val="100000"/>
              </a:lnSpc>
              <a:spcBef>
                <a:spcPts val="55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5371" y="1807548"/>
            <a:ext cx="1702435" cy="1702435"/>
          </a:xfrm>
          <a:prstGeom prst="rect">
            <a:avLst/>
          </a:prstGeom>
          <a:ln w="12701">
            <a:solidFill>
              <a:srgbClr val="151616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429259">
              <a:lnSpc>
                <a:spcPct val="100000"/>
              </a:lnSpc>
              <a:spcBef>
                <a:spcPts val="55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386" y="3677408"/>
            <a:ext cx="7152640" cy="88011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2614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try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straight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long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rule,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accuracy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side.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done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1775"/>
              </a:spcBef>
              <a:tabLst>
                <a:tab pos="513207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264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PLANEWK2.cdr</dc:title>
  <dc:creator>BY V.RYAN</dc:creator>
  <cp:keywords>EXAMINATION QUESTIONS - SMOOTHING AND JACK WOODWORKING PLANES</cp:keywords>
  <cp:lastModifiedBy>Vincent RYan</cp:lastModifiedBy>
  <cp:revision>1</cp:revision>
  <dcterms:created xsi:type="dcterms:W3CDTF">2023-07-24T18:25:32Z</dcterms:created>
  <dcterms:modified xsi:type="dcterms:W3CDTF">2023-07-24T18:43:25Z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2023-07-24T00:00:00Z</vt:filetime>
  </property>
  <property fmtid="{D5CDD505-2E9C-101B-9397-08002B2CF9AE}" pid="5" name="Producer">
    <vt:lpwstr>Corel PDF Engine Version 19.1.0.419</vt:lpwstr>
  </property>
</Properties>
</file>