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7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2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7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2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5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10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06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82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82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1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92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1790-A945-4644-8B2F-3B14D1A56352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EF33-D016-4F05-B09E-3E06DB40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0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equipex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304620E-CEA0-48DD-A6BC-E05B23DBAE2D}"/>
              </a:ext>
            </a:extLst>
          </p:cNvPr>
          <p:cNvGrpSpPr/>
          <p:nvPr/>
        </p:nvGrpSpPr>
        <p:grpSpPr>
          <a:xfrm>
            <a:off x="134112" y="232506"/>
            <a:ext cx="6620160" cy="9484518"/>
            <a:chOff x="134112" y="232506"/>
            <a:chExt cx="6620160" cy="9484518"/>
          </a:xfrm>
        </p:grpSpPr>
        <p:pic>
          <p:nvPicPr>
            <p:cNvPr id="5" name="Picture 4" descr="Diagram, schematic&#10;&#10;Description automatically generated">
              <a:extLst>
                <a:ext uri="{FF2B5EF4-FFF2-40B4-BE49-F238E27FC236}">
                  <a16:creationId xmlns:a16="http://schemas.microsoft.com/office/drawing/2014/main" id="{AF46A3B4-5250-4778-BD5A-45792FD0B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112" y="232506"/>
              <a:ext cx="6620160" cy="9484518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70DCCC58-C5A9-42CE-BAB1-4945021F9355}"/>
                </a:ext>
              </a:extLst>
            </p:cNvPr>
            <p:cNvSpPr/>
            <p:nvPr/>
          </p:nvSpPr>
          <p:spPr>
            <a:xfrm>
              <a:off x="2474976" y="658368"/>
              <a:ext cx="3291840" cy="1584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8945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2021-01-18T16:16:19Z</dcterms:created>
  <dcterms:modified xsi:type="dcterms:W3CDTF">2021-01-18T16:19:23Z</dcterms:modified>
</cp:coreProperties>
</file>