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26" Type="http://schemas.openxmlformats.org/officeDocument/2006/relationships/image" Target="../media/image23.png"/><Relationship Id="rId3" Type="http://schemas.openxmlformats.org/officeDocument/2006/relationships/hyperlink" Target="http://www.technologystudent.com/" TargetMode="External"/><Relationship Id="rId21" Type="http://schemas.openxmlformats.org/officeDocument/2006/relationships/image" Target="../media/image18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5" Type="http://schemas.openxmlformats.org/officeDocument/2006/relationships/image" Target="../media/image22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29" Type="http://schemas.openxmlformats.org/officeDocument/2006/relationships/image" Target="../media/image26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11" Type="http://schemas.openxmlformats.org/officeDocument/2006/relationships/image" Target="../media/image8.jpg"/><Relationship Id="rId24" Type="http://schemas.openxmlformats.org/officeDocument/2006/relationships/image" Target="../media/image21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23" Type="http://schemas.openxmlformats.org/officeDocument/2006/relationships/image" Target="../media/image20.png"/><Relationship Id="rId28" Type="http://schemas.openxmlformats.org/officeDocument/2006/relationships/image" Target="../media/image25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31" Type="http://schemas.openxmlformats.org/officeDocument/2006/relationships/hyperlink" Target="https://technologystudent.com/equip_flsh/disker2.html" TargetMode="External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Relationship Id="rId22" Type="http://schemas.openxmlformats.org/officeDocument/2006/relationships/image" Target="../media/image19.png"/><Relationship Id="rId27" Type="http://schemas.openxmlformats.org/officeDocument/2006/relationships/image" Target="../media/image24.png"/><Relationship Id="rId30" Type="http://schemas.openxmlformats.org/officeDocument/2006/relationships/hyperlink" Target="https://technologystudent.com/equip_flsh/disker1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4637" y="62907"/>
            <a:ext cx="4576445" cy="553085"/>
          </a:xfrm>
          <a:prstGeom prst="rect">
            <a:avLst/>
          </a:prstGeom>
        </p:spPr>
        <p:txBody>
          <a:bodyPr vert="horz" wrap="square" lIns="0" tIns="137795" rIns="0" bIns="0" rtlCol="0">
            <a:spAutoFit/>
          </a:bodyPr>
          <a:lstStyle/>
          <a:p>
            <a:pPr marL="2313940">
              <a:lnSpc>
                <a:spcPct val="100000"/>
              </a:lnSpc>
              <a:spcBef>
                <a:spcPts val="1085"/>
              </a:spcBef>
            </a:pP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DISK</a:t>
            </a:r>
            <a:r>
              <a:rPr sz="1600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SANDER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  <a:tabLst>
                <a:tab pos="2487295" algn="l"/>
              </a:tabLst>
            </a:pP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650" spc="22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650" spc="3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50" spc="2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2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1117" y="1071966"/>
            <a:ext cx="674624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disk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sander,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4307" y="7447162"/>
            <a:ext cx="69742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8904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List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safety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precautions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need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applied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disk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sander?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10886" y="471065"/>
            <a:ext cx="1990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u="sng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114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151616"/>
                </a:solidFill>
                <a:latin typeface="Arial"/>
                <a:cs typeface="Arial"/>
              </a:rPr>
              <a:t>2023V.Ryan</a:t>
            </a:r>
            <a:r>
              <a:rPr sz="6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431607" y="2082256"/>
            <a:ext cx="5504180" cy="5083810"/>
            <a:chOff x="1431607" y="2082256"/>
            <a:chExt cx="5504180" cy="5083810"/>
          </a:xfrm>
        </p:grpSpPr>
        <p:sp>
          <p:nvSpPr>
            <p:cNvPr id="11" name="object 11"/>
            <p:cNvSpPr/>
            <p:nvPr/>
          </p:nvSpPr>
          <p:spPr>
            <a:xfrm>
              <a:off x="2047210" y="3823801"/>
              <a:ext cx="205104" cy="499109"/>
            </a:xfrm>
            <a:custGeom>
              <a:avLst/>
              <a:gdLst/>
              <a:ahLst/>
              <a:cxnLst/>
              <a:rect l="l" t="t" r="r" b="b"/>
              <a:pathLst>
                <a:path w="205105" h="499110">
                  <a:moveTo>
                    <a:pt x="0" y="498862"/>
                  </a:moveTo>
                  <a:lnTo>
                    <a:pt x="204711" y="498862"/>
                  </a:lnTo>
                  <a:lnTo>
                    <a:pt x="204711" y="0"/>
                  </a:lnTo>
                  <a:lnTo>
                    <a:pt x="0" y="0"/>
                  </a:lnTo>
                  <a:lnTo>
                    <a:pt x="0" y="49886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016480" y="3853456"/>
              <a:ext cx="262255" cy="438150"/>
            </a:xfrm>
            <a:custGeom>
              <a:avLst/>
              <a:gdLst/>
              <a:ahLst/>
              <a:cxnLst/>
              <a:rect l="l" t="t" r="r" b="b"/>
              <a:pathLst>
                <a:path w="262255" h="438150">
                  <a:moveTo>
                    <a:pt x="261861" y="401116"/>
                  </a:moveTo>
                  <a:lnTo>
                    <a:pt x="0" y="401116"/>
                  </a:lnTo>
                  <a:lnTo>
                    <a:pt x="0" y="437527"/>
                  </a:lnTo>
                  <a:lnTo>
                    <a:pt x="261861" y="437527"/>
                  </a:lnTo>
                  <a:lnTo>
                    <a:pt x="261861" y="401116"/>
                  </a:lnTo>
                  <a:close/>
                </a:path>
                <a:path w="262255" h="438150">
                  <a:moveTo>
                    <a:pt x="261861" y="334264"/>
                  </a:moveTo>
                  <a:lnTo>
                    <a:pt x="0" y="334264"/>
                  </a:lnTo>
                  <a:lnTo>
                    <a:pt x="0" y="370674"/>
                  </a:lnTo>
                  <a:lnTo>
                    <a:pt x="261861" y="370674"/>
                  </a:lnTo>
                  <a:lnTo>
                    <a:pt x="261861" y="334264"/>
                  </a:lnTo>
                  <a:close/>
                </a:path>
                <a:path w="262255" h="438150">
                  <a:moveTo>
                    <a:pt x="261861" y="267411"/>
                  </a:moveTo>
                  <a:lnTo>
                    <a:pt x="0" y="267411"/>
                  </a:lnTo>
                  <a:lnTo>
                    <a:pt x="0" y="303822"/>
                  </a:lnTo>
                  <a:lnTo>
                    <a:pt x="261861" y="303822"/>
                  </a:lnTo>
                  <a:lnTo>
                    <a:pt x="261861" y="267411"/>
                  </a:lnTo>
                  <a:close/>
                </a:path>
                <a:path w="262255" h="438150">
                  <a:moveTo>
                    <a:pt x="261861" y="200558"/>
                  </a:moveTo>
                  <a:lnTo>
                    <a:pt x="0" y="200558"/>
                  </a:lnTo>
                  <a:lnTo>
                    <a:pt x="0" y="236969"/>
                  </a:lnTo>
                  <a:lnTo>
                    <a:pt x="261861" y="236969"/>
                  </a:lnTo>
                  <a:lnTo>
                    <a:pt x="261861" y="200558"/>
                  </a:lnTo>
                  <a:close/>
                </a:path>
                <a:path w="262255" h="438150">
                  <a:moveTo>
                    <a:pt x="261861" y="133705"/>
                  </a:moveTo>
                  <a:lnTo>
                    <a:pt x="0" y="133705"/>
                  </a:lnTo>
                  <a:lnTo>
                    <a:pt x="0" y="170116"/>
                  </a:lnTo>
                  <a:lnTo>
                    <a:pt x="261861" y="170116"/>
                  </a:lnTo>
                  <a:lnTo>
                    <a:pt x="261861" y="133705"/>
                  </a:lnTo>
                  <a:close/>
                </a:path>
                <a:path w="262255" h="438150">
                  <a:moveTo>
                    <a:pt x="261861" y="66852"/>
                  </a:moveTo>
                  <a:lnTo>
                    <a:pt x="0" y="66852"/>
                  </a:lnTo>
                  <a:lnTo>
                    <a:pt x="0" y="103263"/>
                  </a:lnTo>
                  <a:lnTo>
                    <a:pt x="261861" y="103263"/>
                  </a:lnTo>
                  <a:lnTo>
                    <a:pt x="261861" y="66852"/>
                  </a:lnTo>
                  <a:close/>
                </a:path>
                <a:path w="262255" h="438150">
                  <a:moveTo>
                    <a:pt x="261861" y="0"/>
                  </a:moveTo>
                  <a:lnTo>
                    <a:pt x="0" y="0"/>
                  </a:lnTo>
                  <a:lnTo>
                    <a:pt x="0" y="36410"/>
                  </a:lnTo>
                  <a:lnTo>
                    <a:pt x="261861" y="36410"/>
                  </a:lnTo>
                  <a:lnTo>
                    <a:pt x="261861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047210" y="4300069"/>
              <a:ext cx="205104" cy="581660"/>
            </a:xfrm>
            <a:custGeom>
              <a:avLst/>
              <a:gdLst/>
              <a:ahLst/>
              <a:cxnLst/>
              <a:rect l="l" t="t" r="r" b="b"/>
              <a:pathLst>
                <a:path w="205105" h="581660">
                  <a:moveTo>
                    <a:pt x="204711" y="0"/>
                  </a:moveTo>
                  <a:lnTo>
                    <a:pt x="0" y="0"/>
                  </a:lnTo>
                  <a:lnTo>
                    <a:pt x="0" y="581583"/>
                  </a:lnTo>
                  <a:lnTo>
                    <a:pt x="204711" y="581583"/>
                  </a:lnTo>
                  <a:lnTo>
                    <a:pt x="20471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016480" y="4331763"/>
              <a:ext cx="262255" cy="504825"/>
            </a:xfrm>
            <a:custGeom>
              <a:avLst/>
              <a:gdLst/>
              <a:ahLst/>
              <a:cxnLst/>
              <a:rect l="l" t="t" r="r" b="b"/>
              <a:pathLst>
                <a:path w="262255" h="504825">
                  <a:moveTo>
                    <a:pt x="261861" y="467969"/>
                  </a:moveTo>
                  <a:lnTo>
                    <a:pt x="0" y="467969"/>
                  </a:lnTo>
                  <a:lnTo>
                    <a:pt x="0" y="504380"/>
                  </a:lnTo>
                  <a:lnTo>
                    <a:pt x="261861" y="504380"/>
                  </a:lnTo>
                  <a:lnTo>
                    <a:pt x="261861" y="467969"/>
                  </a:lnTo>
                  <a:close/>
                </a:path>
                <a:path w="262255" h="504825">
                  <a:moveTo>
                    <a:pt x="261861" y="401116"/>
                  </a:moveTo>
                  <a:lnTo>
                    <a:pt x="0" y="401116"/>
                  </a:lnTo>
                  <a:lnTo>
                    <a:pt x="0" y="437527"/>
                  </a:lnTo>
                  <a:lnTo>
                    <a:pt x="261861" y="437527"/>
                  </a:lnTo>
                  <a:lnTo>
                    <a:pt x="261861" y="401116"/>
                  </a:lnTo>
                  <a:close/>
                </a:path>
                <a:path w="262255" h="504825">
                  <a:moveTo>
                    <a:pt x="261861" y="334264"/>
                  </a:moveTo>
                  <a:lnTo>
                    <a:pt x="0" y="334264"/>
                  </a:lnTo>
                  <a:lnTo>
                    <a:pt x="0" y="370674"/>
                  </a:lnTo>
                  <a:lnTo>
                    <a:pt x="261861" y="370674"/>
                  </a:lnTo>
                  <a:lnTo>
                    <a:pt x="261861" y="334264"/>
                  </a:lnTo>
                  <a:close/>
                </a:path>
                <a:path w="262255" h="504825">
                  <a:moveTo>
                    <a:pt x="261861" y="267411"/>
                  </a:moveTo>
                  <a:lnTo>
                    <a:pt x="0" y="267411"/>
                  </a:lnTo>
                  <a:lnTo>
                    <a:pt x="0" y="303822"/>
                  </a:lnTo>
                  <a:lnTo>
                    <a:pt x="261861" y="303822"/>
                  </a:lnTo>
                  <a:lnTo>
                    <a:pt x="261861" y="267411"/>
                  </a:lnTo>
                  <a:close/>
                </a:path>
                <a:path w="262255" h="504825">
                  <a:moveTo>
                    <a:pt x="261861" y="200558"/>
                  </a:moveTo>
                  <a:lnTo>
                    <a:pt x="0" y="200558"/>
                  </a:lnTo>
                  <a:lnTo>
                    <a:pt x="0" y="236969"/>
                  </a:lnTo>
                  <a:lnTo>
                    <a:pt x="261861" y="236969"/>
                  </a:lnTo>
                  <a:lnTo>
                    <a:pt x="261861" y="200558"/>
                  </a:lnTo>
                  <a:close/>
                </a:path>
                <a:path w="262255" h="504825">
                  <a:moveTo>
                    <a:pt x="261861" y="133705"/>
                  </a:moveTo>
                  <a:lnTo>
                    <a:pt x="0" y="133705"/>
                  </a:lnTo>
                  <a:lnTo>
                    <a:pt x="0" y="170116"/>
                  </a:lnTo>
                  <a:lnTo>
                    <a:pt x="261861" y="170116"/>
                  </a:lnTo>
                  <a:lnTo>
                    <a:pt x="261861" y="133705"/>
                  </a:lnTo>
                  <a:close/>
                </a:path>
                <a:path w="262255" h="504825">
                  <a:moveTo>
                    <a:pt x="261861" y="66852"/>
                  </a:moveTo>
                  <a:lnTo>
                    <a:pt x="0" y="66852"/>
                  </a:lnTo>
                  <a:lnTo>
                    <a:pt x="0" y="103263"/>
                  </a:lnTo>
                  <a:lnTo>
                    <a:pt x="261861" y="103263"/>
                  </a:lnTo>
                  <a:lnTo>
                    <a:pt x="261861" y="66852"/>
                  </a:lnTo>
                  <a:close/>
                </a:path>
                <a:path w="262255" h="504825">
                  <a:moveTo>
                    <a:pt x="261861" y="0"/>
                  </a:moveTo>
                  <a:lnTo>
                    <a:pt x="0" y="0"/>
                  </a:lnTo>
                  <a:lnTo>
                    <a:pt x="0" y="36410"/>
                  </a:lnTo>
                  <a:lnTo>
                    <a:pt x="261861" y="36410"/>
                  </a:lnTo>
                  <a:lnTo>
                    <a:pt x="261861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526631" y="4555879"/>
              <a:ext cx="2941955" cy="88265"/>
            </a:xfrm>
            <a:custGeom>
              <a:avLst/>
              <a:gdLst/>
              <a:ahLst/>
              <a:cxnLst/>
              <a:rect l="l" t="t" r="r" b="b"/>
              <a:pathLst>
                <a:path w="2941954" h="88264">
                  <a:moveTo>
                    <a:pt x="2885922" y="0"/>
                  </a:moveTo>
                  <a:lnTo>
                    <a:pt x="43941" y="0"/>
                  </a:lnTo>
                  <a:lnTo>
                    <a:pt x="41137" y="23726"/>
                  </a:lnTo>
                  <a:lnTo>
                    <a:pt x="32229" y="46143"/>
                  </a:lnTo>
                  <a:lnTo>
                    <a:pt x="18192" y="67463"/>
                  </a:lnTo>
                  <a:lnTo>
                    <a:pt x="0" y="87896"/>
                  </a:lnTo>
                  <a:lnTo>
                    <a:pt x="2941586" y="87896"/>
                  </a:lnTo>
                  <a:lnTo>
                    <a:pt x="2920625" y="69681"/>
                  </a:lnTo>
                  <a:lnTo>
                    <a:pt x="2902672" y="49858"/>
                  </a:lnTo>
                  <a:lnTo>
                    <a:pt x="2890260" y="27080"/>
                  </a:lnTo>
                  <a:lnTo>
                    <a:pt x="2885922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062312" y="4609677"/>
              <a:ext cx="3873500" cy="2555240"/>
            </a:xfrm>
            <a:custGeom>
              <a:avLst/>
              <a:gdLst/>
              <a:ahLst/>
              <a:cxnLst/>
              <a:rect l="l" t="t" r="r" b="b"/>
              <a:pathLst>
                <a:path w="3873500" h="2555240">
                  <a:moveTo>
                    <a:pt x="3873195" y="2320290"/>
                  </a:moveTo>
                  <a:lnTo>
                    <a:pt x="3871404" y="2320290"/>
                  </a:lnTo>
                  <a:lnTo>
                    <a:pt x="3871404" y="2446451"/>
                  </a:lnTo>
                  <a:lnTo>
                    <a:pt x="3408896" y="2446451"/>
                  </a:lnTo>
                  <a:lnTo>
                    <a:pt x="3408896" y="2366619"/>
                  </a:lnTo>
                  <a:lnTo>
                    <a:pt x="3408896" y="2320290"/>
                  </a:lnTo>
                  <a:lnTo>
                    <a:pt x="3409797" y="2320290"/>
                  </a:lnTo>
                  <a:lnTo>
                    <a:pt x="3409797" y="0"/>
                  </a:lnTo>
                  <a:lnTo>
                    <a:pt x="463397" y="0"/>
                  </a:lnTo>
                  <a:lnTo>
                    <a:pt x="463397" y="2320290"/>
                  </a:lnTo>
                  <a:lnTo>
                    <a:pt x="0" y="2320290"/>
                  </a:lnTo>
                  <a:lnTo>
                    <a:pt x="0" y="2366619"/>
                  </a:lnTo>
                  <a:lnTo>
                    <a:pt x="0" y="2446451"/>
                  </a:lnTo>
                  <a:lnTo>
                    <a:pt x="0" y="2555240"/>
                  </a:lnTo>
                  <a:lnTo>
                    <a:pt x="1718284" y="2555240"/>
                  </a:lnTo>
                  <a:lnTo>
                    <a:pt x="1718284" y="2446451"/>
                  </a:lnTo>
                  <a:lnTo>
                    <a:pt x="2161679" y="2446451"/>
                  </a:lnTo>
                  <a:lnTo>
                    <a:pt x="2161679" y="2555240"/>
                  </a:lnTo>
                  <a:lnTo>
                    <a:pt x="3873195" y="2555240"/>
                  </a:lnTo>
                  <a:lnTo>
                    <a:pt x="3873195" y="2446451"/>
                  </a:lnTo>
                  <a:lnTo>
                    <a:pt x="3873195" y="2320290"/>
                  </a:lnTo>
                  <a:close/>
                </a:path>
              </a:pathLst>
            </a:custGeom>
            <a:solidFill>
              <a:srgbClr val="A7DB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062290" y="6927209"/>
              <a:ext cx="467359" cy="129539"/>
            </a:xfrm>
            <a:custGeom>
              <a:avLst/>
              <a:gdLst/>
              <a:ahLst/>
              <a:cxnLst/>
              <a:rect l="l" t="t" r="r" b="b"/>
              <a:pathLst>
                <a:path w="467360" h="129540">
                  <a:moveTo>
                    <a:pt x="466864" y="0"/>
                  </a:moveTo>
                  <a:lnTo>
                    <a:pt x="0" y="0"/>
                  </a:lnTo>
                  <a:lnTo>
                    <a:pt x="0" y="128917"/>
                  </a:lnTo>
                  <a:lnTo>
                    <a:pt x="466864" y="128917"/>
                  </a:lnTo>
                  <a:lnTo>
                    <a:pt x="466864" y="0"/>
                  </a:lnTo>
                  <a:close/>
                </a:path>
              </a:pathLst>
            </a:custGeom>
            <a:solidFill>
              <a:srgbClr val="78C7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182100" y="6956175"/>
              <a:ext cx="216535" cy="85725"/>
            </a:xfrm>
            <a:custGeom>
              <a:avLst/>
              <a:gdLst/>
              <a:ahLst/>
              <a:cxnLst/>
              <a:rect l="l" t="t" r="r" b="b"/>
              <a:pathLst>
                <a:path w="216535" h="85725">
                  <a:moveTo>
                    <a:pt x="216128" y="0"/>
                  </a:moveTo>
                  <a:lnTo>
                    <a:pt x="0" y="0"/>
                  </a:lnTo>
                  <a:lnTo>
                    <a:pt x="0" y="85623"/>
                  </a:lnTo>
                  <a:lnTo>
                    <a:pt x="216128" y="85623"/>
                  </a:lnTo>
                  <a:lnTo>
                    <a:pt x="216128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43138" y="7038705"/>
              <a:ext cx="290830" cy="17780"/>
            </a:xfrm>
            <a:custGeom>
              <a:avLst/>
              <a:gdLst/>
              <a:ahLst/>
              <a:cxnLst/>
              <a:rect l="l" t="t" r="r" b="b"/>
              <a:pathLst>
                <a:path w="290829" h="17779">
                  <a:moveTo>
                    <a:pt x="290410" y="0"/>
                  </a:moveTo>
                  <a:lnTo>
                    <a:pt x="0" y="0"/>
                  </a:lnTo>
                  <a:lnTo>
                    <a:pt x="0" y="17538"/>
                  </a:lnTo>
                  <a:lnTo>
                    <a:pt x="290410" y="17538"/>
                  </a:lnTo>
                  <a:lnTo>
                    <a:pt x="290410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54700" y="6956146"/>
              <a:ext cx="266660" cy="82557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6471212" y="6927209"/>
              <a:ext cx="462915" cy="129539"/>
            </a:xfrm>
            <a:custGeom>
              <a:avLst/>
              <a:gdLst/>
              <a:ahLst/>
              <a:cxnLst/>
              <a:rect l="l" t="t" r="r" b="b"/>
              <a:pathLst>
                <a:path w="462915" h="129540">
                  <a:moveTo>
                    <a:pt x="462508" y="0"/>
                  </a:moveTo>
                  <a:lnTo>
                    <a:pt x="0" y="0"/>
                  </a:lnTo>
                  <a:lnTo>
                    <a:pt x="0" y="128917"/>
                  </a:lnTo>
                  <a:lnTo>
                    <a:pt x="462508" y="128917"/>
                  </a:lnTo>
                  <a:lnTo>
                    <a:pt x="462508" y="0"/>
                  </a:lnTo>
                  <a:close/>
                </a:path>
              </a:pathLst>
            </a:custGeom>
            <a:solidFill>
              <a:srgbClr val="78C7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586682" y="6956175"/>
              <a:ext cx="216535" cy="85725"/>
            </a:xfrm>
            <a:custGeom>
              <a:avLst/>
              <a:gdLst/>
              <a:ahLst/>
              <a:cxnLst/>
              <a:rect l="l" t="t" r="r" b="b"/>
              <a:pathLst>
                <a:path w="216534" h="85725">
                  <a:moveTo>
                    <a:pt x="216128" y="0"/>
                  </a:moveTo>
                  <a:lnTo>
                    <a:pt x="0" y="0"/>
                  </a:lnTo>
                  <a:lnTo>
                    <a:pt x="0" y="85623"/>
                  </a:lnTo>
                  <a:lnTo>
                    <a:pt x="216128" y="85623"/>
                  </a:lnTo>
                  <a:lnTo>
                    <a:pt x="216128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547716" y="7038705"/>
              <a:ext cx="290830" cy="17780"/>
            </a:xfrm>
            <a:custGeom>
              <a:avLst/>
              <a:gdLst/>
              <a:ahLst/>
              <a:cxnLst/>
              <a:rect l="l" t="t" r="r" b="b"/>
              <a:pathLst>
                <a:path w="290829" h="17779">
                  <a:moveTo>
                    <a:pt x="290410" y="0"/>
                  </a:moveTo>
                  <a:lnTo>
                    <a:pt x="0" y="0"/>
                  </a:lnTo>
                  <a:lnTo>
                    <a:pt x="0" y="17538"/>
                  </a:lnTo>
                  <a:lnTo>
                    <a:pt x="290410" y="17538"/>
                  </a:lnTo>
                  <a:lnTo>
                    <a:pt x="290410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59277" y="6956146"/>
              <a:ext cx="266661" cy="82557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3651808" y="4778524"/>
              <a:ext cx="2704465" cy="2021839"/>
            </a:xfrm>
            <a:custGeom>
              <a:avLst/>
              <a:gdLst/>
              <a:ahLst/>
              <a:cxnLst/>
              <a:rect l="l" t="t" r="r" b="b"/>
              <a:pathLst>
                <a:path w="2704465" h="2021840">
                  <a:moveTo>
                    <a:pt x="1341285" y="0"/>
                  </a:moveTo>
                  <a:lnTo>
                    <a:pt x="0" y="0"/>
                  </a:lnTo>
                  <a:lnTo>
                    <a:pt x="0" y="2021611"/>
                  </a:lnTo>
                  <a:lnTo>
                    <a:pt x="1341285" y="2021611"/>
                  </a:lnTo>
                  <a:lnTo>
                    <a:pt x="1341285" y="0"/>
                  </a:lnTo>
                  <a:close/>
                </a:path>
                <a:path w="2704465" h="2021840">
                  <a:moveTo>
                    <a:pt x="2704325" y="0"/>
                  </a:moveTo>
                  <a:lnTo>
                    <a:pt x="1363040" y="0"/>
                  </a:lnTo>
                  <a:lnTo>
                    <a:pt x="1363040" y="2021611"/>
                  </a:lnTo>
                  <a:lnTo>
                    <a:pt x="2704325" y="2021611"/>
                  </a:lnTo>
                  <a:lnTo>
                    <a:pt x="2704325" y="0"/>
                  </a:lnTo>
                  <a:close/>
                </a:path>
              </a:pathLst>
            </a:custGeom>
            <a:solidFill>
              <a:srgbClr val="72C2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90515" y="5678002"/>
              <a:ext cx="269748" cy="228536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658156" y="5678002"/>
              <a:ext cx="269748" cy="228536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3631203" y="5068167"/>
              <a:ext cx="53340" cy="151765"/>
            </a:xfrm>
            <a:custGeom>
              <a:avLst/>
              <a:gdLst/>
              <a:ahLst/>
              <a:cxnLst/>
              <a:rect l="l" t="t" r="r" b="b"/>
              <a:pathLst>
                <a:path w="53339" h="151764">
                  <a:moveTo>
                    <a:pt x="0" y="151476"/>
                  </a:moveTo>
                  <a:lnTo>
                    <a:pt x="52755" y="151476"/>
                  </a:lnTo>
                  <a:lnTo>
                    <a:pt x="52755" y="0"/>
                  </a:lnTo>
                  <a:lnTo>
                    <a:pt x="0" y="0"/>
                  </a:lnTo>
                  <a:lnTo>
                    <a:pt x="0" y="151476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631203" y="5219643"/>
              <a:ext cx="53340" cy="151765"/>
            </a:xfrm>
            <a:custGeom>
              <a:avLst/>
              <a:gdLst/>
              <a:ahLst/>
              <a:cxnLst/>
              <a:rect l="l" t="t" r="r" b="b"/>
              <a:pathLst>
                <a:path w="53339" h="151764">
                  <a:moveTo>
                    <a:pt x="0" y="151474"/>
                  </a:moveTo>
                  <a:lnTo>
                    <a:pt x="52755" y="151474"/>
                  </a:lnTo>
                  <a:lnTo>
                    <a:pt x="52755" y="0"/>
                  </a:lnTo>
                  <a:lnTo>
                    <a:pt x="0" y="0"/>
                  </a:lnTo>
                  <a:lnTo>
                    <a:pt x="0" y="151474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631196" y="5068173"/>
              <a:ext cx="2749550" cy="459105"/>
            </a:xfrm>
            <a:custGeom>
              <a:avLst/>
              <a:gdLst/>
              <a:ahLst/>
              <a:cxnLst/>
              <a:rect l="l" t="t" r="r" b="b"/>
              <a:pathLst>
                <a:path w="2749550" h="459104">
                  <a:moveTo>
                    <a:pt x="52755" y="302945"/>
                  </a:moveTo>
                  <a:lnTo>
                    <a:pt x="0" y="302945"/>
                  </a:lnTo>
                  <a:lnTo>
                    <a:pt x="0" y="458876"/>
                  </a:lnTo>
                  <a:lnTo>
                    <a:pt x="52755" y="458876"/>
                  </a:lnTo>
                  <a:lnTo>
                    <a:pt x="52755" y="302945"/>
                  </a:lnTo>
                  <a:close/>
                </a:path>
                <a:path w="2749550" h="459104">
                  <a:moveTo>
                    <a:pt x="2749080" y="0"/>
                  </a:moveTo>
                  <a:lnTo>
                    <a:pt x="2696324" y="0"/>
                  </a:lnTo>
                  <a:lnTo>
                    <a:pt x="2696324" y="151472"/>
                  </a:lnTo>
                  <a:lnTo>
                    <a:pt x="2749080" y="151472"/>
                  </a:lnTo>
                  <a:lnTo>
                    <a:pt x="274908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327524" y="5219643"/>
              <a:ext cx="53340" cy="151765"/>
            </a:xfrm>
            <a:custGeom>
              <a:avLst/>
              <a:gdLst/>
              <a:ahLst/>
              <a:cxnLst/>
              <a:rect l="l" t="t" r="r" b="b"/>
              <a:pathLst>
                <a:path w="53339" h="151764">
                  <a:moveTo>
                    <a:pt x="0" y="151474"/>
                  </a:moveTo>
                  <a:lnTo>
                    <a:pt x="52755" y="151474"/>
                  </a:lnTo>
                  <a:lnTo>
                    <a:pt x="52755" y="0"/>
                  </a:lnTo>
                  <a:lnTo>
                    <a:pt x="0" y="0"/>
                  </a:lnTo>
                  <a:lnTo>
                    <a:pt x="0" y="151474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631196" y="5371118"/>
              <a:ext cx="2749550" cy="862330"/>
            </a:xfrm>
            <a:custGeom>
              <a:avLst/>
              <a:gdLst/>
              <a:ahLst/>
              <a:cxnLst/>
              <a:rect l="l" t="t" r="r" b="b"/>
              <a:pathLst>
                <a:path w="2749550" h="862329">
                  <a:moveTo>
                    <a:pt x="52755" y="710793"/>
                  </a:moveTo>
                  <a:lnTo>
                    <a:pt x="0" y="710793"/>
                  </a:lnTo>
                  <a:lnTo>
                    <a:pt x="0" y="862266"/>
                  </a:lnTo>
                  <a:lnTo>
                    <a:pt x="52755" y="862266"/>
                  </a:lnTo>
                  <a:lnTo>
                    <a:pt x="52755" y="710793"/>
                  </a:lnTo>
                  <a:close/>
                </a:path>
                <a:path w="2749550" h="862329">
                  <a:moveTo>
                    <a:pt x="2749080" y="0"/>
                  </a:moveTo>
                  <a:lnTo>
                    <a:pt x="2696324" y="0"/>
                  </a:lnTo>
                  <a:lnTo>
                    <a:pt x="2696324" y="155930"/>
                  </a:lnTo>
                  <a:lnTo>
                    <a:pt x="2749080" y="155930"/>
                  </a:lnTo>
                  <a:lnTo>
                    <a:pt x="274908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631203" y="6233377"/>
              <a:ext cx="53340" cy="151765"/>
            </a:xfrm>
            <a:custGeom>
              <a:avLst/>
              <a:gdLst/>
              <a:ahLst/>
              <a:cxnLst/>
              <a:rect l="l" t="t" r="r" b="b"/>
              <a:pathLst>
                <a:path w="53339" h="151764">
                  <a:moveTo>
                    <a:pt x="0" y="151477"/>
                  </a:moveTo>
                  <a:lnTo>
                    <a:pt x="52755" y="151477"/>
                  </a:lnTo>
                  <a:lnTo>
                    <a:pt x="52755" y="0"/>
                  </a:lnTo>
                  <a:lnTo>
                    <a:pt x="0" y="0"/>
                  </a:lnTo>
                  <a:lnTo>
                    <a:pt x="0" y="151477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631196" y="6081912"/>
              <a:ext cx="2749550" cy="459105"/>
            </a:xfrm>
            <a:custGeom>
              <a:avLst/>
              <a:gdLst/>
              <a:ahLst/>
              <a:cxnLst/>
              <a:rect l="l" t="t" r="r" b="b"/>
              <a:pathLst>
                <a:path w="2749550" h="459104">
                  <a:moveTo>
                    <a:pt x="52755" y="302945"/>
                  </a:moveTo>
                  <a:lnTo>
                    <a:pt x="0" y="302945"/>
                  </a:lnTo>
                  <a:lnTo>
                    <a:pt x="0" y="458876"/>
                  </a:lnTo>
                  <a:lnTo>
                    <a:pt x="52755" y="458876"/>
                  </a:lnTo>
                  <a:lnTo>
                    <a:pt x="52755" y="302945"/>
                  </a:lnTo>
                  <a:close/>
                </a:path>
                <a:path w="2749550" h="459104">
                  <a:moveTo>
                    <a:pt x="2749080" y="0"/>
                  </a:moveTo>
                  <a:lnTo>
                    <a:pt x="2696324" y="0"/>
                  </a:lnTo>
                  <a:lnTo>
                    <a:pt x="2696324" y="151472"/>
                  </a:lnTo>
                  <a:lnTo>
                    <a:pt x="2749080" y="151472"/>
                  </a:lnTo>
                  <a:lnTo>
                    <a:pt x="274908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327524" y="6233377"/>
              <a:ext cx="53340" cy="151765"/>
            </a:xfrm>
            <a:custGeom>
              <a:avLst/>
              <a:gdLst/>
              <a:ahLst/>
              <a:cxnLst/>
              <a:rect l="l" t="t" r="r" b="b"/>
              <a:pathLst>
                <a:path w="53339" h="151764">
                  <a:moveTo>
                    <a:pt x="0" y="151477"/>
                  </a:moveTo>
                  <a:lnTo>
                    <a:pt x="52755" y="151477"/>
                  </a:lnTo>
                  <a:lnTo>
                    <a:pt x="52755" y="0"/>
                  </a:lnTo>
                  <a:lnTo>
                    <a:pt x="0" y="0"/>
                  </a:lnTo>
                  <a:lnTo>
                    <a:pt x="0" y="151477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327524" y="6384856"/>
              <a:ext cx="53340" cy="156210"/>
            </a:xfrm>
            <a:custGeom>
              <a:avLst/>
              <a:gdLst/>
              <a:ahLst/>
              <a:cxnLst/>
              <a:rect l="l" t="t" r="r" b="b"/>
              <a:pathLst>
                <a:path w="53339" h="156209">
                  <a:moveTo>
                    <a:pt x="52755" y="0"/>
                  </a:moveTo>
                  <a:lnTo>
                    <a:pt x="0" y="0"/>
                  </a:lnTo>
                  <a:lnTo>
                    <a:pt x="0" y="155930"/>
                  </a:lnTo>
                  <a:lnTo>
                    <a:pt x="52755" y="155930"/>
                  </a:lnTo>
                  <a:lnTo>
                    <a:pt x="52755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959932" y="3401526"/>
              <a:ext cx="74345" cy="102654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34278" y="3350790"/>
              <a:ext cx="203339" cy="205625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60706" y="3350460"/>
              <a:ext cx="179324" cy="205333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2894098" y="3496994"/>
              <a:ext cx="1100455" cy="205104"/>
            </a:xfrm>
            <a:custGeom>
              <a:avLst/>
              <a:gdLst/>
              <a:ahLst/>
              <a:cxnLst/>
              <a:rect l="l" t="t" r="r" b="b"/>
              <a:pathLst>
                <a:path w="1100454" h="205104">
                  <a:moveTo>
                    <a:pt x="1100302" y="0"/>
                  </a:moveTo>
                  <a:lnTo>
                    <a:pt x="0" y="0"/>
                  </a:lnTo>
                  <a:lnTo>
                    <a:pt x="0" y="204724"/>
                  </a:lnTo>
                  <a:lnTo>
                    <a:pt x="1100302" y="204724"/>
                  </a:lnTo>
                  <a:lnTo>
                    <a:pt x="110030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126333" y="3466296"/>
              <a:ext cx="705485" cy="262255"/>
            </a:xfrm>
            <a:custGeom>
              <a:avLst/>
              <a:gdLst/>
              <a:ahLst/>
              <a:cxnLst/>
              <a:rect l="l" t="t" r="r" b="b"/>
              <a:pathLst>
                <a:path w="705485" h="262254">
                  <a:moveTo>
                    <a:pt x="36410" y="0"/>
                  </a:moveTo>
                  <a:lnTo>
                    <a:pt x="0" y="0"/>
                  </a:lnTo>
                  <a:lnTo>
                    <a:pt x="0" y="261861"/>
                  </a:lnTo>
                  <a:lnTo>
                    <a:pt x="36410" y="261861"/>
                  </a:lnTo>
                  <a:lnTo>
                    <a:pt x="36410" y="0"/>
                  </a:lnTo>
                  <a:close/>
                </a:path>
                <a:path w="705485" h="262254">
                  <a:moveTo>
                    <a:pt x="103251" y="0"/>
                  </a:moveTo>
                  <a:lnTo>
                    <a:pt x="66840" y="0"/>
                  </a:lnTo>
                  <a:lnTo>
                    <a:pt x="66840" y="261861"/>
                  </a:lnTo>
                  <a:lnTo>
                    <a:pt x="103251" y="261861"/>
                  </a:lnTo>
                  <a:lnTo>
                    <a:pt x="103251" y="0"/>
                  </a:lnTo>
                  <a:close/>
                </a:path>
                <a:path w="705485" h="262254">
                  <a:moveTo>
                    <a:pt x="170103" y="0"/>
                  </a:moveTo>
                  <a:lnTo>
                    <a:pt x="133692" y="0"/>
                  </a:lnTo>
                  <a:lnTo>
                    <a:pt x="133692" y="261861"/>
                  </a:lnTo>
                  <a:lnTo>
                    <a:pt x="170103" y="261861"/>
                  </a:lnTo>
                  <a:lnTo>
                    <a:pt x="170103" y="0"/>
                  </a:lnTo>
                  <a:close/>
                </a:path>
                <a:path w="705485" h="262254">
                  <a:moveTo>
                    <a:pt x="236956" y="0"/>
                  </a:moveTo>
                  <a:lnTo>
                    <a:pt x="200545" y="0"/>
                  </a:lnTo>
                  <a:lnTo>
                    <a:pt x="200545" y="261861"/>
                  </a:lnTo>
                  <a:lnTo>
                    <a:pt x="236956" y="261861"/>
                  </a:lnTo>
                  <a:lnTo>
                    <a:pt x="236956" y="0"/>
                  </a:lnTo>
                  <a:close/>
                </a:path>
                <a:path w="705485" h="262254">
                  <a:moveTo>
                    <a:pt x="303809" y="0"/>
                  </a:moveTo>
                  <a:lnTo>
                    <a:pt x="267398" y="0"/>
                  </a:lnTo>
                  <a:lnTo>
                    <a:pt x="267398" y="261861"/>
                  </a:lnTo>
                  <a:lnTo>
                    <a:pt x="303809" y="261861"/>
                  </a:lnTo>
                  <a:lnTo>
                    <a:pt x="303809" y="0"/>
                  </a:lnTo>
                  <a:close/>
                </a:path>
                <a:path w="705485" h="262254">
                  <a:moveTo>
                    <a:pt x="370674" y="0"/>
                  </a:moveTo>
                  <a:lnTo>
                    <a:pt x="334264" y="0"/>
                  </a:lnTo>
                  <a:lnTo>
                    <a:pt x="334264" y="261861"/>
                  </a:lnTo>
                  <a:lnTo>
                    <a:pt x="370674" y="261861"/>
                  </a:lnTo>
                  <a:lnTo>
                    <a:pt x="370674" y="0"/>
                  </a:lnTo>
                  <a:close/>
                </a:path>
                <a:path w="705485" h="262254">
                  <a:moveTo>
                    <a:pt x="437515" y="0"/>
                  </a:moveTo>
                  <a:lnTo>
                    <a:pt x="401104" y="0"/>
                  </a:lnTo>
                  <a:lnTo>
                    <a:pt x="401104" y="261861"/>
                  </a:lnTo>
                  <a:lnTo>
                    <a:pt x="437515" y="261861"/>
                  </a:lnTo>
                  <a:lnTo>
                    <a:pt x="437515" y="0"/>
                  </a:lnTo>
                  <a:close/>
                </a:path>
                <a:path w="705485" h="262254">
                  <a:moveTo>
                    <a:pt x="504367" y="0"/>
                  </a:moveTo>
                  <a:lnTo>
                    <a:pt x="467956" y="0"/>
                  </a:lnTo>
                  <a:lnTo>
                    <a:pt x="467956" y="261861"/>
                  </a:lnTo>
                  <a:lnTo>
                    <a:pt x="504367" y="261861"/>
                  </a:lnTo>
                  <a:lnTo>
                    <a:pt x="504367" y="0"/>
                  </a:lnTo>
                  <a:close/>
                </a:path>
                <a:path w="705485" h="262254">
                  <a:moveTo>
                    <a:pt x="571220" y="0"/>
                  </a:moveTo>
                  <a:lnTo>
                    <a:pt x="534809" y="0"/>
                  </a:lnTo>
                  <a:lnTo>
                    <a:pt x="534809" y="261861"/>
                  </a:lnTo>
                  <a:lnTo>
                    <a:pt x="571220" y="261861"/>
                  </a:lnTo>
                  <a:lnTo>
                    <a:pt x="571220" y="0"/>
                  </a:lnTo>
                  <a:close/>
                </a:path>
                <a:path w="705485" h="262254">
                  <a:moveTo>
                    <a:pt x="638073" y="0"/>
                  </a:moveTo>
                  <a:lnTo>
                    <a:pt x="601662" y="0"/>
                  </a:lnTo>
                  <a:lnTo>
                    <a:pt x="601662" y="261861"/>
                  </a:lnTo>
                  <a:lnTo>
                    <a:pt x="638073" y="261861"/>
                  </a:lnTo>
                  <a:lnTo>
                    <a:pt x="638073" y="0"/>
                  </a:lnTo>
                  <a:close/>
                </a:path>
                <a:path w="705485" h="262254">
                  <a:moveTo>
                    <a:pt x="704926" y="0"/>
                  </a:moveTo>
                  <a:lnTo>
                    <a:pt x="668515" y="0"/>
                  </a:lnTo>
                  <a:lnTo>
                    <a:pt x="668515" y="261861"/>
                  </a:lnTo>
                  <a:lnTo>
                    <a:pt x="704926" y="261861"/>
                  </a:lnTo>
                  <a:lnTo>
                    <a:pt x="704926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861752" y="3448377"/>
              <a:ext cx="150164" cy="300227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2925762" y="3466296"/>
              <a:ext cx="170180" cy="262255"/>
            </a:xfrm>
            <a:custGeom>
              <a:avLst/>
              <a:gdLst/>
              <a:ahLst/>
              <a:cxnLst/>
              <a:rect l="l" t="t" r="r" b="b"/>
              <a:pathLst>
                <a:path w="170180" h="262254">
                  <a:moveTo>
                    <a:pt x="36410" y="0"/>
                  </a:moveTo>
                  <a:lnTo>
                    <a:pt x="0" y="0"/>
                  </a:lnTo>
                  <a:lnTo>
                    <a:pt x="0" y="261861"/>
                  </a:lnTo>
                  <a:lnTo>
                    <a:pt x="36410" y="261861"/>
                  </a:lnTo>
                  <a:lnTo>
                    <a:pt x="36410" y="0"/>
                  </a:lnTo>
                  <a:close/>
                </a:path>
                <a:path w="170180" h="262254">
                  <a:moveTo>
                    <a:pt x="103263" y="0"/>
                  </a:moveTo>
                  <a:lnTo>
                    <a:pt x="66852" y="0"/>
                  </a:lnTo>
                  <a:lnTo>
                    <a:pt x="66852" y="261861"/>
                  </a:lnTo>
                  <a:lnTo>
                    <a:pt x="103263" y="261861"/>
                  </a:lnTo>
                  <a:lnTo>
                    <a:pt x="103263" y="0"/>
                  </a:lnTo>
                  <a:close/>
                </a:path>
                <a:path w="170180" h="262254">
                  <a:moveTo>
                    <a:pt x="170129" y="0"/>
                  </a:moveTo>
                  <a:lnTo>
                    <a:pt x="133718" y="0"/>
                  </a:lnTo>
                  <a:lnTo>
                    <a:pt x="133718" y="261861"/>
                  </a:lnTo>
                  <a:lnTo>
                    <a:pt x="170129" y="261861"/>
                  </a:lnTo>
                  <a:lnTo>
                    <a:pt x="170129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949012" y="3417476"/>
              <a:ext cx="2032635" cy="75565"/>
            </a:xfrm>
            <a:custGeom>
              <a:avLst/>
              <a:gdLst/>
              <a:ahLst/>
              <a:cxnLst/>
              <a:rect l="l" t="t" r="r" b="b"/>
              <a:pathLst>
                <a:path w="2032635" h="75564">
                  <a:moveTo>
                    <a:pt x="2032546" y="0"/>
                  </a:moveTo>
                  <a:lnTo>
                    <a:pt x="0" y="0"/>
                  </a:lnTo>
                  <a:lnTo>
                    <a:pt x="0" y="75488"/>
                  </a:lnTo>
                  <a:lnTo>
                    <a:pt x="2032546" y="75488"/>
                  </a:lnTo>
                  <a:lnTo>
                    <a:pt x="2032546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121871" y="2082647"/>
              <a:ext cx="1662937" cy="1662937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4165989" y="2131379"/>
              <a:ext cx="1569720" cy="1569720"/>
            </a:xfrm>
            <a:custGeom>
              <a:avLst/>
              <a:gdLst/>
              <a:ahLst/>
              <a:cxnLst/>
              <a:rect l="l" t="t" r="r" b="b"/>
              <a:pathLst>
                <a:path w="1569720" h="1569720">
                  <a:moveTo>
                    <a:pt x="784720" y="0"/>
                  </a:moveTo>
                  <a:lnTo>
                    <a:pt x="832523" y="1432"/>
                  </a:lnTo>
                  <a:lnTo>
                    <a:pt x="879568" y="5673"/>
                  </a:lnTo>
                  <a:lnTo>
                    <a:pt x="925774" y="12642"/>
                  </a:lnTo>
                  <a:lnTo>
                    <a:pt x="971058" y="22257"/>
                  </a:lnTo>
                  <a:lnTo>
                    <a:pt x="1015339" y="34435"/>
                  </a:lnTo>
                  <a:lnTo>
                    <a:pt x="1058534" y="49094"/>
                  </a:lnTo>
                  <a:lnTo>
                    <a:pt x="1100560" y="66152"/>
                  </a:lnTo>
                  <a:lnTo>
                    <a:pt x="1141337" y="85527"/>
                  </a:lnTo>
                  <a:lnTo>
                    <a:pt x="1180782" y="107137"/>
                  </a:lnTo>
                  <a:lnTo>
                    <a:pt x="1218813" y="130900"/>
                  </a:lnTo>
                  <a:lnTo>
                    <a:pt x="1255348" y="156734"/>
                  </a:lnTo>
                  <a:lnTo>
                    <a:pt x="1290304" y="184556"/>
                  </a:lnTo>
                  <a:lnTo>
                    <a:pt x="1323601" y="214285"/>
                  </a:lnTo>
                  <a:lnTo>
                    <a:pt x="1355154" y="245839"/>
                  </a:lnTo>
                  <a:lnTo>
                    <a:pt x="1384883" y="279135"/>
                  </a:lnTo>
                  <a:lnTo>
                    <a:pt x="1412706" y="314092"/>
                  </a:lnTo>
                  <a:lnTo>
                    <a:pt x="1438539" y="350626"/>
                  </a:lnTo>
                  <a:lnTo>
                    <a:pt x="1462302" y="388657"/>
                  </a:lnTo>
                  <a:lnTo>
                    <a:pt x="1483913" y="428102"/>
                  </a:lnTo>
                  <a:lnTo>
                    <a:pt x="1503288" y="468879"/>
                  </a:lnTo>
                  <a:lnTo>
                    <a:pt x="1520346" y="510906"/>
                  </a:lnTo>
                  <a:lnTo>
                    <a:pt x="1535005" y="554101"/>
                  </a:lnTo>
                  <a:lnTo>
                    <a:pt x="1547183" y="598381"/>
                  </a:lnTo>
                  <a:lnTo>
                    <a:pt x="1556797" y="643666"/>
                  </a:lnTo>
                  <a:lnTo>
                    <a:pt x="1563766" y="689872"/>
                  </a:lnTo>
                  <a:lnTo>
                    <a:pt x="1568008" y="736917"/>
                  </a:lnTo>
                  <a:lnTo>
                    <a:pt x="1569440" y="784720"/>
                  </a:lnTo>
                  <a:lnTo>
                    <a:pt x="1568008" y="832523"/>
                  </a:lnTo>
                  <a:lnTo>
                    <a:pt x="1563766" y="879568"/>
                  </a:lnTo>
                  <a:lnTo>
                    <a:pt x="1556797" y="925774"/>
                  </a:lnTo>
                  <a:lnTo>
                    <a:pt x="1547183" y="971058"/>
                  </a:lnTo>
                  <a:lnTo>
                    <a:pt x="1535005" y="1015339"/>
                  </a:lnTo>
                  <a:lnTo>
                    <a:pt x="1520346" y="1058534"/>
                  </a:lnTo>
                  <a:lnTo>
                    <a:pt x="1503288" y="1100560"/>
                  </a:lnTo>
                  <a:lnTo>
                    <a:pt x="1483913" y="1141337"/>
                  </a:lnTo>
                  <a:lnTo>
                    <a:pt x="1462302" y="1180782"/>
                  </a:lnTo>
                  <a:lnTo>
                    <a:pt x="1438539" y="1218813"/>
                  </a:lnTo>
                  <a:lnTo>
                    <a:pt x="1412706" y="1255348"/>
                  </a:lnTo>
                  <a:lnTo>
                    <a:pt x="1384883" y="1290304"/>
                  </a:lnTo>
                  <a:lnTo>
                    <a:pt x="1355154" y="1323601"/>
                  </a:lnTo>
                  <a:lnTo>
                    <a:pt x="1323601" y="1355154"/>
                  </a:lnTo>
                  <a:lnTo>
                    <a:pt x="1290304" y="1384883"/>
                  </a:lnTo>
                  <a:lnTo>
                    <a:pt x="1255348" y="1412706"/>
                  </a:lnTo>
                  <a:lnTo>
                    <a:pt x="1218813" y="1438539"/>
                  </a:lnTo>
                  <a:lnTo>
                    <a:pt x="1180782" y="1462302"/>
                  </a:lnTo>
                  <a:lnTo>
                    <a:pt x="1141337" y="1483913"/>
                  </a:lnTo>
                  <a:lnTo>
                    <a:pt x="1100560" y="1503288"/>
                  </a:lnTo>
                  <a:lnTo>
                    <a:pt x="1058534" y="1520346"/>
                  </a:lnTo>
                  <a:lnTo>
                    <a:pt x="1015339" y="1535005"/>
                  </a:lnTo>
                  <a:lnTo>
                    <a:pt x="971058" y="1547183"/>
                  </a:lnTo>
                  <a:lnTo>
                    <a:pt x="925774" y="1556797"/>
                  </a:lnTo>
                  <a:lnTo>
                    <a:pt x="879568" y="1563766"/>
                  </a:lnTo>
                  <a:lnTo>
                    <a:pt x="832523" y="1568008"/>
                  </a:lnTo>
                  <a:lnTo>
                    <a:pt x="784720" y="1569440"/>
                  </a:lnTo>
                  <a:lnTo>
                    <a:pt x="736917" y="1568008"/>
                  </a:lnTo>
                  <a:lnTo>
                    <a:pt x="689872" y="1563766"/>
                  </a:lnTo>
                  <a:lnTo>
                    <a:pt x="643666" y="1556797"/>
                  </a:lnTo>
                  <a:lnTo>
                    <a:pt x="598381" y="1547183"/>
                  </a:lnTo>
                  <a:lnTo>
                    <a:pt x="554101" y="1535005"/>
                  </a:lnTo>
                  <a:lnTo>
                    <a:pt x="510906" y="1520346"/>
                  </a:lnTo>
                  <a:lnTo>
                    <a:pt x="468879" y="1503288"/>
                  </a:lnTo>
                  <a:lnTo>
                    <a:pt x="428102" y="1483913"/>
                  </a:lnTo>
                  <a:lnTo>
                    <a:pt x="388657" y="1462302"/>
                  </a:lnTo>
                  <a:lnTo>
                    <a:pt x="350626" y="1438539"/>
                  </a:lnTo>
                  <a:lnTo>
                    <a:pt x="314092" y="1412706"/>
                  </a:lnTo>
                  <a:lnTo>
                    <a:pt x="279135" y="1384883"/>
                  </a:lnTo>
                  <a:lnTo>
                    <a:pt x="245839" y="1355154"/>
                  </a:lnTo>
                  <a:lnTo>
                    <a:pt x="214285" y="1323601"/>
                  </a:lnTo>
                  <a:lnTo>
                    <a:pt x="184556" y="1290304"/>
                  </a:lnTo>
                  <a:lnTo>
                    <a:pt x="156734" y="1255348"/>
                  </a:lnTo>
                  <a:lnTo>
                    <a:pt x="130900" y="1218813"/>
                  </a:lnTo>
                  <a:lnTo>
                    <a:pt x="107137" y="1180782"/>
                  </a:lnTo>
                  <a:lnTo>
                    <a:pt x="85527" y="1141337"/>
                  </a:lnTo>
                  <a:lnTo>
                    <a:pt x="66152" y="1100560"/>
                  </a:lnTo>
                  <a:lnTo>
                    <a:pt x="49094" y="1058534"/>
                  </a:lnTo>
                  <a:lnTo>
                    <a:pt x="34435" y="1015339"/>
                  </a:lnTo>
                  <a:lnTo>
                    <a:pt x="22257" y="971058"/>
                  </a:lnTo>
                  <a:lnTo>
                    <a:pt x="12642" y="925774"/>
                  </a:lnTo>
                  <a:lnTo>
                    <a:pt x="5673" y="879568"/>
                  </a:lnTo>
                  <a:lnTo>
                    <a:pt x="1432" y="832523"/>
                  </a:lnTo>
                  <a:lnTo>
                    <a:pt x="0" y="784720"/>
                  </a:lnTo>
                  <a:lnTo>
                    <a:pt x="1432" y="736917"/>
                  </a:lnTo>
                  <a:lnTo>
                    <a:pt x="5673" y="689872"/>
                  </a:lnTo>
                  <a:lnTo>
                    <a:pt x="12642" y="643666"/>
                  </a:lnTo>
                  <a:lnTo>
                    <a:pt x="22257" y="598381"/>
                  </a:lnTo>
                  <a:lnTo>
                    <a:pt x="34435" y="554101"/>
                  </a:lnTo>
                  <a:lnTo>
                    <a:pt x="49094" y="510906"/>
                  </a:lnTo>
                  <a:lnTo>
                    <a:pt x="66152" y="468879"/>
                  </a:lnTo>
                  <a:lnTo>
                    <a:pt x="85527" y="428102"/>
                  </a:lnTo>
                  <a:lnTo>
                    <a:pt x="107137" y="388657"/>
                  </a:lnTo>
                  <a:lnTo>
                    <a:pt x="130900" y="350626"/>
                  </a:lnTo>
                  <a:lnTo>
                    <a:pt x="156734" y="314092"/>
                  </a:lnTo>
                  <a:lnTo>
                    <a:pt x="184556" y="279135"/>
                  </a:lnTo>
                  <a:lnTo>
                    <a:pt x="214285" y="245839"/>
                  </a:lnTo>
                  <a:lnTo>
                    <a:pt x="245839" y="214285"/>
                  </a:lnTo>
                  <a:lnTo>
                    <a:pt x="279135" y="184556"/>
                  </a:lnTo>
                  <a:lnTo>
                    <a:pt x="314092" y="156734"/>
                  </a:lnTo>
                  <a:lnTo>
                    <a:pt x="350626" y="130900"/>
                  </a:lnTo>
                  <a:lnTo>
                    <a:pt x="388657" y="107137"/>
                  </a:lnTo>
                  <a:lnTo>
                    <a:pt x="428102" y="85527"/>
                  </a:lnTo>
                  <a:lnTo>
                    <a:pt x="468879" y="66152"/>
                  </a:lnTo>
                  <a:lnTo>
                    <a:pt x="510906" y="49094"/>
                  </a:lnTo>
                  <a:lnTo>
                    <a:pt x="554101" y="34435"/>
                  </a:lnTo>
                  <a:lnTo>
                    <a:pt x="598381" y="22257"/>
                  </a:lnTo>
                  <a:lnTo>
                    <a:pt x="643666" y="12642"/>
                  </a:lnTo>
                  <a:lnTo>
                    <a:pt x="689872" y="5673"/>
                  </a:lnTo>
                  <a:lnTo>
                    <a:pt x="736917" y="1432"/>
                  </a:lnTo>
                  <a:lnTo>
                    <a:pt x="784720" y="0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012161" y="3050410"/>
              <a:ext cx="1950514" cy="1164018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4933953" y="2083843"/>
              <a:ext cx="848994" cy="788035"/>
            </a:xfrm>
            <a:custGeom>
              <a:avLst/>
              <a:gdLst/>
              <a:ahLst/>
              <a:cxnLst/>
              <a:rect l="l" t="t" r="r" b="b"/>
              <a:pathLst>
                <a:path w="848995" h="788035">
                  <a:moveTo>
                    <a:pt x="56443" y="0"/>
                  </a:moveTo>
                  <a:lnTo>
                    <a:pt x="1879" y="638"/>
                  </a:lnTo>
                  <a:lnTo>
                    <a:pt x="0" y="787835"/>
                  </a:lnTo>
                  <a:lnTo>
                    <a:pt x="848448" y="787835"/>
                  </a:lnTo>
                  <a:lnTo>
                    <a:pt x="846828" y="743895"/>
                  </a:lnTo>
                  <a:lnTo>
                    <a:pt x="842772" y="700169"/>
                  </a:lnTo>
                  <a:lnTo>
                    <a:pt x="836314" y="656769"/>
                  </a:lnTo>
                  <a:lnTo>
                    <a:pt x="827493" y="613804"/>
                  </a:lnTo>
                  <a:lnTo>
                    <a:pt x="816345" y="571386"/>
                  </a:lnTo>
                  <a:lnTo>
                    <a:pt x="802906" y="529624"/>
                  </a:lnTo>
                  <a:lnTo>
                    <a:pt x="787213" y="488630"/>
                  </a:lnTo>
                  <a:lnTo>
                    <a:pt x="769303" y="448513"/>
                  </a:lnTo>
                  <a:lnTo>
                    <a:pt x="749212" y="409384"/>
                  </a:lnTo>
                  <a:lnTo>
                    <a:pt x="726977" y="371354"/>
                  </a:lnTo>
                  <a:lnTo>
                    <a:pt x="702635" y="334534"/>
                  </a:lnTo>
                  <a:lnTo>
                    <a:pt x="676222" y="299032"/>
                  </a:lnTo>
                  <a:lnTo>
                    <a:pt x="647775" y="264961"/>
                  </a:lnTo>
                  <a:lnTo>
                    <a:pt x="617331" y="232431"/>
                  </a:lnTo>
                  <a:lnTo>
                    <a:pt x="584925" y="201551"/>
                  </a:lnTo>
                  <a:lnTo>
                    <a:pt x="550595" y="172434"/>
                  </a:lnTo>
                  <a:lnTo>
                    <a:pt x="514378" y="145188"/>
                  </a:lnTo>
                  <a:lnTo>
                    <a:pt x="476310" y="119925"/>
                  </a:lnTo>
                  <a:lnTo>
                    <a:pt x="436427" y="96754"/>
                  </a:lnTo>
                  <a:lnTo>
                    <a:pt x="394766" y="75788"/>
                  </a:lnTo>
                  <a:lnTo>
                    <a:pt x="351365" y="57135"/>
                  </a:lnTo>
                  <a:lnTo>
                    <a:pt x="306259" y="40907"/>
                  </a:lnTo>
                  <a:lnTo>
                    <a:pt x="259485" y="27213"/>
                  </a:lnTo>
                  <a:lnTo>
                    <a:pt x="211080" y="16165"/>
                  </a:lnTo>
                  <a:lnTo>
                    <a:pt x="161080" y="7874"/>
                  </a:lnTo>
                  <a:lnTo>
                    <a:pt x="109522" y="2448"/>
                  </a:lnTo>
                  <a:lnTo>
                    <a:pt x="56443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933953" y="2083843"/>
              <a:ext cx="848994" cy="788035"/>
            </a:xfrm>
            <a:custGeom>
              <a:avLst/>
              <a:gdLst/>
              <a:ahLst/>
              <a:cxnLst/>
              <a:rect l="l" t="t" r="r" b="b"/>
              <a:pathLst>
                <a:path w="848995" h="788035">
                  <a:moveTo>
                    <a:pt x="1879" y="638"/>
                  </a:moveTo>
                  <a:lnTo>
                    <a:pt x="1855" y="49105"/>
                  </a:lnTo>
                  <a:lnTo>
                    <a:pt x="1788" y="99291"/>
                  </a:lnTo>
                  <a:lnTo>
                    <a:pt x="1684" y="150932"/>
                  </a:lnTo>
                  <a:lnTo>
                    <a:pt x="1549" y="203764"/>
                  </a:lnTo>
                  <a:lnTo>
                    <a:pt x="1392" y="257522"/>
                  </a:lnTo>
                  <a:lnTo>
                    <a:pt x="1217" y="311941"/>
                  </a:lnTo>
                  <a:lnTo>
                    <a:pt x="1033" y="366758"/>
                  </a:lnTo>
                  <a:lnTo>
                    <a:pt x="845" y="421706"/>
                  </a:lnTo>
                  <a:lnTo>
                    <a:pt x="661" y="476523"/>
                  </a:lnTo>
                  <a:lnTo>
                    <a:pt x="487" y="530943"/>
                  </a:lnTo>
                  <a:lnTo>
                    <a:pt x="329" y="584702"/>
                  </a:lnTo>
                  <a:lnTo>
                    <a:pt x="195" y="637535"/>
                  </a:lnTo>
                  <a:lnTo>
                    <a:pt x="91" y="689178"/>
                  </a:lnTo>
                  <a:lnTo>
                    <a:pt x="23" y="739366"/>
                  </a:lnTo>
                  <a:lnTo>
                    <a:pt x="0" y="787835"/>
                  </a:lnTo>
                  <a:lnTo>
                    <a:pt x="50009" y="787835"/>
                  </a:lnTo>
                  <a:lnTo>
                    <a:pt x="99980" y="787835"/>
                  </a:lnTo>
                  <a:lnTo>
                    <a:pt x="848448" y="787835"/>
                  </a:lnTo>
                  <a:lnTo>
                    <a:pt x="846828" y="743895"/>
                  </a:lnTo>
                  <a:lnTo>
                    <a:pt x="842772" y="700169"/>
                  </a:lnTo>
                  <a:lnTo>
                    <a:pt x="836314" y="656769"/>
                  </a:lnTo>
                  <a:lnTo>
                    <a:pt x="827493" y="613804"/>
                  </a:lnTo>
                  <a:lnTo>
                    <a:pt x="816345" y="571386"/>
                  </a:lnTo>
                  <a:lnTo>
                    <a:pt x="802906" y="529624"/>
                  </a:lnTo>
                  <a:lnTo>
                    <a:pt x="787213" y="488630"/>
                  </a:lnTo>
                  <a:lnTo>
                    <a:pt x="769303" y="448513"/>
                  </a:lnTo>
                  <a:lnTo>
                    <a:pt x="749212" y="409384"/>
                  </a:lnTo>
                  <a:lnTo>
                    <a:pt x="726977" y="371354"/>
                  </a:lnTo>
                  <a:lnTo>
                    <a:pt x="702635" y="334534"/>
                  </a:lnTo>
                  <a:lnTo>
                    <a:pt x="676222" y="299032"/>
                  </a:lnTo>
                  <a:lnTo>
                    <a:pt x="647775" y="264961"/>
                  </a:lnTo>
                  <a:lnTo>
                    <a:pt x="617331" y="232431"/>
                  </a:lnTo>
                  <a:lnTo>
                    <a:pt x="584925" y="201551"/>
                  </a:lnTo>
                  <a:lnTo>
                    <a:pt x="550595" y="172434"/>
                  </a:lnTo>
                  <a:lnTo>
                    <a:pt x="514378" y="145188"/>
                  </a:lnTo>
                  <a:lnTo>
                    <a:pt x="476310" y="119925"/>
                  </a:lnTo>
                  <a:lnTo>
                    <a:pt x="436427" y="96754"/>
                  </a:lnTo>
                  <a:lnTo>
                    <a:pt x="394766" y="75788"/>
                  </a:lnTo>
                  <a:lnTo>
                    <a:pt x="351365" y="57135"/>
                  </a:lnTo>
                  <a:lnTo>
                    <a:pt x="306259" y="40907"/>
                  </a:lnTo>
                  <a:lnTo>
                    <a:pt x="259485" y="27213"/>
                  </a:lnTo>
                  <a:lnTo>
                    <a:pt x="211080" y="16165"/>
                  </a:lnTo>
                  <a:lnTo>
                    <a:pt x="161080" y="7874"/>
                  </a:lnTo>
                  <a:lnTo>
                    <a:pt x="109522" y="2448"/>
                  </a:lnTo>
                  <a:lnTo>
                    <a:pt x="56443" y="0"/>
                  </a:lnTo>
                  <a:lnTo>
                    <a:pt x="1879" y="638"/>
                  </a:lnTo>
                  <a:close/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888651" y="4182527"/>
              <a:ext cx="2189480" cy="372110"/>
            </a:xfrm>
            <a:custGeom>
              <a:avLst/>
              <a:gdLst/>
              <a:ahLst/>
              <a:cxnLst/>
              <a:rect l="l" t="t" r="r" b="b"/>
              <a:pathLst>
                <a:path w="2189479" h="372110">
                  <a:moveTo>
                    <a:pt x="2189365" y="0"/>
                  </a:moveTo>
                  <a:lnTo>
                    <a:pt x="0" y="0"/>
                  </a:lnTo>
                  <a:lnTo>
                    <a:pt x="0" y="371513"/>
                  </a:lnTo>
                  <a:lnTo>
                    <a:pt x="2189365" y="371513"/>
                  </a:lnTo>
                  <a:lnTo>
                    <a:pt x="2189365" y="0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010450" y="3014915"/>
              <a:ext cx="1951761" cy="1167612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4010450" y="3014914"/>
              <a:ext cx="1951989" cy="1167765"/>
            </a:xfrm>
            <a:custGeom>
              <a:avLst/>
              <a:gdLst/>
              <a:ahLst/>
              <a:cxnLst/>
              <a:rect l="l" t="t" r="r" b="b"/>
              <a:pathLst>
                <a:path w="1951989" h="1167764">
                  <a:moveTo>
                    <a:pt x="3124" y="0"/>
                  </a:moveTo>
                  <a:lnTo>
                    <a:pt x="1949983" y="0"/>
                  </a:lnTo>
                  <a:lnTo>
                    <a:pt x="1951761" y="1167612"/>
                  </a:lnTo>
                  <a:lnTo>
                    <a:pt x="0" y="1167612"/>
                  </a:lnTo>
                  <a:lnTo>
                    <a:pt x="3124" y="0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940454" y="3401526"/>
              <a:ext cx="74333" cy="102654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737112" y="3350790"/>
              <a:ext cx="203342" cy="205625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734688" y="3350460"/>
              <a:ext cx="179324" cy="205333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3969969" y="3088547"/>
              <a:ext cx="2040889" cy="604520"/>
            </a:xfrm>
            <a:custGeom>
              <a:avLst/>
              <a:gdLst/>
              <a:ahLst/>
              <a:cxnLst/>
              <a:rect l="l" t="t" r="r" b="b"/>
              <a:pathLst>
                <a:path w="2040889" h="604520">
                  <a:moveTo>
                    <a:pt x="31673" y="0"/>
                  </a:moveTo>
                  <a:lnTo>
                    <a:pt x="0" y="0"/>
                  </a:lnTo>
                  <a:lnTo>
                    <a:pt x="0" y="604431"/>
                  </a:lnTo>
                  <a:lnTo>
                    <a:pt x="31673" y="604431"/>
                  </a:lnTo>
                  <a:lnTo>
                    <a:pt x="31673" y="0"/>
                  </a:lnTo>
                  <a:close/>
                </a:path>
                <a:path w="2040889" h="604520">
                  <a:moveTo>
                    <a:pt x="2040382" y="0"/>
                  </a:moveTo>
                  <a:lnTo>
                    <a:pt x="2008708" y="0"/>
                  </a:lnTo>
                  <a:lnTo>
                    <a:pt x="2008708" y="604431"/>
                  </a:lnTo>
                  <a:lnTo>
                    <a:pt x="2040382" y="604431"/>
                  </a:lnTo>
                  <a:lnTo>
                    <a:pt x="2040382" y="0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969816" y="2920577"/>
              <a:ext cx="2041817" cy="167970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6010225" y="3449797"/>
              <a:ext cx="6985" cy="15875"/>
            </a:xfrm>
            <a:custGeom>
              <a:avLst/>
              <a:gdLst/>
              <a:ahLst/>
              <a:cxnLst/>
              <a:rect l="l" t="t" r="r" b="b"/>
              <a:pathLst>
                <a:path w="6985" h="15875">
                  <a:moveTo>
                    <a:pt x="6756" y="0"/>
                  </a:moveTo>
                  <a:lnTo>
                    <a:pt x="0" y="0"/>
                  </a:lnTo>
                  <a:lnTo>
                    <a:pt x="0" y="15417"/>
                  </a:lnTo>
                  <a:lnTo>
                    <a:pt x="6756" y="15417"/>
                  </a:lnTo>
                  <a:lnTo>
                    <a:pt x="6756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883912" y="3808702"/>
              <a:ext cx="124460" cy="334645"/>
            </a:xfrm>
            <a:custGeom>
              <a:avLst/>
              <a:gdLst/>
              <a:ahLst/>
              <a:cxnLst/>
              <a:rect l="l" t="t" r="r" b="b"/>
              <a:pathLst>
                <a:path w="124460" h="334645">
                  <a:moveTo>
                    <a:pt x="124345" y="0"/>
                  </a:moveTo>
                  <a:lnTo>
                    <a:pt x="0" y="0"/>
                  </a:lnTo>
                  <a:lnTo>
                    <a:pt x="0" y="334314"/>
                  </a:lnTo>
                  <a:lnTo>
                    <a:pt x="124345" y="334314"/>
                  </a:lnTo>
                  <a:lnTo>
                    <a:pt x="124345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869131" y="3834694"/>
              <a:ext cx="15240" cy="121285"/>
            </a:xfrm>
            <a:custGeom>
              <a:avLst/>
              <a:gdLst/>
              <a:ahLst/>
              <a:cxnLst/>
              <a:rect l="l" t="t" r="r" b="b"/>
              <a:pathLst>
                <a:path w="15239" h="121285">
                  <a:moveTo>
                    <a:pt x="14782" y="0"/>
                  </a:moveTo>
                  <a:lnTo>
                    <a:pt x="0" y="0"/>
                  </a:lnTo>
                  <a:lnTo>
                    <a:pt x="0" y="121285"/>
                  </a:lnTo>
                  <a:lnTo>
                    <a:pt x="14782" y="121285"/>
                  </a:lnTo>
                  <a:lnTo>
                    <a:pt x="14782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846711" y="3982482"/>
              <a:ext cx="38735" cy="124460"/>
            </a:xfrm>
            <a:custGeom>
              <a:avLst/>
              <a:gdLst/>
              <a:ahLst/>
              <a:cxnLst/>
              <a:rect l="l" t="t" r="r" b="b"/>
              <a:pathLst>
                <a:path w="38735" h="124460">
                  <a:moveTo>
                    <a:pt x="38214" y="0"/>
                  </a:moveTo>
                  <a:lnTo>
                    <a:pt x="0" y="0"/>
                  </a:lnTo>
                  <a:lnTo>
                    <a:pt x="0" y="123837"/>
                  </a:lnTo>
                  <a:lnTo>
                    <a:pt x="38214" y="123837"/>
                  </a:lnTo>
                  <a:lnTo>
                    <a:pt x="38214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888892" y="4462556"/>
              <a:ext cx="295910" cy="90805"/>
            </a:xfrm>
            <a:custGeom>
              <a:avLst/>
              <a:gdLst/>
              <a:ahLst/>
              <a:cxnLst/>
              <a:rect l="l" t="t" r="r" b="b"/>
              <a:pathLst>
                <a:path w="295910" h="90804">
                  <a:moveTo>
                    <a:pt x="295592" y="0"/>
                  </a:moveTo>
                  <a:lnTo>
                    <a:pt x="0" y="0"/>
                  </a:lnTo>
                  <a:lnTo>
                    <a:pt x="0" y="90703"/>
                  </a:lnTo>
                  <a:lnTo>
                    <a:pt x="295592" y="90703"/>
                  </a:lnTo>
                  <a:lnTo>
                    <a:pt x="295592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941330" y="4392319"/>
              <a:ext cx="170141" cy="68907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5782175" y="4462556"/>
              <a:ext cx="295910" cy="90805"/>
            </a:xfrm>
            <a:custGeom>
              <a:avLst/>
              <a:gdLst/>
              <a:ahLst/>
              <a:cxnLst/>
              <a:rect l="l" t="t" r="r" b="b"/>
              <a:pathLst>
                <a:path w="295910" h="90804">
                  <a:moveTo>
                    <a:pt x="295592" y="0"/>
                  </a:moveTo>
                  <a:lnTo>
                    <a:pt x="0" y="0"/>
                  </a:lnTo>
                  <a:lnTo>
                    <a:pt x="0" y="90703"/>
                  </a:lnTo>
                  <a:lnTo>
                    <a:pt x="295592" y="90703"/>
                  </a:lnTo>
                  <a:lnTo>
                    <a:pt x="295592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834613" y="4392319"/>
              <a:ext cx="170141" cy="68907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431607" y="5021780"/>
              <a:ext cx="1425917" cy="2144001"/>
            </a:xfrm>
            <a:prstGeom prst="rect">
              <a:avLst/>
            </a:prstGeom>
          </p:spPr>
        </p:pic>
        <p:sp>
          <p:nvSpPr>
            <p:cNvPr id="67" name="object 67"/>
            <p:cNvSpPr/>
            <p:nvPr/>
          </p:nvSpPr>
          <p:spPr>
            <a:xfrm>
              <a:off x="1531429" y="4973544"/>
              <a:ext cx="1245235" cy="1905"/>
            </a:xfrm>
            <a:custGeom>
              <a:avLst/>
              <a:gdLst/>
              <a:ahLst/>
              <a:cxnLst/>
              <a:rect l="l" t="t" r="r" b="b"/>
              <a:pathLst>
                <a:path w="1245235" h="1904">
                  <a:moveTo>
                    <a:pt x="0" y="1652"/>
                  </a:moveTo>
                  <a:lnTo>
                    <a:pt x="1245222" y="1652"/>
                  </a:lnTo>
                  <a:lnTo>
                    <a:pt x="1245222" y="0"/>
                  </a:lnTo>
                  <a:lnTo>
                    <a:pt x="0" y="0"/>
                  </a:lnTo>
                  <a:lnTo>
                    <a:pt x="0" y="1652"/>
                  </a:lnTo>
                  <a:close/>
                </a:path>
              </a:pathLst>
            </a:custGeom>
            <a:solidFill>
              <a:srgbClr val="2E66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 txBox="1"/>
          <p:nvPr/>
        </p:nvSpPr>
        <p:spPr>
          <a:xfrm>
            <a:off x="1585620" y="5879627"/>
            <a:ext cx="1150620" cy="42672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372745" marR="5080" indent="-360680">
              <a:lnSpc>
                <a:spcPts val="1520"/>
              </a:lnSpc>
              <a:spcBef>
                <a:spcPts val="245"/>
              </a:spcBef>
            </a:pPr>
            <a:r>
              <a:rPr sz="1350" b="1" spc="-10" dirty="0">
                <a:solidFill>
                  <a:srgbClr val="151616"/>
                </a:solidFill>
                <a:latin typeface="Arial"/>
                <a:cs typeface="Arial"/>
              </a:rPr>
              <a:t>EXTRACTION </a:t>
            </a:r>
            <a:r>
              <a:rPr sz="1350" b="1" spc="-20" dirty="0">
                <a:solidFill>
                  <a:srgbClr val="151616"/>
                </a:solidFill>
                <a:latin typeface="Arial"/>
                <a:cs typeface="Arial"/>
              </a:rPr>
              <a:t>UNIT</a:t>
            </a:r>
            <a:endParaRPr sz="1350">
              <a:latin typeface="Arial"/>
              <a:cs typeface="Arial"/>
            </a:endParaRPr>
          </a:p>
        </p:txBody>
      </p:sp>
      <p:grpSp>
        <p:nvGrpSpPr>
          <p:cNvPr id="69" name="object 69"/>
          <p:cNvGrpSpPr/>
          <p:nvPr/>
        </p:nvGrpSpPr>
        <p:grpSpPr>
          <a:xfrm>
            <a:off x="904462" y="3480010"/>
            <a:ext cx="1964689" cy="3669665"/>
            <a:chOff x="904462" y="3480010"/>
            <a:chExt cx="1964689" cy="3669665"/>
          </a:xfrm>
        </p:grpSpPr>
        <p:sp>
          <p:nvSpPr>
            <p:cNvPr id="70" name="object 70"/>
            <p:cNvSpPr/>
            <p:nvPr/>
          </p:nvSpPr>
          <p:spPr>
            <a:xfrm>
              <a:off x="1941515" y="3483820"/>
              <a:ext cx="426720" cy="242570"/>
            </a:xfrm>
            <a:custGeom>
              <a:avLst/>
              <a:gdLst/>
              <a:ahLst/>
              <a:cxnLst/>
              <a:rect l="l" t="t" r="r" b="b"/>
              <a:pathLst>
                <a:path w="426719" h="242570">
                  <a:moveTo>
                    <a:pt x="426186" y="0"/>
                  </a:moveTo>
                  <a:lnTo>
                    <a:pt x="121208" y="0"/>
                  </a:lnTo>
                  <a:lnTo>
                    <a:pt x="74146" y="9564"/>
                  </a:lnTo>
                  <a:lnTo>
                    <a:pt x="35606" y="35606"/>
                  </a:lnTo>
                  <a:lnTo>
                    <a:pt x="9564" y="74146"/>
                  </a:lnTo>
                  <a:lnTo>
                    <a:pt x="0" y="121208"/>
                  </a:lnTo>
                  <a:lnTo>
                    <a:pt x="0" y="242430"/>
                  </a:lnTo>
                  <a:lnTo>
                    <a:pt x="426186" y="242430"/>
                  </a:lnTo>
                  <a:lnTo>
                    <a:pt x="42618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941515" y="3483820"/>
              <a:ext cx="426720" cy="242570"/>
            </a:xfrm>
            <a:custGeom>
              <a:avLst/>
              <a:gdLst/>
              <a:ahLst/>
              <a:cxnLst/>
              <a:rect l="l" t="t" r="r" b="b"/>
              <a:pathLst>
                <a:path w="426719" h="242570">
                  <a:moveTo>
                    <a:pt x="121208" y="0"/>
                  </a:moveTo>
                  <a:lnTo>
                    <a:pt x="426186" y="0"/>
                  </a:lnTo>
                  <a:lnTo>
                    <a:pt x="426186" y="242430"/>
                  </a:lnTo>
                  <a:lnTo>
                    <a:pt x="0" y="242430"/>
                  </a:lnTo>
                  <a:lnTo>
                    <a:pt x="0" y="121208"/>
                  </a:lnTo>
                  <a:lnTo>
                    <a:pt x="9564" y="74146"/>
                  </a:lnTo>
                  <a:lnTo>
                    <a:pt x="35606" y="35606"/>
                  </a:lnTo>
                  <a:lnTo>
                    <a:pt x="74146" y="9564"/>
                  </a:lnTo>
                  <a:lnTo>
                    <a:pt x="121208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904455" y="6339722"/>
              <a:ext cx="528955" cy="810260"/>
            </a:xfrm>
            <a:custGeom>
              <a:avLst/>
              <a:gdLst/>
              <a:ahLst/>
              <a:cxnLst/>
              <a:rect l="l" t="t" r="r" b="b"/>
              <a:pathLst>
                <a:path w="528955" h="810259">
                  <a:moveTo>
                    <a:pt x="528612" y="230949"/>
                  </a:moveTo>
                  <a:lnTo>
                    <a:pt x="469963" y="230949"/>
                  </a:lnTo>
                  <a:lnTo>
                    <a:pt x="469963" y="421157"/>
                  </a:lnTo>
                  <a:lnTo>
                    <a:pt x="373418" y="421157"/>
                  </a:lnTo>
                  <a:lnTo>
                    <a:pt x="373418" y="460235"/>
                  </a:lnTo>
                  <a:lnTo>
                    <a:pt x="301472" y="460235"/>
                  </a:lnTo>
                  <a:lnTo>
                    <a:pt x="273024" y="463461"/>
                  </a:lnTo>
                  <a:lnTo>
                    <a:pt x="203225" y="492480"/>
                  </a:lnTo>
                  <a:lnTo>
                    <a:pt x="169646" y="520420"/>
                  </a:lnTo>
                  <a:lnTo>
                    <a:pt x="134327" y="575208"/>
                  </a:lnTo>
                  <a:lnTo>
                    <a:pt x="119684" y="651510"/>
                  </a:lnTo>
                  <a:lnTo>
                    <a:pt x="115430" y="714019"/>
                  </a:lnTo>
                  <a:lnTo>
                    <a:pt x="104863" y="754176"/>
                  </a:lnTo>
                  <a:lnTo>
                    <a:pt x="90093" y="774801"/>
                  </a:lnTo>
                  <a:lnTo>
                    <a:pt x="73266" y="778751"/>
                  </a:lnTo>
                  <a:lnTo>
                    <a:pt x="56476" y="768858"/>
                  </a:lnTo>
                  <a:lnTo>
                    <a:pt x="41859" y="747941"/>
                  </a:lnTo>
                  <a:lnTo>
                    <a:pt x="31534" y="718845"/>
                  </a:lnTo>
                  <a:lnTo>
                    <a:pt x="27609" y="684415"/>
                  </a:lnTo>
                  <a:lnTo>
                    <a:pt x="27927" y="646328"/>
                  </a:lnTo>
                  <a:lnTo>
                    <a:pt x="28333" y="470382"/>
                  </a:lnTo>
                  <a:lnTo>
                    <a:pt x="27609" y="0"/>
                  </a:lnTo>
                  <a:lnTo>
                    <a:pt x="0" y="0"/>
                  </a:lnTo>
                  <a:lnTo>
                    <a:pt x="546" y="595934"/>
                  </a:lnTo>
                  <a:lnTo>
                    <a:pt x="0" y="684098"/>
                  </a:lnTo>
                  <a:lnTo>
                    <a:pt x="4368" y="719975"/>
                  </a:lnTo>
                  <a:lnTo>
                    <a:pt x="18211" y="760082"/>
                  </a:lnTo>
                  <a:lnTo>
                    <a:pt x="41592" y="793610"/>
                  </a:lnTo>
                  <a:lnTo>
                    <a:pt x="74561" y="809713"/>
                  </a:lnTo>
                  <a:lnTo>
                    <a:pt x="107022" y="799223"/>
                  </a:lnTo>
                  <a:lnTo>
                    <a:pt x="128092" y="767219"/>
                  </a:lnTo>
                  <a:lnTo>
                    <a:pt x="140208" y="724674"/>
                  </a:lnTo>
                  <a:lnTo>
                    <a:pt x="145783" y="682561"/>
                  </a:lnTo>
                  <a:lnTo>
                    <a:pt x="147281" y="651840"/>
                  </a:lnTo>
                  <a:lnTo>
                    <a:pt x="150787" y="616458"/>
                  </a:lnTo>
                  <a:lnTo>
                    <a:pt x="173012" y="560514"/>
                  </a:lnTo>
                  <a:lnTo>
                    <a:pt x="218274" y="515493"/>
                  </a:lnTo>
                  <a:lnTo>
                    <a:pt x="277444" y="490702"/>
                  </a:lnTo>
                  <a:lnTo>
                    <a:pt x="301472" y="487946"/>
                  </a:lnTo>
                  <a:lnTo>
                    <a:pt x="373418" y="487946"/>
                  </a:lnTo>
                  <a:lnTo>
                    <a:pt x="373418" y="527050"/>
                  </a:lnTo>
                  <a:lnTo>
                    <a:pt x="469963" y="527050"/>
                  </a:lnTo>
                  <a:lnTo>
                    <a:pt x="469963" y="713181"/>
                  </a:lnTo>
                  <a:lnTo>
                    <a:pt x="528612" y="713181"/>
                  </a:lnTo>
                  <a:lnTo>
                    <a:pt x="528612" y="23094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837397" y="5149986"/>
              <a:ext cx="607987" cy="172974"/>
            </a:xfrm>
            <a:prstGeom prst="rect">
              <a:avLst/>
            </a:prstGeom>
          </p:spPr>
        </p:pic>
        <p:sp>
          <p:nvSpPr>
            <p:cNvPr id="74" name="object 74"/>
            <p:cNvSpPr/>
            <p:nvPr/>
          </p:nvSpPr>
          <p:spPr>
            <a:xfrm>
              <a:off x="1837389" y="5149990"/>
              <a:ext cx="608330" cy="173355"/>
            </a:xfrm>
            <a:custGeom>
              <a:avLst/>
              <a:gdLst/>
              <a:ahLst/>
              <a:cxnLst/>
              <a:rect l="l" t="t" r="r" b="b"/>
              <a:pathLst>
                <a:path w="608330" h="173354">
                  <a:moveTo>
                    <a:pt x="86487" y="0"/>
                  </a:moveTo>
                  <a:lnTo>
                    <a:pt x="521512" y="0"/>
                  </a:lnTo>
                  <a:lnTo>
                    <a:pt x="555096" y="6823"/>
                  </a:lnTo>
                  <a:lnTo>
                    <a:pt x="582596" y="25403"/>
                  </a:lnTo>
                  <a:lnTo>
                    <a:pt x="601176" y="52903"/>
                  </a:lnTo>
                  <a:lnTo>
                    <a:pt x="607999" y="86487"/>
                  </a:lnTo>
                  <a:lnTo>
                    <a:pt x="601176" y="120065"/>
                  </a:lnTo>
                  <a:lnTo>
                    <a:pt x="582596" y="147566"/>
                  </a:lnTo>
                  <a:lnTo>
                    <a:pt x="555096" y="166148"/>
                  </a:lnTo>
                  <a:lnTo>
                    <a:pt x="521512" y="172974"/>
                  </a:lnTo>
                  <a:lnTo>
                    <a:pt x="86487" y="172974"/>
                  </a:lnTo>
                  <a:lnTo>
                    <a:pt x="52908" y="166148"/>
                  </a:lnTo>
                  <a:lnTo>
                    <a:pt x="25407" y="147566"/>
                  </a:lnTo>
                  <a:lnTo>
                    <a:pt x="6825" y="120065"/>
                  </a:lnTo>
                  <a:lnTo>
                    <a:pt x="0" y="86487"/>
                  </a:lnTo>
                  <a:lnTo>
                    <a:pt x="6825" y="52903"/>
                  </a:lnTo>
                  <a:lnTo>
                    <a:pt x="25407" y="25403"/>
                  </a:lnTo>
                  <a:lnTo>
                    <a:pt x="52908" y="6823"/>
                  </a:lnTo>
                  <a:lnTo>
                    <a:pt x="86487" y="0"/>
                  </a:lnTo>
                  <a:close/>
                </a:path>
              </a:pathLst>
            </a:custGeom>
            <a:ln w="317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5" name="object 75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412087" y="4975196"/>
              <a:ext cx="1456486" cy="106324"/>
            </a:xfrm>
            <a:prstGeom prst="rect">
              <a:avLst/>
            </a:prstGeom>
          </p:spPr>
        </p:pic>
      </p:grpSp>
      <p:sp>
        <p:nvSpPr>
          <p:cNvPr id="76" name="object 76"/>
          <p:cNvSpPr txBox="1"/>
          <p:nvPr/>
        </p:nvSpPr>
        <p:spPr>
          <a:xfrm>
            <a:off x="1869617" y="5142836"/>
            <a:ext cx="539750" cy="1689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62230">
              <a:lnSpc>
                <a:spcPct val="100000"/>
              </a:lnSpc>
              <a:spcBef>
                <a:spcPts val="135"/>
              </a:spcBef>
            </a:pP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RYANMATIC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50" dirty="0">
                <a:solidFill>
                  <a:srgbClr val="151616"/>
                </a:solidFill>
                <a:latin typeface="Arial"/>
                <a:cs typeface="Arial"/>
              </a:rPr>
              <a:t>Keighley,</a:t>
            </a:r>
            <a:r>
              <a:rPr sz="35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50" dirty="0">
                <a:solidFill>
                  <a:srgbClr val="151616"/>
                </a:solidFill>
                <a:latin typeface="Arial"/>
                <a:cs typeface="Arial"/>
              </a:rPr>
              <a:t>West</a:t>
            </a:r>
            <a:r>
              <a:rPr sz="35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50" spc="-10" dirty="0">
                <a:solidFill>
                  <a:srgbClr val="151616"/>
                </a:solidFill>
                <a:latin typeface="Arial"/>
                <a:cs typeface="Arial"/>
              </a:rPr>
              <a:t>Yorkshire</a:t>
            </a:r>
            <a:endParaRPr sz="35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1856397" y="5219887"/>
            <a:ext cx="570865" cy="26034"/>
          </a:xfrm>
          <a:custGeom>
            <a:avLst/>
            <a:gdLst/>
            <a:ahLst/>
            <a:cxnLst/>
            <a:rect l="l" t="t" r="r" b="b"/>
            <a:pathLst>
              <a:path w="570864" h="26035">
                <a:moveTo>
                  <a:pt x="25755" y="5765"/>
                </a:moveTo>
                <a:lnTo>
                  <a:pt x="19989" y="0"/>
                </a:lnTo>
                <a:lnTo>
                  <a:pt x="12877" y="0"/>
                </a:lnTo>
                <a:lnTo>
                  <a:pt x="5765" y="0"/>
                </a:lnTo>
                <a:lnTo>
                  <a:pt x="0" y="5765"/>
                </a:lnTo>
                <a:lnTo>
                  <a:pt x="0" y="20002"/>
                </a:lnTo>
                <a:lnTo>
                  <a:pt x="5765" y="25768"/>
                </a:lnTo>
                <a:lnTo>
                  <a:pt x="19989" y="25768"/>
                </a:lnTo>
                <a:lnTo>
                  <a:pt x="25755" y="20002"/>
                </a:lnTo>
                <a:lnTo>
                  <a:pt x="25755" y="5765"/>
                </a:lnTo>
                <a:close/>
              </a:path>
              <a:path w="570864" h="26035">
                <a:moveTo>
                  <a:pt x="570852" y="5765"/>
                </a:moveTo>
                <a:lnTo>
                  <a:pt x="565086" y="0"/>
                </a:lnTo>
                <a:lnTo>
                  <a:pt x="557974" y="0"/>
                </a:lnTo>
                <a:lnTo>
                  <a:pt x="550862" y="0"/>
                </a:lnTo>
                <a:lnTo>
                  <a:pt x="545096" y="5765"/>
                </a:lnTo>
                <a:lnTo>
                  <a:pt x="545096" y="20002"/>
                </a:lnTo>
                <a:lnTo>
                  <a:pt x="550862" y="25768"/>
                </a:lnTo>
                <a:lnTo>
                  <a:pt x="565086" y="25768"/>
                </a:lnTo>
                <a:lnTo>
                  <a:pt x="570852" y="20002"/>
                </a:lnTo>
                <a:lnTo>
                  <a:pt x="570852" y="5765"/>
                </a:lnTo>
                <a:close/>
              </a:path>
            </a:pathLst>
          </a:custGeom>
          <a:solidFill>
            <a:srgbClr val="8182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627824" y="4893421"/>
            <a:ext cx="572135" cy="400685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 marR="5080" algn="ctr">
              <a:lnSpc>
                <a:spcPts val="960"/>
              </a:lnSpc>
              <a:spcBef>
                <a:spcPts val="1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RESIDUAL CIRCUIT BREAKER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79" name="object 79"/>
          <p:cNvGrpSpPr/>
          <p:nvPr/>
        </p:nvGrpSpPr>
        <p:grpSpPr>
          <a:xfrm>
            <a:off x="734856" y="3466285"/>
            <a:ext cx="2181860" cy="3704590"/>
            <a:chOff x="734856" y="3466285"/>
            <a:chExt cx="2181860" cy="3704590"/>
          </a:xfrm>
        </p:grpSpPr>
        <p:pic>
          <p:nvPicPr>
            <p:cNvPr id="80" name="object 80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412087" y="7116784"/>
              <a:ext cx="1456486" cy="53771"/>
            </a:xfrm>
            <a:prstGeom prst="rect">
              <a:avLst/>
            </a:prstGeom>
          </p:spPr>
        </p:pic>
        <p:sp>
          <p:nvSpPr>
            <p:cNvPr id="81" name="object 81"/>
            <p:cNvSpPr/>
            <p:nvPr/>
          </p:nvSpPr>
          <p:spPr>
            <a:xfrm>
              <a:off x="2169910" y="3496994"/>
              <a:ext cx="747395" cy="205104"/>
            </a:xfrm>
            <a:custGeom>
              <a:avLst/>
              <a:gdLst/>
              <a:ahLst/>
              <a:cxnLst/>
              <a:rect l="l" t="t" r="r" b="b"/>
              <a:pathLst>
                <a:path w="747394" h="205104">
                  <a:moveTo>
                    <a:pt x="746772" y="0"/>
                  </a:moveTo>
                  <a:lnTo>
                    <a:pt x="0" y="0"/>
                  </a:lnTo>
                  <a:lnTo>
                    <a:pt x="0" y="204724"/>
                  </a:lnTo>
                  <a:lnTo>
                    <a:pt x="746772" y="204724"/>
                  </a:lnTo>
                  <a:lnTo>
                    <a:pt x="7467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380615" y="3466296"/>
              <a:ext cx="504825" cy="262255"/>
            </a:xfrm>
            <a:custGeom>
              <a:avLst/>
              <a:gdLst/>
              <a:ahLst/>
              <a:cxnLst/>
              <a:rect l="l" t="t" r="r" b="b"/>
              <a:pathLst>
                <a:path w="504825" h="262254">
                  <a:moveTo>
                    <a:pt x="36410" y="0"/>
                  </a:moveTo>
                  <a:lnTo>
                    <a:pt x="0" y="0"/>
                  </a:lnTo>
                  <a:lnTo>
                    <a:pt x="0" y="261861"/>
                  </a:lnTo>
                  <a:lnTo>
                    <a:pt x="36410" y="261861"/>
                  </a:lnTo>
                  <a:lnTo>
                    <a:pt x="36410" y="0"/>
                  </a:lnTo>
                  <a:close/>
                </a:path>
                <a:path w="504825" h="262254">
                  <a:moveTo>
                    <a:pt x="103263" y="0"/>
                  </a:moveTo>
                  <a:lnTo>
                    <a:pt x="66852" y="0"/>
                  </a:lnTo>
                  <a:lnTo>
                    <a:pt x="66852" y="261861"/>
                  </a:lnTo>
                  <a:lnTo>
                    <a:pt x="103263" y="261861"/>
                  </a:lnTo>
                  <a:lnTo>
                    <a:pt x="103263" y="0"/>
                  </a:lnTo>
                  <a:close/>
                </a:path>
                <a:path w="504825" h="262254">
                  <a:moveTo>
                    <a:pt x="170116" y="0"/>
                  </a:moveTo>
                  <a:lnTo>
                    <a:pt x="133705" y="0"/>
                  </a:lnTo>
                  <a:lnTo>
                    <a:pt x="133705" y="261861"/>
                  </a:lnTo>
                  <a:lnTo>
                    <a:pt x="170116" y="261861"/>
                  </a:lnTo>
                  <a:lnTo>
                    <a:pt x="170116" y="0"/>
                  </a:lnTo>
                  <a:close/>
                </a:path>
                <a:path w="504825" h="262254">
                  <a:moveTo>
                    <a:pt x="236969" y="0"/>
                  </a:moveTo>
                  <a:lnTo>
                    <a:pt x="200558" y="0"/>
                  </a:lnTo>
                  <a:lnTo>
                    <a:pt x="200558" y="261861"/>
                  </a:lnTo>
                  <a:lnTo>
                    <a:pt x="236969" y="261861"/>
                  </a:lnTo>
                  <a:lnTo>
                    <a:pt x="236969" y="0"/>
                  </a:lnTo>
                  <a:close/>
                </a:path>
                <a:path w="504825" h="262254">
                  <a:moveTo>
                    <a:pt x="303822" y="0"/>
                  </a:moveTo>
                  <a:lnTo>
                    <a:pt x="267411" y="0"/>
                  </a:lnTo>
                  <a:lnTo>
                    <a:pt x="267411" y="261861"/>
                  </a:lnTo>
                  <a:lnTo>
                    <a:pt x="303822" y="261861"/>
                  </a:lnTo>
                  <a:lnTo>
                    <a:pt x="303822" y="0"/>
                  </a:lnTo>
                  <a:close/>
                </a:path>
                <a:path w="504825" h="262254">
                  <a:moveTo>
                    <a:pt x="370674" y="0"/>
                  </a:moveTo>
                  <a:lnTo>
                    <a:pt x="334264" y="0"/>
                  </a:lnTo>
                  <a:lnTo>
                    <a:pt x="334264" y="261861"/>
                  </a:lnTo>
                  <a:lnTo>
                    <a:pt x="370674" y="261861"/>
                  </a:lnTo>
                  <a:lnTo>
                    <a:pt x="370674" y="0"/>
                  </a:lnTo>
                  <a:close/>
                </a:path>
                <a:path w="504825" h="262254">
                  <a:moveTo>
                    <a:pt x="437527" y="0"/>
                  </a:moveTo>
                  <a:lnTo>
                    <a:pt x="401116" y="0"/>
                  </a:lnTo>
                  <a:lnTo>
                    <a:pt x="401116" y="261861"/>
                  </a:lnTo>
                  <a:lnTo>
                    <a:pt x="437527" y="261861"/>
                  </a:lnTo>
                  <a:lnTo>
                    <a:pt x="437527" y="0"/>
                  </a:lnTo>
                  <a:close/>
                </a:path>
                <a:path w="504825" h="262254">
                  <a:moveTo>
                    <a:pt x="504380" y="0"/>
                  </a:moveTo>
                  <a:lnTo>
                    <a:pt x="467969" y="0"/>
                  </a:lnTo>
                  <a:lnTo>
                    <a:pt x="467969" y="261861"/>
                  </a:lnTo>
                  <a:lnTo>
                    <a:pt x="504380" y="261861"/>
                  </a:lnTo>
                  <a:lnTo>
                    <a:pt x="504380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3" name="object 83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005126" y="4880188"/>
              <a:ext cx="300240" cy="95008"/>
            </a:xfrm>
            <a:prstGeom prst="rect">
              <a:avLst/>
            </a:prstGeom>
          </p:spPr>
        </p:pic>
        <p:pic>
          <p:nvPicPr>
            <p:cNvPr id="84" name="object 84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2005126" y="3728793"/>
              <a:ext cx="300240" cy="95008"/>
            </a:xfrm>
            <a:prstGeom prst="rect">
              <a:avLst/>
            </a:prstGeom>
          </p:spPr>
        </p:pic>
        <p:sp>
          <p:nvSpPr>
            <p:cNvPr id="85" name="object 85"/>
            <p:cNvSpPr/>
            <p:nvPr/>
          </p:nvSpPr>
          <p:spPr>
            <a:xfrm>
              <a:off x="736443" y="5688529"/>
              <a:ext cx="353695" cy="570230"/>
            </a:xfrm>
            <a:custGeom>
              <a:avLst/>
              <a:gdLst/>
              <a:ahLst/>
              <a:cxnLst/>
              <a:rect l="l" t="t" r="r" b="b"/>
              <a:pathLst>
                <a:path w="353694" h="570229">
                  <a:moveTo>
                    <a:pt x="292265" y="0"/>
                  </a:moveTo>
                  <a:lnTo>
                    <a:pt x="61099" y="0"/>
                  </a:lnTo>
                  <a:lnTo>
                    <a:pt x="37376" y="6005"/>
                  </a:lnTo>
                  <a:lnTo>
                    <a:pt x="17948" y="22356"/>
                  </a:lnTo>
                  <a:lnTo>
                    <a:pt x="4821" y="46554"/>
                  </a:lnTo>
                  <a:lnTo>
                    <a:pt x="0" y="76098"/>
                  </a:lnTo>
                  <a:lnTo>
                    <a:pt x="0" y="493547"/>
                  </a:lnTo>
                  <a:lnTo>
                    <a:pt x="4821" y="523099"/>
                  </a:lnTo>
                  <a:lnTo>
                    <a:pt x="17948" y="547300"/>
                  </a:lnTo>
                  <a:lnTo>
                    <a:pt x="37376" y="563652"/>
                  </a:lnTo>
                  <a:lnTo>
                    <a:pt x="61099" y="569658"/>
                  </a:lnTo>
                  <a:lnTo>
                    <a:pt x="292265" y="569658"/>
                  </a:lnTo>
                  <a:lnTo>
                    <a:pt x="315988" y="563652"/>
                  </a:lnTo>
                  <a:lnTo>
                    <a:pt x="335416" y="547300"/>
                  </a:lnTo>
                  <a:lnTo>
                    <a:pt x="348543" y="523099"/>
                  </a:lnTo>
                  <a:lnTo>
                    <a:pt x="353364" y="493547"/>
                  </a:lnTo>
                  <a:lnTo>
                    <a:pt x="353364" y="76098"/>
                  </a:lnTo>
                  <a:lnTo>
                    <a:pt x="348543" y="46554"/>
                  </a:lnTo>
                  <a:lnTo>
                    <a:pt x="335416" y="22356"/>
                  </a:lnTo>
                  <a:lnTo>
                    <a:pt x="315988" y="6005"/>
                  </a:lnTo>
                  <a:lnTo>
                    <a:pt x="292265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36443" y="5688529"/>
              <a:ext cx="353695" cy="570230"/>
            </a:xfrm>
            <a:custGeom>
              <a:avLst/>
              <a:gdLst/>
              <a:ahLst/>
              <a:cxnLst/>
              <a:rect l="l" t="t" r="r" b="b"/>
              <a:pathLst>
                <a:path w="353694" h="570229">
                  <a:moveTo>
                    <a:pt x="61099" y="0"/>
                  </a:moveTo>
                  <a:lnTo>
                    <a:pt x="292265" y="0"/>
                  </a:lnTo>
                  <a:lnTo>
                    <a:pt x="315988" y="6005"/>
                  </a:lnTo>
                  <a:lnTo>
                    <a:pt x="335416" y="22356"/>
                  </a:lnTo>
                  <a:lnTo>
                    <a:pt x="348543" y="46554"/>
                  </a:lnTo>
                  <a:lnTo>
                    <a:pt x="353364" y="76098"/>
                  </a:lnTo>
                  <a:lnTo>
                    <a:pt x="353364" y="493547"/>
                  </a:lnTo>
                  <a:lnTo>
                    <a:pt x="348543" y="523099"/>
                  </a:lnTo>
                  <a:lnTo>
                    <a:pt x="335416" y="547300"/>
                  </a:lnTo>
                  <a:lnTo>
                    <a:pt x="315988" y="563652"/>
                  </a:lnTo>
                  <a:lnTo>
                    <a:pt x="292265" y="569658"/>
                  </a:lnTo>
                  <a:lnTo>
                    <a:pt x="61099" y="569658"/>
                  </a:lnTo>
                  <a:lnTo>
                    <a:pt x="37376" y="563652"/>
                  </a:lnTo>
                  <a:lnTo>
                    <a:pt x="17948" y="547300"/>
                  </a:lnTo>
                  <a:lnTo>
                    <a:pt x="4821" y="523099"/>
                  </a:lnTo>
                  <a:lnTo>
                    <a:pt x="0" y="493547"/>
                  </a:lnTo>
                  <a:lnTo>
                    <a:pt x="0" y="76098"/>
                  </a:lnTo>
                  <a:lnTo>
                    <a:pt x="4821" y="46554"/>
                  </a:lnTo>
                  <a:lnTo>
                    <a:pt x="17948" y="22356"/>
                  </a:lnTo>
                  <a:lnTo>
                    <a:pt x="37376" y="6005"/>
                  </a:lnTo>
                  <a:lnTo>
                    <a:pt x="61099" y="0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898660" y="5978725"/>
              <a:ext cx="31115" cy="77470"/>
            </a:xfrm>
            <a:custGeom>
              <a:avLst/>
              <a:gdLst/>
              <a:ahLst/>
              <a:cxnLst/>
              <a:rect l="l" t="t" r="r" b="b"/>
              <a:pathLst>
                <a:path w="31115" h="77470">
                  <a:moveTo>
                    <a:pt x="30899" y="0"/>
                  </a:moveTo>
                  <a:lnTo>
                    <a:pt x="0" y="0"/>
                  </a:lnTo>
                  <a:lnTo>
                    <a:pt x="0" y="77241"/>
                  </a:lnTo>
                  <a:lnTo>
                    <a:pt x="30899" y="77241"/>
                  </a:lnTo>
                  <a:lnTo>
                    <a:pt x="308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898660" y="5978725"/>
              <a:ext cx="31115" cy="77470"/>
            </a:xfrm>
            <a:custGeom>
              <a:avLst/>
              <a:gdLst/>
              <a:ahLst/>
              <a:cxnLst/>
              <a:rect l="l" t="t" r="r" b="b"/>
              <a:pathLst>
                <a:path w="31115" h="77470">
                  <a:moveTo>
                    <a:pt x="0" y="0"/>
                  </a:moveTo>
                  <a:lnTo>
                    <a:pt x="30899" y="0"/>
                  </a:lnTo>
                  <a:lnTo>
                    <a:pt x="30899" y="77241"/>
                  </a:lnTo>
                  <a:lnTo>
                    <a:pt x="0" y="7724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974910" y="6098072"/>
              <a:ext cx="33020" cy="78105"/>
            </a:xfrm>
            <a:custGeom>
              <a:avLst/>
              <a:gdLst/>
              <a:ahLst/>
              <a:cxnLst/>
              <a:rect l="l" t="t" r="r" b="b"/>
              <a:pathLst>
                <a:path w="33019" h="78104">
                  <a:moveTo>
                    <a:pt x="30899" y="0"/>
                  </a:moveTo>
                  <a:lnTo>
                    <a:pt x="0" y="787"/>
                  </a:lnTo>
                  <a:lnTo>
                    <a:pt x="1993" y="78016"/>
                  </a:lnTo>
                  <a:lnTo>
                    <a:pt x="32880" y="77215"/>
                  </a:lnTo>
                  <a:lnTo>
                    <a:pt x="308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974910" y="6098072"/>
              <a:ext cx="33020" cy="78105"/>
            </a:xfrm>
            <a:custGeom>
              <a:avLst/>
              <a:gdLst/>
              <a:ahLst/>
              <a:cxnLst/>
              <a:rect l="l" t="t" r="r" b="b"/>
              <a:pathLst>
                <a:path w="33019" h="78104">
                  <a:moveTo>
                    <a:pt x="32880" y="77215"/>
                  </a:moveTo>
                  <a:lnTo>
                    <a:pt x="1993" y="78016"/>
                  </a:lnTo>
                  <a:lnTo>
                    <a:pt x="0" y="787"/>
                  </a:lnTo>
                  <a:lnTo>
                    <a:pt x="30899" y="0"/>
                  </a:lnTo>
                  <a:lnTo>
                    <a:pt x="32880" y="7721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816561" y="6098072"/>
              <a:ext cx="33020" cy="78105"/>
            </a:xfrm>
            <a:custGeom>
              <a:avLst/>
              <a:gdLst/>
              <a:ahLst/>
              <a:cxnLst/>
              <a:rect l="l" t="t" r="r" b="b"/>
              <a:pathLst>
                <a:path w="33019" h="78104">
                  <a:moveTo>
                    <a:pt x="30886" y="0"/>
                  </a:moveTo>
                  <a:lnTo>
                    <a:pt x="0" y="787"/>
                  </a:lnTo>
                  <a:lnTo>
                    <a:pt x="1993" y="78016"/>
                  </a:lnTo>
                  <a:lnTo>
                    <a:pt x="32880" y="77215"/>
                  </a:lnTo>
                  <a:lnTo>
                    <a:pt x="308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816561" y="6098072"/>
              <a:ext cx="33020" cy="78105"/>
            </a:xfrm>
            <a:custGeom>
              <a:avLst/>
              <a:gdLst/>
              <a:ahLst/>
              <a:cxnLst/>
              <a:rect l="l" t="t" r="r" b="b"/>
              <a:pathLst>
                <a:path w="33019" h="78104">
                  <a:moveTo>
                    <a:pt x="32880" y="77215"/>
                  </a:moveTo>
                  <a:lnTo>
                    <a:pt x="1993" y="78016"/>
                  </a:lnTo>
                  <a:lnTo>
                    <a:pt x="0" y="787"/>
                  </a:lnTo>
                  <a:lnTo>
                    <a:pt x="30886" y="0"/>
                  </a:lnTo>
                  <a:lnTo>
                    <a:pt x="32880" y="7721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49040" y="5696607"/>
              <a:ext cx="336550" cy="201295"/>
            </a:xfrm>
            <a:custGeom>
              <a:avLst/>
              <a:gdLst/>
              <a:ahLst/>
              <a:cxnLst/>
              <a:rect l="l" t="t" r="r" b="b"/>
              <a:pathLst>
                <a:path w="336550" h="201295">
                  <a:moveTo>
                    <a:pt x="285026" y="0"/>
                  </a:moveTo>
                  <a:lnTo>
                    <a:pt x="48920" y="0"/>
                  </a:lnTo>
                  <a:lnTo>
                    <a:pt x="29505" y="10413"/>
                  </a:lnTo>
                  <a:lnTo>
                    <a:pt x="14882" y="24544"/>
                  </a:lnTo>
                  <a:lnTo>
                    <a:pt x="5048" y="42392"/>
                  </a:lnTo>
                  <a:lnTo>
                    <a:pt x="0" y="63957"/>
                  </a:lnTo>
                  <a:lnTo>
                    <a:pt x="0" y="201066"/>
                  </a:lnTo>
                  <a:lnTo>
                    <a:pt x="336067" y="201066"/>
                  </a:lnTo>
                  <a:lnTo>
                    <a:pt x="336067" y="68465"/>
                  </a:lnTo>
                  <a:lnTo>
                    <a:pt x="328095" y="42578"/>
                  </a:lnTo>
                  <a:lnTo>
                    <a:pt x="316928" y="22540"/>
                  </a:lnTo>
                  <a:lnTo>
                    <a:pt x="302570" y="8349"/>
                  </a:lnTo>
                  <a:lnTo>
                    <a:pt x="285026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4" name="object 94"/>
          <p:cNvSpPr txBox="1"/>
          <p:nvPr/>
        </p:nvSpPr>
        <p:spPr>
          <a:xfrm>
            <a:off x="775322" y="5680275"/>
            <a:ext cx="266700" cy="14287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 indent="24765">
              <a:lnSpc>
                <a:spcPts val="440"/>
              </a:lnSpc>
              <a:spcBef>
                <a:spcPts val="145"/>
              </a:spcBef>
            </a:pPr>
            <a:r>
              <a:rPr sz="400" spc="-10" dirty="0">
                <a:solidFill>
                  <a:srgbClr val="151616"/>
                </a:solidFill>
                <a:latin typeface="Arial"/>
                <a:cs typeface="Arial"/>
              </a:rPr>
              <a:t>POWER</a:t>
            </a:r>
            <a:r>
              <a:rPr sz="4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400" spc="-10" dirty="0">
                <a:solidFill>
                  <a:srgbClr val="151616"/>
                </a:solidFill>
                <a:latin typeface="Arial"/>
                <a:cs typeface="Arial"/>
              </a:rPr>
              <a:t>BREAKER</a:t>
            </a:r>
            <a:endParaRPr sz="400">
              <a:latin typeface="Arial"/>
              <a:cs typeface="Arial"/>
            </a:endParaRPr>
          </a:p>
        </p:txBody>
      </p:sp>
      <p:grpSp>
        <p:nvGrpSpPr>
          <p:cNvPr id="95" name="object 95"/>
          <p:cNvGrpSpPr/>
          <p:nvPr/>
        </p:nvGrpSpPr>
        <p:grpSpPr>
          <a:xfrm>
            <a:off x="734670" y="3359030"/>
            <a:ext cx="4557395" cy="3806190"/>
            <a:chOff x="734670" y="3359030"/>
            <a:chExt cx="4557395" cy="3806190"/>
          </a:xfrm>
        </p:grpSpPr>
        <p:pic>
          <p:nvPicPr>
            <p:cNvPr id="96" name="object 96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823179" y="5823712"/>
              <a:ext cx="165684" cy="67551"/>
            </a:xfrm>
            <a:prstGeom prst="rect">
              <a:avLst/>
            </a:prstGeom>
          </p:spPr>
        </p:pic>
        <p:sp>
          <p:nvSpPr>
            <p:cNvPr id="97" name="object 97"/>
            <p:cNvSpPr/>
            <p:nvPr/>
          </p:nvSpPr>
          <p:spPr>
            <a:xfrm>
              <a:off x="736258" y="5909201"/>
              <a:ext cx="351790" cy="0"/>
            </a:xfrm>
            <a:custGeom>
              <a:avLst/>
              <a:gdLst/>
              <a:ahLst/>
              <a:cxnLst/>
              <a:rect l="l" t="t" r="r" b="b"/>
              <a:pathLst>
                <a:path w="351790">
                  <a:moveTo>
                    <a:pt x="35165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8" name="object 98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876794" y="6210298"/>
              <a:ext cx="89166" cy="196970"/>
            </a:xfrm>
            <a:prstGeom prst="rect">
              <a:avLst/>
            </a:prstGeom>
          </p:spPr>
        </p:pic>
        <p:sp>
          <p:nvSpPr>
            <p:cNvPr id="99" name="object 99"/>
            <p:cNvSpPr/>
            <p:nvPr/>
          </p:nvSpPr>
          <p:spPr>
            <a:xfrm>
              <a:off x="770841" y="5933258"/>
              <a:ext cx="296545" cy="276225"/>
            </a:xfrm>
            <a:custGeom>
              <a:avLst/>
              <a:gdLst/>
              <a:ahLst/>
              <a:cxnLst/>
              <a:rect l="l" t="t" r="r" b="b"/>
              <a:pathLst>
                <a:path w="296544" h="276225">
                  <a:moveTo>
                    <a:pt x="135516" y="0"/>
                  </a:moveTo>
                  <a:lnTo>
                    <a:pt x="97320" y="10460"/>
                  </a:lnTo>
                  <a:lnTo>
                    <a:pt x="68132" y="49080"/>
                  </a:lnTo>
                  <a:lnTo>
                    <a:pt x="43987" y="89938"/>
                  </a:lnTo>
                  <a:lnTo>
                    <a:pt x="24703" y="132955"/>
                  </a:lnTo>
                  <a:lnTo>
                    <a:pt x="10100" y="178053"/>
                  </a:lnTo>
                  <a:lnTo>
                    <a:pt x="0" y="225153"/>
                  </a:lnTo>
                  <a:lnTo>
                    <a:pt x="2540" y="241588"/>
                  </a:lnTo>
                  <a:lnTo>
                    <a:pt x="8391" y="255538"/>
                  </a:lnTo>
                  <a:lnTo>
                    <a:pt x="17552" y="267001"/>
                  </a:lnTo>
                  <a:lnTo>
                    <a:pt x="30022" y="275978"/>
                  </a:lnTo>
                  <a:lnTo>
                    <a:pt x="262966" y="275978"/>
                  </a:lnTo>
                  <a:lnTo>
                    <a:pt x="278703" y="267987"/>
                  </a:lnTo>
                  <a:lnTo>
                    <a:pt x="289471" y="256681"/>
                  </a:lnTo>
                  <a:lnTo>
                    <a:pt x="295266" y="242060"/>
                  </a:lnTo>
                  <a:lnTo>
                    <a:pt x="296087" y="224124"/>
                  </a:lnTo>
                  <a:lnTo>
                    <a:pt x="280545" y="174092"/>
                  </a:lnTo>
                  <a:lnTo>
                    <a:pt x="260032" y="128323"/>
                  </a:lnTo>
                  <a:lnTo>
                    <a:pt x="235386" y="86099"/>
                  </a:lnTo>
                  <a:lnTo>
                    <a:pt x="207442" y="46704"/>
                  </a:lnTo>
                  <a:lnTo>
                    <a:pt x="177037" y="9418"/>
                  </a:lnTo>
                  <a:lnTo>
                    <a:pt x="135516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770841" y="5933258"/>
              <a:ext cx="296545" cy="276225"/>
            </a:xfrm>
            <a:custGeom>
              <a:avLst/>
              <a:gdLst/>
              <a:ahLst/>
              <a:cxnLst/>
              <a:rect l="l" t="t" r="r" b="b"/>
              <a:pathLst>
                <a:path w="296544" h="276225">
                  <a:moveTo>
                    <a:pt x="97320" y="10460"/>
                  </a:moveTo>
                  <a:lnTo>
                    <a:pt x="116082" y="3208"/>
                  </a:lnTo>
                  <a:lnTo>
                    <a:pt x="135516" y="0"/>
                  </a:lnTo>
                  <a:lnTo>
                    <a:pt x="155782" y="1760"/>
                  </a:lnTo>
                  <a:lnTo>
                    <a:pt x="207442" y="46704"/>
                  </a:lnTo>
                  <a:lnTo>
                    <a:pt x="235386" y="86099"/>
                  </a:lnTo>
                  <a:lnTo>
                    <a:pt x="260032" y="128323"/>
                  </a:lnTo>
                  <a:lnTo>
                    <a:pt x="280545" y="174092"/>
                  </a:lnTo>
                  <a:lnTo>
                    <a:pt x="296087" y="224124"/>
                  </a:lnTo>
                  <a:lnTo>
                    <a:pt x="295266" y="242060"/>
                  </a:lnTo>
                  <a:lnTo>
                    <a:pt x="289471" y="256681"/>
                  </a:lnTo>
                  <a:lnTo>
                    <a:pt x="278703" y="267987"/>
                  </a:lnTo>
                  <a:lnTo>
                    <a:pt x="262966" y="275978"/>
                  </a:lnTo>
                  <a:lnTo>
                    <a:pt x="216377" y="275978"/>
                  </a:lnTo>
                  <a:lnTo>
                    <a:pt x="169788" y="275978"/>
                  </a:lnTo>
                  <a:lnTo>
                    <a:pt x="123200" y="275978"/>
                  </a:lnTo>
                  <a:lnTo>
                    <a:pt x="76611" y="275978"/>
                  </a:lnTo>
                  <a:lnTo>
                    <a:pt x="30022" y="275978"/>
                  </a:lnTo>
                  <a:lnTo>
                    <a:pt x="17552" y="267001"/>
                  </a:lnTo>
                  <a:lnTo>
                    <a:pt x="8391" y="255538"/>
                  </a:lnTo>
                  <a:lnTo>
                    <a:pt x="2540" y="241588"/>
                  </a:lnTo>
                  <a:lnTo>
                    <a:pt x="0" y="225153"/>
                  </a:lnTo>
                  <a:lnTo>
                    <a:pt x="10100" y="178053"/>
                  </a:lnTo>
                  <a:lnTo>
                    <a:pt x="24703" y="132955"/>
                  </a:lnTo>
                  <a:lnTo>
                    <a:pt x="43987" y="89938"/>
                  </a:lnTo>
                  <a:lnTo>
                    <a:pt x="68132" y="49080"/>
                  </a:lnTo>
                  <a:lnTo>
                    <a:pt x="97320" y="1046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4780601" y="6976292"/>
              <a:ext cx="443865" cy="189230"/>
            </a:xfrm>
            <a:custGeom>
              <a:avLst/>
              <a:gdLst/>
              <a:ahLst/>
              <a:cxnLst/>
              <a:rect l="l" t="t" r="r" b="b"/>
              <a:pathLst>
                <a:path w="443864" h="189229">
                  <a:moveTo>
                    <a:pt x="443395" y="0"/>
                  </a:moveTo>
                  <a:lnTo>
                    <a:pt x="0" y="0"/>
                  </a:lnTo>
                  <a:lnTo>
                    <a:pt x="0" y="188810"/>
                  </a:lnTo>
                  <a:lnTo>
                    <a:pt x="443395" y="188810"/>
                  </a:lnTo>
                  <a:lnTo>
                    <a:pt x="443395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4917586" y="6961989"/>
              <a:ext cx="160655" cy="15240"/>
            </a:xfrm>
            <a:custGeom>
              <a:avLst/>
              <a:gdLst/>
              <a:ahLst/>
              <a:cxnLst/>
              <a:rect l="l" t="t" r="r" b="b"/>
              <a:pathLst>
                <a:path w="160654" h="15240">
                  <a:moveTo>
                    <a:pt x="160159" y="0"/>
                  </a:moveTo>
                  <a:lnTo>
                    <a:pt x="0" y="0"/>
                  </a:lnTo>
                  <a:lnTo>
                    <a:pt x="0" y="14757"/>
                  </a:lnTo>
                  <a:lnTo>
                    <a:pt x="160159" y="14757"/>
                  </a:lnTo>
                  <a:lnTo>
                    <a:pt x="16015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3" name="object 103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816437" y="6839450"/>
              <a:ext cx="370471" cy="122763"/>
            </a:xfrm>
            <a:prstGeom prst="rect">
              <a:avLst/>
            </a:prstGeom>
          </p:spPr>
        </p:pic>
        <p:pic>
          <p:nvPicPr>
            <p:cNvPr id="104" name="object 104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4681905" y="3360620"/>
              <a:ext cx="607999" cy="172974"/>
            </a:xfrm>
            <a:prstGeom prst="rect">
              <a:avLst/>
            </a:prstGeom>
          </p:spPr>
        </p:pic>
        <p:sp>
          <p:nvSpPr>
            <p:cNvPr id="105" name="object 105"/>
            <p:cNvSpPr/>
            <p:nvPr/>
          </p:nvSpPr>
          <p:spPr>
            <a:xfrm>
              <a:off x="4681903" y="3360617"/>
              <a:ext cx="608330" cy="173355"/>
            </a:xfrm>
            <a:custGeom>
              <a:avLst/>
              <a:gdLst/>
              <a:ahLst/>
              <a:cxnLst/>
              <a:rect l="l" t="t" r="r" b="b"/>
              <a:pathLst>
                <a:path w="608329" h="173354">
                  <a:moveTo>
                    <a:pt x="86487" y="0"/>
                  </a:moveTo>
                  <a:lnTo>
                    <a:pt x="521512" y="0"/>
                  </a:lnTo>
                  <a:lnTo>
                    <a:pt x="555096" y="6823"/>
                  </a:lnTo>
                  <a:lnTo>
                    <a:pt x="582596" y="25403"/>
                  </a:lnTo>
                  <a:lnTo>
                    <a:pt x="601176" y="52903"/>
                  </a:lnTo>
                  <a:lnTo>
                    <a:pt x="607999" y="86487"/>
                  </a:lnTo>
                  <a:lnTo>
                    <a:pt x="601176" y="120070"/>
                  </a:lnTo>
                  <a:lnTo>
                    <a:pt x="582596" y="147570"/>
                  </a:lnTo>
                  <a:lnTo>
                    <a:pt x="555096" y="166150"/>
                  </a:lnTo>
                  <a:lnTo>
                    <a:pt x="521512" y="172974"/>
                  </a:lnTo>
                  <a:lnTo>
                    <a:pt x="86487" y="172974"/>
                  </a:lnTo>
                  <a:lnTo>
                    <a:pt x="52908" y="166150"/>
                  </a:lnTo>
                  <a:lnTo>
                    <a:pt x="25407" y="147570"/>
                  </a:lnTo>
                  <a:lnTo>
                    <a:pt x="6825" y="120070"/>
                  </a:lnTo>
                  <a:lnTo>
                    <a:pt x="0" y="86487"/>
                  </a:lnTo>
                  <a:lnTo>
                    <a:pt x="6825" y="52903"/>
                  </a:lnTo>
                  <a:lnTo>
                    <a:pt x="25407" y="25403"/>
                  </a:lnTo>
                  <a:lnTo>
                    <a:pt x="52908" y="6823"/>
                  </a:lnTo>
                  <a:lnTo>
                    <a:pt x="86487" y="0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6" name="object 106"/>
          <p:cNvSpPr txBox="1"/>
          <p:nvPr/>
        </p:nvSpPr>
        <p:spPr>
          <a:xfrm>
            <a:off x="4014946" y="3353470"/>
            <a:ext cx="1944370" cy="1689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6985" algn="ctr">
              <a:lnSpc>
                <a:spcPct val="100000"/>
              </a:lnSpc>
              <a:spcBef>
                <a:spcPts val="135"/>
              </a:spcBef>
            </a:pP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RYANMATIC</a:t>
            </a:r>
            <a:endParaRPr sz="5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350" dirty="0">
                <a:solidFill>
                  <a:srgbClr val="151616"/>
                </a:solidFill>
                <a:latin typeface="Arial"/>
                <a:cs typeface="Arial"/>
              </a:rPr>
              <a:t>Keighley,</a:t>
            </a:r>
            <a:r>
              <a:rPr sz="35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50" dirty="0">
                <a:solidFill>
                  <a:srgbClr val="151616"/>
                </a:solidFill>
                <a:latin typeface="Arial"/>
                <a:cs typeface="Arial"/>
              </a:rPr>
              <a:t>West</a:t>
            </a:r>
            <a:r>
              <a:rPr sz="35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50" spc="-10" dirty="0">
                <a:solidFill>
                  <a:srgbClr val="151616"/>
                </a:solidFill>
                <a:latin typeface="Arial"/>
                <a:cs typeface="Arial"/>
              </a:rPr>
              <a:t>Yorkshire</a:t>
            </a:r>
            <a:endParaRPr sz="350">
              <a:latin typeface="Arial"/>
              <a:cs typeface="Arial"/>
            </a:endParaRPr>
          </a:p>
        </p:txBody>
      </p:sp>
      <p:grpSp>
        <p:nvGrpSpPr>
          <p:cNvPr id="107" name="object 107"/>
          <p:cNvGrpSpPr/>
          <p:nvPr/>
        </p:nvGrpSpPr>
        <p:grpSpPr>
          <a:xfrm>
            <a:off x="2024891" y="1735007"/>
            <a:ext cx="4659630" cy="4029075"/>
            <a:chOff x="2024891" y="1735007"/>
            <a:chExt cx="4659630" cy="4029075"/>
          </a:xfrm>
        </p:grpSpPr>
        <p:sp>
          <p:nvSpPr>
            <p:cNvPr id="108" name="object 108"/>
            <p:cNvSpPr/>
            <p:nvPr/>
          </p:nvSpPr>
          <p:spPr>
            <a:xfrm>
              <a:off x="4700905" y="3430520"/>
              <a:ext cx="570865" cy="26034"/>
            </a:xfrm>
            <a:custGeom>
              <a:avLst/>
              <a:gdLst/>
              <a:ahLst/>
              <a:cxnLst/>
              <a:rect l="l" t="t" r="r" b="b"/>
              <a:pathLst>
                <a:path w="570864" h="26035">
                  <a:moveTo>
                    <a:pt x="25755" y="5765"/>
                  </a:moveTo>
                  <a:lnTo>
                    <a:pt x="19989" y="0"/>
                  </a:lnTo>
                  <a:lnTo>
                    <a:pt x="12877" y="0"/>
                  </a:lnTo>
                  <a:lnTo>
                    <a:pt x="5765" y="0"/>
                  </a:lnTo>
                  <a:lnTo>
                    <a:pt x="0" y="5765"/>
                  </a:lnTo>
                  <a:lnTo>
                    <a:pt x="0" y="20002"/>
                  </a:lnTo>
                  <a:lnTo>
                    <a:pt x="5765" y="25768"/>
                  </a:lnTo>
                  <a:lnTo>
                    <a:pt x="19989" y="25768"/>
                  </a:lnTo>
                  <a:lnTo>
                    <a:pt x="25755" y="20002"/>
                  </a:lnTo>
                  <a:lnTo>
                    <a:pt x="25755" y="5765"/>
                  </a:lnTo>
                  <a:close/>
                </a:path>
                <a:path w="570864" h="26035">
                  <a:moveTo>
                    <a:pt x="570865" y="5765"/>
                  </a:moveTo>
                  <a:lnTo>
                    <a:pt x="565099" y="0"/>
                  </a:lnTo>
                  <a:lnTo>
                    <a:pt x="557987" y="0"/>
                  </a:lnTo>
                  <a:lnTo>
                    <a:pt x="550875" y="0"/>
                  </a:lnTo>
                  <a:lnTo>
                    <a:pt x="545096" y="5765"/>
                  </a:lnTo>
                  <a:lnTo>
                    <a:pt x="545096" y="20002"/>
                  </a:lnTo>
                  <a:lnTo>
                    <a:pt x="550875" y="25768"/>
                  </a:lnTo>
                  <a:lnTo>
                    <a:pt x="565099" y="25768"/>
                  </a:lnTo>
                  <a:lnTo>
                    <a:pt x="570865" y="20002"/>
                  </a:lnTo>
                  <a:lnTo>
                    <a:pt x="570865" y="5765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3984155" y="1735007"/>
              <a:ext cx="2700020" cy="2639695"/>
            </a:xfrm>
            <a:custGeom>
              <a:avLst/>
              <a:gdLst/>
              <a:ahLst/>
              <a:cxnLst/>
              <a:rect l="l" t="t" r="r" b="b"/>
              <a:pathLst>
                <a:path w="2700020" h="2639695">
                  <a:moveTo>
                    <a:pt x="1416773" y="573138"/>
                  </a:moveTo>
                  <a:lnTo>
                    <a:pt x="1380769" y="582701"/>
                  </a:lnTo>
                  <a:lnTo>
                    <a:pt x="1381950" y="582650"/>
                  </a:lnTo>
                  <a:lnTo>
                    <a:pt x="1381963" y="0"/>
                  </a:lnTo>
                  <a:lnTo>
                    <a:pt x="1374762" y="0"/>
                  </a:lnTo>
                  <a:lnTo>
                    <a:pt x="1374762" y="582650"/>
                  </a:lnTo>
                  <a:lnTo>
                    <a:pt x="1374762" y="617715"/>
                  </a:lnTo>
                  <a:lnTo>
                    <a:pt x="1374749" y="582650"/>
                  </a:lnTo>
                  <a:lnTo>
                    <a:pt x="1373555" y="582587"/>
                  </a:lnTo>
                  <a:lnTo>
                    <a:pt x="1371168" y="582396"/>
                  </a:lnTo>
                  <a:lnTo>
                    <a:pt x="1339964" y="573138"/>
                  </a:lnTo>
                  <a:lnTo>
                    <a:pt x="1378369" y="662749"/>
                  </a:lnTo>
                  <a:lnTo>
                    <a:pt x="1397660" y="617715"/>
                  </a:lnTo>
                  <a:lnTo>
                    <a:pt x="1416773" y="573138"/>
                  </a:lnTo>
                  <a:close/>
                </a:path>
                <a:path w="2700020" h="2639695">
                  <a:moveTo>
                    <a:pt x="2646946" y="2597112"/>
                  </a:moveTo>
                  <a:lnTo>
                    <a:pt x="1472946" y="2597112"/>
                  </a:lnTo>
                  <a:lnTo>
                    <a:pt x="1472996" y="2595905"/>
                  </a:lnTo>
                  <a:lnTo>
                    <a:pt x="1482445" y="2562301"/>
                  </a:lnTo>
                  <a:lnTo>
                    <a:pt x="1392834" y="2600706"/>
                  </a:lnTo>
                  <a:lnTo>
                    <a:pt x="1482445" y="2639110"/>
                  </a:lnTo>
                  <a:lnTo>
                    <a:pt x="1481277" y="2636710"/>
                  </a:lnTo>
                  <a:lnTo>
                    <a:pt x="1480197" y="2634310"/>
                  </a:lnTo>
                  <a:lnTo>
                    <a:pt x="1472946" y="2604312"/>
                  </a:lnTo>
                  <a:lnTo>
                    <a:pt x="2646946" y="2604312"/>
                  </a:lnTo>
                  <a:lnTo>
                    <a:pt x="2646946" y="2597112"/>
                  </a:lnTo>
                  <a:close/>
                </a:path>
                <a:path w="2700020" h="2639695">
                  <a:moveTo>
                    <a:pt x="2653017" y="1726590"/>
                  </a:moveTo>
                  <a:lnTo>
                    <a:pt x="2357755" y="1726590"/>
                  </a:lnTo>
                  <a:lnTo>
                    <a:pt x="2357818" y="1725383"/>
                  </a:lnTo>
                  <a:lnTo>
                    <a:pt x="2367267" y="1691792"/>
                  </a:lnTo>
                  <a:lnTo>
                    <a:pt x="2277656" y="1730197"/>
                  </a:lnTo>
                  <a:lnTo>
                    <a:pt x="2367267" y="1768589"/>
                  </a:lnTo>
                  <a:lnTo>
                    <a:pt x="2366099" y="1766189"/>
                  </a:lnTo>
                  <a:lnTo>
                    <a:pt x="2365019" y="1763788"/>
                  </a:lnTo>
                  <a:lnTo>
                    <a:pt x="2357755" y="1733791"/>
                  </a:lnTo>
                  <a:lnTo>
                    <a:pt x="2653017" y="1733791"/>
                  </a:lnTo>
                  <a:lnTo>
                    <a:pt x="2653017" y="1726590"/>
                  </a:lnTo>
                  <a:close/>
                </a:path>
                <a:path w="2700020" h="2639695">
                  <a:moveTo>
                    <a:pt x="2698254" y="2186686"/>
                  </a:moveTo>
                  <a:lnTo>
                    <a:pt x="80098" y="2186686"/>
                  </a:lnTo>
                  <a:lnTo>
                    <a:pt x="80162" y="2185479"/>
                  </a:lnTo>
                  <a:lnTo>
                    <a:pt x="89611" y="2151888"/>
                  </a:lnTo>
                  <a:lnTo>
                    <a:pt x="0" y="2190292"/>
                  </a:lnTo>
                  <a:lnTo>
                    <a:pt x="89611" y="2228685"/>
                  </a:lnTo>
                  <a:lnTo>
                    <a:pt x="88442" y="2226284"/>
                  </a:lnTo>
                  <a:lnTo>
                    <a:pt x="87363" y="2223884"/>
                  </a:lnTo>
                  <a:lnTo>
                    <a:pt x="80111" y="2193887"/>
                  </a:lnTo>
                  <a:lnTo>
                    <a:pt x="2698254" y="2193887"/>
                  </a:lnTo>
                  <a:lnTo>
                    <a:pt x="2698254" y="2186686"/>
                  </a:lnTo>
                  <a:close/>
                </a:path>
                <a:path w="2700020" h="2639695">
                  <a:moveTo>
                    <a:pt x="2699931" y="905484"/>
                  </a:moveTo>
                  <a:lnTo>
                    <a:pt x="2363673" y="905484"/>
                  </a:lnTo>
                  <a:lnTo>
                    <a:pt x="2360066" y="905484"/>
                  </a:lnTo>
                  <a:lnTo>
                    <a:pt x="2360066" y="909091"/>
                  </a:lnTo>
                  <a:lnTo>
                    <a:pt x="2360066" y="1468526"/>
                  </a:lnTo>
                  <a:lnTo>
                    <a:pt x="2123148" y="1468526"/>
                  </a:lnTo>
                  <a:lnTo>
                    <a:pt x="2132660" y="1433728"/>
                  </a:lnTo>
                  <a:lnTo>
                    <a:pt x="2043049" y="1472133"/>
                  </a:lnTo>
                  <a:lnTo>
                    <a:pt x="2132660" y="1510538"/>
                  </a:lnTo>
                  <a:lnTo>
                    <a:pt x="2131504" y="1508137"/>
                  </a:lnTo>
                  <a:lnTo>
                    <a:pt x="2130412" y="1505724"/>
                  </a:lnTo>
                  <a:lnTo>
                    <a:pt x="2123148" y="1475727"/>
                  </a:lnTo>
                  <a:lnTo>
                    <a:pt x="2363673" y="1475727"/>
                  </a:lnTo>
                  <a:lnTo>
                    <a:pt x="2367280" y="1475727"/>
                  </a:lnTo>
                  <a:lnTo>
                    <a:pt x="2367280" y="1472133"/>
                  </a:lnTo>
                  <a:lnTo>
                    <a:pt x="2367280" y="1468526"/>
                  </a:lnTo>
                  <a:lnTo>
                    <a:pt x="2367280" y="912685"/>
                  </a:lnTo>
                  <a:lnTo>
                    <a:pt x="2699931" y="912685"/>
                  </a:lnTo>
                  <a:lnTo>
                    <a:pt x="2699931" y="909091"/>
                  </a:lnTo>
                  <a:lnTo>
                    <a:pt x="2699931" y="90548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0" name="object 110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3912235" y="4831267"/>
              <a:ext cx="682828" cy="907601"/>
            </a:xfrm>
            <a:prstGeom prst="rect">
              <a:avLst/>
            </a:prstGeom>
          </p:spPr>
        </p:pic>
        <p:sp>
          <p:nvSpPr>
            <p:cNvPr id="111" name="object 111"/>
            <p:cNvSpPr/>
            <p:nvPr/>
          </p:nvSpPr>
          <p:spPr>
            <a:xfrm>
              <a:off x="3912235" y="4831257"/>
              <a:ext cx="683260" cy="908050"/>
            </a:xfrm>
            <a:custGeom>
              <a:avLst/>
              <a:gdLst/>
              <a:ahLst/>
              <a:cxnLst/>
              <a:rect l="l" t="t" r="r" b="b"/>
              <a:pathLst>
                <a:path w="683260" h="908050">
                  <a:moveTo>
                    <a:pt x="0" y="0"/>
                  </a:moveTo>
                  <a:lnTo>
                    <a:pt x="682828" y="0"/>
                  </a:lnTo>
                  <a:lnTo>
                    <a:pt x="682828" y="907605"/>
                  </a:lnTo>
                  <a:lnTo>
                    <a:pt x="0" y="90760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3514915" y="2400030"/>
              <a:ext cx="1208405" cy="644525"/>
            </a:xfrm>
            <a:custGeom>
              <a:avLst/>
              <a:gdLst/>
              <a:ahLst/>
              <a:cxnLst/>
              <a:rect l="l" t="t" r="r" b="b"/>
              <a:pathLst>
                <a:path w="1208404" h="644525">
                  <a:moveTo>
                    <a:pt x="649071" y="605739"/>
                  </a:moveTo>
                  <a:lnTo>
                    <a:pt x="640664" y="602132"/>
                  </a:lnTo>
                  <a:lnTo>
                    <a:pt x="569023" y="571436"/>
                  </a:lnTo>
                  <a:lnTo>
                    <a:pt x="569023" y="608139"/>
                  </a:lnTo>
                  <a:lnTo>
                    <a:pt x="568972" y="609206"/>
                  </a:lnTo>
                  <a:lnTo>
                    <a:pt x="568972" y="604939"/>
                  </a:lnTo>
                  <a:lnTo>
                    <a:pt x="569023" y="608139"/>
                  </a:lnTo>
                  <a:lnTo>
                    <a:pt x="569023" y="571436"/>
                  </a:lnTo>
                  <a:lnTo>
                    <a:pt x="559460" y="567334"/>
                  </a:lnTo>
                  <a:lnTo>
                    <a:pt x="560628" y="569734"/>
                  </a:lnTo>
                  <a:lnTo>
                    <a:pt x="561708" y="572122"/>
                  </a:lnTo>
                  <a:lnTo>
                    <a:pt x="568921" y="602132"/>
                  </a:lnTo>
                  <a:lnTo>
                    <a:pt x="0" y="602132"/>
                  </a:lnTo>
                  <a:lnTo>
                    <a:pt x="0" y="609333"/>
                  </a:lnTo>
                  <a:lnTo>
                    <a:pt x="568960" y="609333"/>
                  </a:lnTo>
                  <a:lnTo>
                    <a:pt x="568909" y="610539"/>
                  </a:lnTo>
                  <a:lnTo>
                    <a:pt x="559460" y="644144"/>
                  </a:lnTo>
                  <a:lnTo>
                    <a:pt x="640689" y="609333"/>
                  </a:lnTo>
                  <a:lnTo>
                    <a:pt x="649071" y="605739"/>
                  </a:lnTo>
                  <a:close/>
                </a:path>
                <a:path w="1208404" h="644525">
                  <a:moveTo>
                    <a:pt x="1208214" y="253834"/>
                  </a:moveTo>
                  <a:lnTo>
                    <a:pt x="1194460" y="239369"/>
                  </a:lnTo>
                  <a:lnTo>
                    <a:pt x="1141031" y="183184"/>
                  </a:lnTo>
                  <a:lnTo>
                    <a:pt x="1141095" y="193662"/>
                  </a:lnTo>
                  <a:lnTo>
                    <a:pt x="1140942" y="196215"/>
                  </a:lnTo>
                  <a:lnTo>
                    <a:pt x="1136027" y="218909"/>
                  </a:lnTo>
                  <a:lnTo>
                    <a:pt x="643128" y="7200"/>
                  </a:lnTo>
                  <a:lnTo>
                    <a:pt x="627037" y="292"/>
                  </a:lnTo>
                  <a:lnTo>
                    <a:pt x="626351" y="0"/>
                  </a:lnTo>
                  <a:lnTo>
                    <a:pt x="625614" y="0"/>
                  </a:lnTo>
                  <a:lnTo>
                    <a:pt x="164236" y="0"/>
                  </a:lnTo>
                  <a:lnTo>
                    <a:pt x="164236" y="7200"/>
                  </a:lnTo>
                  <a:lnTo>
                    <a:pt x="624865" y="7200"/>
                  </a:lnTo>
                  <a:lnTo>
                    <a:pt x="1133195" y="225526"/>
                  </a:lnTo>
                  <a:lnTo>
                    <a:pt x="1110716" y="253758"/>
                  </a:lnTo>
                  <a:lnTo>
                    <a:pt x="1208214" y="25383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2024891" y="5447058"/>
              <a:ext cx="233045" cy="317500"/>
            </a:xfrm>
            <a:custGeom>
              <a:avLst/>
              <a:gdLst/>
              <a:ahLst/>
              <a:cxnLst/>
              <a:rect l="l" t="t" r="r" b="b"/>
              <a:pathLst>
                <a:path w="233044" h="317500">
                  <a:moveTo>
                    <a:pt x="232600" y="0"/>
                  </a:moveTo>
                  <a:lnTo>
                    <a:pt x="0" y="0"/>
                  </a:lnTo>
                  <a:lnTo>
                    <a:pt x="0" y="316992"/>
                  </a:lnTo>
                  <a:lnTo>
                    <a:pt x="232600" y="316992"/>
                  </a:lnTo>
                  <a:lnTo>
                    <a:pt x="232600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2048151" y="5468529"/>
              <a:ext cx="180975" cy="120650"/>
            </a:xfrm>
            <a:custGeom>
              <a:avLst/>
              <a:gdLst/>
              <a:ahLst/>
              <a:cxnLst/>
              <a:rect l="l" t="t" r="r" b="b"/>
              <a:pathLst>
                <a:path w="180975" h="120650">
                  <a:moveTo>
                    <a:pt x="180543" y="0"/>
                  </a:moveTo>
                  <a:lnTo>
                    <a:pt x="0" y="0"/>
                  </a:lnTo>
                  <a:lnTo>
                    <a:pt x="0" y="120357"/>
                  </a:lnTo>
                  <a:lnTo>
                    <a:pt x="180543" y="120357"/>
                  </a:lnTo>
                  <a:lnTo>
                    <a:pt x="180543" y="0"/>
                  </a:lnTo>
                  <a:close/>
                </a:path>
              </a:pathLst>
            </a:custGeom>
            <a:solidFill>
              <a:srgbClr val="42BA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2048151" y="5611176"/>
              <a:ext cx="180975" cy="120650"/>
            </a:xfrm>
            <a:custGeom>
              <a:avLst/>
              <a:gdLst/>
              <a:ahLst/>
              <a:cxnLst/>
              <a:rect l="l" t="t" r="r" b="b"/>
              <a:pathLst>
                <a:path w="180975" h="120650">
                  <a:moveTo>
                    <a:pt x="180543" y="0"/>
                  </a:moveTo>
                  <a:lnTo>
                    <a:pt x="0" y="0"/>
                  </a:lnTo>
                  <a:lnTo>
                    <a:pt x="0" y="120370"/>
                  </a:lnTo>
                  <a:lnTo>
                    <a:pt x="180543" y="120370"/>
                  </a:lnTo>
                  <a:lnTo>
                    <a:pt x="180543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6" name="object 116"/>
          <p:cNvSpPr txBox="1"/>
          <p:nvPr/>
        </p:nvSpPr>
        <p:spPr>
          <a:xfrm>
            <a:off x="2048151" y="5447058"/>
            <a:ext cx="209550" cy="28511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200"/>
              </a:spcBef>
            </a:pPr>
            <a:r>
              <a:rPr sz="700" b="1" spc="-25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endParaRPr sz="7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390"/>
              </a:spcBef>
            </a:pPr>
            <a:r>
              <a:rPr sz="600" b="1" spc="-25" dirty="0">
                <a:solidFill>
                  <a:srgbClr val="151616"/>
                </a:solidFill>
                <a:latin typeface="Arial"/>
                <a:cs typeface="Arial"/>
              </a:rPr>
              <a:t>OFF</a:t>
            </a:r>
            <a:endParaRPr sz="60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888892" y="4368327"/>
            <a:ext cx="2189480" cy="177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81355">
              <a:lnSpc>
                <a:spcPct val="100000"/>
              </a:lnSpc>
              <a:spcBef>
                <a:spcPts val="90"/>
              </a:spcBef>
            </a:pPr>
            <a:r>
              <a:rPr sz="1000" spc="-20" dirty="0">
                <a:solidFill>
                  <a:srgbClr val="676767"/>
                </a:solidFill>
                <a:latin typeface="Arial"/>
                <a:cs typeface="Arial"/>
              </a:rPr>
              <a:t>V.Ryan</a:t>
            </a:r>
            <a:r>
              <a:rPr sz="1000" spc="-15" dirty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676767"/>
                </a:solidFill>
                <a:latin typeface="Arial"/>
                <a:cs typeface="Arial"/>
              </a:rPr>
              <a:t>©</a:t>
            </a:r>
            <a:r>
              <a:rPr sz="1000" spc="-15" dirty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676767"/>
                </a:solidFill>
                <a:latin typeface="Arial"/>
                <a:cs typeface="Arial"/>
              </a:rPr>
              <a:t>2023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1380045" y="1727044"/>
            <a:ext cx="1322070" cy="3140075"/>
          </a:xfrm>
          <a:custGeom>
            <a:avLst/>
            <a:gdLst/>
            <a:ahLst/>
            <a:cxnLst/>
            <a:rect l="l" t="t" r="r" b="b"/>
            <a:pathLst>
              <a:path w="1322070" h="3140075">
                <a:moveTo>
                  <a:pt x="459524" y="3049867"/>
                </a:moveTo>
                <a:lnTo>
                  <a:pt x="423519" y="3059442"/>
                </a:lnTo>
                <a:lnTo>
                  <a:pt x="424713" y="3059379"/>
                </a:lnTo>
                <a:lnTo>
                  <a:pt x="424726" y="2326195"/>
                </a:lnTo>
                <a:lnTo>
                  <a:pt x="424726" y="2322588"/>
                </a:lnTo>
                <a:lnTo>
                  <a:pt x="424726" y="2318982"/>
                </a:lnTo>
                <a:lnTo>
                  <a:pt x="421119" y="2318982"/>
                </a:lnTo>
                <a:lnTo>
                  <a:pt x="7200" y="2318982"/>
                </a:lnTo>
                <a:lnTo>
                  <a:pt x="7200" y="1396771"/>
                </a:lnTo>
                <a:lnTo>
                  <a:pt x="0" y="1396771"/>
                </a:lnTo>
                <a:lnTo>
                  <a:pt x="0" y="2322588"/>
                </a:lnTo>
                <a:lnTo>
                  <a:pt x="0" y="2326195"/>
                </a:lnTo>
                <a:lnTo>
                  <a:pt x="3606" y="2326195"/>
                </a:lnTo>
                <a:lnTo>
                  <a:pt x="417525" y="2326195"/>
                </a:lnTo>
                <a:lnTo>
                  <a:pt x="417525" y="3059379"/>
                </a:lnTo>
                <a:lnTo>
                  <a:pt x="417525" y="3094444"/>
                </a:lnTo>
                <a:lnTo>
                  <a:pt x="417512" y="3059379"/>
                </a:lnTo>
                <a:lnTo>
                  <a:pt x="416318" y="3059315"/>
                </a:lnTo>
                <a:lnTo>
                  <a:pt x="413918" y="3059138"/>
                </a:lnTo>
                <a:lnTo>
                  <a:pt x="382714" y="3049867"/>
                </a:lnTo>
                <a:lnTo>
                  <a:pt x="421119" y="3139478"/>
                </a:lnTo>
                <a:lnTo>
                  <a:pt x="440423" y="3094444"/>
                </a:lnTo>
                <a:lnTo>
                  <a:pt x="459524" y="3049867"/>
                </a:lnTo>
                <a:close/>
              </a:path>
              <a:path w="1322070" h="3140075">
                <a:moveTo>
                  <a:pt x="1321765" y="1570367"/>
                </a:moveTo>
                <a:lnTo>
                  <a:pt x="1285773" y="1579930"/>
                </a:lnTo>
                <a:lnTo>
                  <a:pt x="1286954" y="1579880"/>
                </a:lnTo>
                <a:lnTo>
                  <a:pt x="1286967" y="0"/>
                </a:lnTo>
                <a:lnTo>
                  <a:pt x="1279766" y="0"/>
                </a:lnTo>
                <a:lnTo>
                  <a:pt x="1279766" y="1579880"/>
                </a:lnTo>
                <a:lnTo>
                  <a:pt x="1279766" y="1614944"/>
                </a:lnTo>
                <a:lnTo>
                  <a:pt x="1279753" y="1579880"/>
                </a:lnTo>
                <a:lnTo>
                  <a:pt x="1278559" y="1579816"/>
                </a:lnTo>
                <a:lnTo>
                  <a:pt x="1276172" y="1579626"/>
                </a:lnTo>
                <a:lnTo>
                  <a:pt x="1244968" y="1570367"/>
                </a:lnTo>
                <a:lnTo>
                  <a:pt x="1283373" y="1659978"/>
                </a:lnTo>
                <a:lnTo>
                  <a:pt x="1302664" y="1614944"/>
                </a:lnTo>
                <a:lnTo>
                  <a:pt x="1321765" y="1570367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 txBox="1"/>
          <p:nvPr/>
        </p:nvSpPr>
        <p:spPr>
          <a:xfrm>
            <a:off x="212262" y="650710"/>
            <a:ext cx="7172325" cy="390525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79375" rIns="0" bIns="0" rtlCol="0">
            <a:spAutoFit/>
          </a:bodyPr>
          <a:lstStyle/>
          <a:p>
            <a:pPr marL="666750">
              <a:lnSpc>
                <a:spcPct val="100000"/>
              </a:lnSpc>
              <a:spcBef>
                <a:spcPts val="625"/>
              </a:spcBef>
              <a:tabLst>
                <a:tab pos="246189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LINK: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  <a:hlinkClick r:id="rId30"/>
              </a:rPr>
              <a:t>https://technologystudent.com/equip_flsh/disker1.html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183694" y="7918289"/>
            <a:ext cx="7172325" cy="390525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79375" rIns="0" bIns="0" rtlCol="0">
            <a:spAutoFit/>
          </a:bodyPr>
          <a:lstStyle/>
          <a:p>
            <a:pPr marL="666750">
              <a:lnSpc>
                <a:spcPct val="100000"/>
              </a:lnSpc>
              <a:spcBef>
                <a:spcPts val="625"/>
              </a:spcBef>
              <a:tabLst>
                <a:tab pos="246189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LINK: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  <a:hlinkClick r:id="rId31"/>
              </a:rPr>
              <a:t>https://technologystudent.com/equip_flsh/disker2.html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232859" y="402089"/>
            <a:ext cx="20415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continued....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1885" y="3401847"/>
            <a:ext cx="711200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important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wear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dust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mask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extraction,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sanding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disk?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159</Words>
  <Application>Microsoft Office PowerPoint</Application>
  <PresentationFormat>Custom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disksand1.cdr</dc:title>
  <dc:creator>BY V.RYAN</dc:creator>
  <cp:keywords>THE SANDING DISK - EXAMINATION QUESTIONS</cp:keywords>
  <cp:lastModifiedBy>Vincent RYan</cp:lastModifiedBy>
  <cp:revision>1</cp:revision>
  <dcterms:created xsi:type="dcterms:W3CDTF">2023-06-22T14:27:01Z</dcterms:created>
  <dcterms:modified xsi:type="dcterms:W3CDTF">2023-06-22T14:27:20Z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2023-06-22T00:00:00Z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2023-06-22T00:00:00Z</vt:filetime>
  </property>
  <property fmtid="{D5CDD505-2E9C-101B-9397-08002B2CF9AE}" pid="5" name="Producer">
    <vt:lpwstr>Corel PDF Engine Version 19.1.0.419</vt:lpwstr>
  </property>
</Properties>
</file>