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184" y="-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echnologystudent.com/equip1/mgauge1.htm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mgauge1.htm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9274" y="-51850"/>
            <a:ext cx="5102225" cy="542925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MARKING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GAUGE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1332230">
              <a:lnSpc>
                <a:spcPct val="100000"/>
              </a:lnSpc>
              <a:spcBef>
                <a:spcPts val="390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-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2023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84902" y="2263186"/>
            <a:ext cx="5150485" cy="3032125"/>
            <a:chOff x="1084902" y="2263186"/>
            <a:chExt cx="5150485" cy="3032125"/>
          </a:xfrm>
        </p:grpSpPr>
        <p:sp>
          <p:nvSpPr>
            <p:cNvPr id="4" name="object 4"/>
            <p:cNvSpPr/>
            <p:nvPr/>
          </p:nvSpPr>
          <p:spPr>
            <a:xfrm>
              <a:off x="1086274" y="2346093"/>
              <a:ext cx="5147945" cy="2834640"/>
            </a:xfrm>
            <a:custGeom>
              <a:avLst/>
              <a:gdLst/>
              <a:ahLst/>
              <a:cxnLst/>
              <a:rect l="l" t="t" r="r" b="b"/>
              <a:pathLst>
                <a:path w="5147945" h="2834640">
                  <a:moveTo>
                    <a:pt x="577898" y="1978370"/>
                  </a:moveTo>
                  <a:lnTo>
                    <a:pt x="667250" y="1978370"/>
                  </a:lnTo>
                  <a:lnTo>
                    <a:pt x="667250" y="2680431"/>
                  </a:lnTo>
                  <a:lnTo>
                    <a:pt x="622829" y="2834403"/>
                  </a:lnTo>
                  <a:lnTo>
                    <a:pt x="577898" y="2680431"/>
                  </a:lnTo>
                  <a:lnTo>
                    <a:pt x="577898" y="1978370"/>
                  </a:lnTo>
                  <a:close/>
                </a:path>
                <a:path w="5147945" h="2834640">
                  <a:moveTo>
                    <a:pt x="0" y="1950081"/>
                  </a:moveTo>
                  <a:lnTo>
                    <a:pt x="33132" y="1914850"/>
                  </a:lnTo>
                  <a:lnTo>
                    <a:pt x="66264" y="1890935"/>
                  </a:lnTo>
                  <a:lnTo>
                    <a:pt x="99395" y="1877430"/>
                  </a:lnTo>
                  <a:lnTo>
                    <a:pt x="132527" y="1873432"/>
                  </a:lnTo>
                  <a:lnTo>
                    <a:pt x="165659" y="1878034"/>
                  </a:lnTo>
                  <a:lnTo>
                    <a:pt x="231923" y="1909417"/>
                  </a:lnTo>
                  <a:lnTo>
                    <a:pt x="265055" y="1934388"/>
                  </a:lnTo>
                  <a:lnTo>
                    <a:pt x="298187" y="1964339"/>
                  </a:lnTo>
                  <a:lnTo>
                    <a:pt x="331319" y="1998363"/>
                  </a:lnTo>
                  <a:lnTo>
                    <a:pt x="364451" y="2035556"/>
                  </a:lnTo>
                  <a:lnTo>
                    <a:pt x="397583" y="2075012"/>
                  </a:lnTo>
                  <a:lnTo>
                    <a:pt x="430715" y="2115826"/>
                  </a:lnTo>
                  <a:lnTo>
                    <a:pt x="430715" y="2529973"/>
                  </a:lnTo>
                  <a:lnTo>
                    <a:pt x="0" y="2364229"/>
                  </a:lnTo>
                  <a:lnTo>
                    <a:pt x="0" y="2312461"/>
                  </a:lnTo>
                  <a:lnTo>
                    <a:pt x="0" y="2260692"/>
                  </a:lnTo>
                  <a:lnTo>
                    <a:pt x="0" y="2001850"/>
                  </a:lnTo>
                  <a:lnTo>
                    <a:pt x="0" y="1950081"/>
                  </a:lnTo>
                  <a:close/>
                </a:path>
                <a:path w="5147945" h="2834640">
                  <a:moveTo>
                    <a:pt x="4716969" y="76649"/>
                  </a:moveTo>
                  <a:lnTo>
                    <a:pt x="4750101" y="41418"/>
                  </a:lnTo>
                  <a:lnTo>
                    <a:pt x="4783232" y="17502"/>
                  </a:lnTo>
                  <a:lnTo>
                    <a:pt x="4816364" y="3998"/>
                  </a:lnTo>
                  <a:lnTo>
                    <a:pt x="4849496" y="0"/>
                  </a:lnTo>
                  <a:lnTo>
                    <a:pt x="4882628" y="4601"/>
                  </a:lnTo>
                  <a:lnTo>
                    <a:pt x="4948892" y="35985"/>
                  </a:lnTo>
                  <a:lnTo>
                    <a:pt x="4982024" y="60956"/>
                  </a:lnTo>
                  <a:lnTo>
                    <a:pt x="5015156" y="90906"/>
                  </a:lnTo>
                  <a:lnTo>
                    <a:pt x="5048287" y="124930"/>
                  </a:lnTo>
                  <a:lnTo>
                    <a:pt x="5081419" y="162123"/>
                  </a:lnTo>
                  <a:lnTo>
                    <a:pt x="5114551" y="201579"/>
                  </a:lnTo>
                  <a:lnTo>
                    <a:pt x="5147683" y="242393"/>
                  </a:lnTo>
                  <a:lnTo>
                    <a:pt x="5147683" y="656540"/>
                  </a:lnTo>
                  <a:lnTo>
                    <a:pt x="4716969" y="490796"/>
                  </a:lnTo>
                  <a:lnTo>
                    <a:pt x="4716969" y="439028"/>
                  </a:lnTo>
                  <a:lnTo>
                    <a:pt x="4716969" y="387259"/>
                  </a:lnTo>
                  <a:lnTo>
                    <a:pt x="4716969" y="128418"/>
                  </a:lnTo>
                  <a:lnTo>
                    <a:pt x="4716969" y="7664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29068" y="2346137"/>
              <a:ext cx="5104130" cy="2533015"/>
            </a:xfrm>
            <a:custGeom>
              <a:avLst/>
              <a:gdLst/>
              <a:ahLst/>
              <a:cxnLst/>
              <a:rect l="l" t="t" r="r" b="b"/>
              <a:pathLst>
                <a:path w="5104130" h="2533015">
                  <a:moveTo>
                    <a:pt x="1410670" y="2123852"/>
                  </a:moveTo>
                  <a:lnTo>
                    <a:pt x="386499" y="2123852"/>
                  </a:lnTo>
                  <a:lnTo>
                    <a:pt x="387021" y="2532625"/>
                  </a:lnTo>
                  <a:lnTo>
                    <a:pt x="1410670" y="2123852"/>
                  </a:lnTo>
                  <a:close/>
                </a:path>
                <a:path w="5104130" h="2533015">
                  <a:moveTo>
                    <a:pt x="2027353" y="1877593"/>
                  </a:moveTo>
                  <a:lnTo>
                    <a:pt x="55964" y="1877593"/>
                  </a:lnTo>
                  <a:lnTo>
                    <a:pt x="122986" y="1883975"/>
                  </a:lnTo>
                  <a:lnTo>
                    <a:pt x="213429" y="1931126"/>
                  </a:lnTo>
                  <a:lnTo>
                    <a:pt x="273505" y="1981666"/>
                  </a:lnTo>
                  <a:lnTo>
                    <a:pt x="319296" y="2030571"/>
                  </a:lnTo>
                  <a:lnTo>
                    <a:pt x="352147" y="2073542"/>
                  </a:lnTo>
                  <a:lnTo>
                    <a:pt x="373402" y="2106278"/>
                  </a:lnTo>
                  <a:lnTo>
                    <a:pt x="384404" y="2124481"/>
                  </a:lnTo>
                  <a:lnTo>
                    <a:pt x="386499" y="2123852"/>
                  </a:lnTo>
                  <a:lnTo>
                    <a:pt x="1410670" y="2123852"/>
                  </a:lnTo>
                  <a:lnTo>
                    <a:pt x="2027353" y="1877593"/>
                  </a:lnTo>
                  <a:close/>
                </a:path>
                <a:path w="5104130" h="2533015">
                  <a:moveTo>
                    <a:pt x="42394" y="1881614"/>
                  </a:moveTo>
                  <a:lnTo>
                    <a:pt x="14316" y="1889933"/>
                  </a:lnTo>
                  <a:lnTo>
                    <a:pt x="0" y="1898945"/>
                  </a:lnTo>
                  <a:lnTo>
                    <a:pt x="42394" y="1881614"/>
                  </a:lnTo>
                  <a:close/>
                </a:path>
                <a:path w="5104130" h="2533015">
                  <a:moveTo>
                    <a:pt x="4787459" y="0"/>
                  </a:moveTo>
                  <a:lnTo>
                    <a:pt x="3972641" y="296710"/>
                  </a:lnTo>
                  <a:lnTo>
                    <a:pt x="42394" y="1881614"/>
                  </a:lnTo>
                  <a:lnTo>
                    <a:pt x="55964" y="1877593"/>
                  </a:lnTo>
                  <a:lnTo>
                    <a:pt x="2027353" y="1877593"/>
                  </a:lnTo>
                  <a:lnTo>
                    <a:pt x="5104037" y="648986"/>
                  </a:lnTo>
                  <a:lnTo>
                    <a:pt x="5104037" y="237434"/>
                  </a:lnTo>
                  <a:lnTo>
                    <a:pt x="5076831" y="200335"/>
                  </a:lnTo>
                  <a:lnTo>
                    <a:pt x="5005106" y="118717"/>
                  </a:lnTo>
                  <a:lnTo>
                    <a:pt x="4903702" y="37099"/>
                  </a:lnTo>
                  <a:lnTo>
                    <a:pt x="47874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068" y="2346137"/>
              <a:ext cx="5104130" cy="2533015"/>
            </a:xfrm>
            <a:custGeom>
              <a:avLst/>
              <a:gdLst/>
              <a:ahLst/>
              <a:cxnLst/>
              <a:rect l="l" t="t" r="r" b="b"/>
              <a:pathLst>
                <a:path w="5104130" h="2533015">
                  <a:moveTo>
                    <a:pt x="387021" y="2532625"/>
                  </a:moveTo>
                  <a:lnTo>
                    <a:pt x="5104037" y="648986"/>
                  </a:lnTo>
                  <a:lnTo>
                    <a:pt x="5104037" y="237434"/>
                  </a:lnTo>
                  <a:lnTo>
                    <a:pt x="5076831" y="200335"/>
                  </a:lnTo>
                  <a:lnTo>
                    <a:pt x="5005106" y="118717"/>
                  </a:lnTo>
                  <a:lnTo>
                    <a:pt x="4903702" y="37099"/>
                  </a:lnTo>
                  <a:lnTo>
                    <a:pt x="4787459" y="0"/>
                  </a:lnTo>
                  <a:lnTo>
                    <a:pt x="3972641" y="296710"/>
                  </a:lnTo>
                  <a:lnTo>
                    <a:pt x="2334371" y="949472"/>
                  </a:lnTo>
                  <a:lnTo>
                    <a:pt x="725781" y="1602235"/>
                  </a:lnTo>
                  <a:lnTo>
                    <a:pt x="0" y="1898945"/>
                  </a:lnTo>
                  <a:lnTo>
                    <a:pt x="14316" y="1889933"/>
                  </a:lnTo>
                  <a:lnTo>
                    <a:pt x="55964" y="1877593"/>
                  </a:lnTo>
                  <a:lnTo>
                    <a:pt x="122986" y="1883975"/>
                  </a:lnTo>
                  <a:lnTo>
                    <a:pt x="213429" y="1931126"/>
                  </a:lnTo>
                  <a:lnTo>
                    <a:pt x="273505" y="1981666"/>
                  </a:lnTo>
                  <a:lnTo>
                    <a:pt x="319296" y="2030571"/>
                  </a:lnTo>
                  <a:lnTo>
                    <a:pt x="352147" y="2073542"/>
                  </a:lnTo>
                  <a:lnTo>
                    <a:pt x="373402" y="2106278"/>
                  </a:lnTo>
                  <a:lnTo>
                    <a:pt x="384404" y="2124481"/>
                  </a:lnTo>
                  <a:lnTo>
                    <a:pt x="386499" y="2123852"/>
                  </a:lnTo>
                  <a:lnTo>
                    <a:pt x="387021" y="2532625"/>
                  </a:lnTo>
                  <a:close/>
                </a:path>
                <a:path w="5104130" h="2533015">
                  <a:moveTo>
                    <a:pt x="5104037" y="237434"/>
                  </a:moveTo>
                  <a:lnTo>
                    <a:pt x="3536974" y="870591"/>
                  </a:lnTo>
                </a:path>
                <a:path w="5104130" h="2533015">
                  <a:moveTo>
                    <a:pt x="387021" y="2121072"/>
                  </a:moveTo>
                  <a:lnTo>
                    <a:pt x="1020178" y="1867813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11812" y="2480655"/>
              <a:ext cx="1790064" cy="2727960"/>
            </a:xfrm>
            <a:custGeom>
              <a:avLst/>
              <a:gdLst/>
              <a:ahLst/>
              <a:cxnLst/>
              <a:rect l="l" t="t" r="r" b="b"/>
              <a:pathLst>
                <a:path w="1790064" h="2727960">
                  <a:moveTo>
                    <a:pt x="553140" y="0"/>
                  </a:moveTo>
                  <a:lnTo>
                    <a:pt x="488064" y="2855"/>
                  </a:lnTo>
                  <a:lnTo>
                    <a:pt x="422989" y="14078"/>
                  </a:lnTo>
                  <a:lnTo>
                    <a:pt x="357914" y="34066"/>
                  </a:lnTo>
                  <a:lnTo>
                    <a:pt x="292839" y="63216"/>
                  </a:lnTo>
                  <a:lnTo>
                    <a:pt x="227763" y="101925"/>
                  </a:lnTo>
                  <a:lnTo>
                    <a:pt x="195226" y="124989"/>
                  </a:lnTo>
                  <a:lnTo>
                    <a:pt x="162688" y="150592"/>
                  </a:lnTo>
                  <a:lnTo>
                    <a:pt x="130150" y="178783"/>
                  </a:lnTo>
                  <a:lnTo>
                    <a:pt x="97613" y="209613"/>
                  </a:lnTo>
                  <a:lnTo>
                    <a:pt x="65075" y="243130"/>
                  </a:lnTo>
                  <a:lnTo>
                    <a:pt x="32537" y="279385"/>
                  </a:lnTo>
                  <a:lnTo>
                    <a:pt x="0" y="318428"/>
                  </a:lnTo>
                  <a:lnTo>
                    <a:pt x="0" y="1447653"/>
                  </a:lnTo>
                  <a:lnTo>
                    <a:pt x="84528" y="1410901"/>
                  </a:lnTo>
                  <a:lnTo>
                    <a:pt x="489441" y="1243483"/>
                  </a:lnTo>
                  <a:lnTo>
                    <a:pt x="520719" y="1231826"/>
                  </a:lnTo>
                  <a:lnTo>
                    <a:pt x="551770" y="1222924"/>
                  </a:lnTo>
                  <a:lnTo>
                    <a:pt x="582472" y="1216993"/>
                  </a:lnTo>
                  <a:lnTo>
                    <a:pt x="612699" y="1214248"/>
                  </a:lnTo>
                  <a:lnTo>
                    <a:pt x="642329" y="1214908"/>
                  </a:lnTo>
                  <a:lnTo>
                    <a:pt x="699298" y="1227304"/>
                  </a:lnTo>
                  <a:lnTo>
                    <a:pt x="752388" y="1255914"/>
                  </a:lnTo>
                  <a:lnTo>
                    <a:pt x="800605" y="1302469"/>
                  </a:lnTo>
                  <a:lnTo>
                    <a:pt x="842959" y="1368701"/>
                  </a:lnTo>
                  <a:lnTo>
                    <a:pt x="861628" y="1409737"/>
                  </a:lnTo>
                  <a:lnTo>
                    <a:pt x="878458" y="1456342"/>
                  </a:lnTo>
                  <a:lnTo>
                    <a:pt x="893327" y="1508733"/>
                  </a:lnTo>
                  <a:lnTo>
                    <a:pt x="906110" y="1567126"/>
                  </a:lnTo>
                  <a:lnTo>
                    <a:pt x="916683" y="1631737"/>
                  </a:lnTo>
                  <a:lnTo>
                    <a:pt x="924922" y="1702783"/>
                  </a:lnTo>
                  <a:lnTo>
                    <a:pt x="930704" y="1780480"/>
                  </a:lnTo>
                  <a:lnTo>
                    <a:pt x="933904" y="1865045"/>
                  </a:lnTo>
                  <a:lnTo>
                    <a:pt x="260211" y="2140715"/>
                  </a:lnTo>
                  <a:lnTo>
                    <a:pt x="1789570" y="2727817"/>
                  </a:lnTo>
                  <a:lnTo>
                    <a:pt x="1789570" y="1007079"/>
                  </a:lnTo>
                  <a:lnTo>
                    <a:pt x="1724495" y="926451"/>
                  </a:lnTo>
                  <a:lnTo>
                    <a:pt x="1659420" y="846640"/>
                  </a:lnTo>
                  <a:lnTo>
                    <a:pt x="1594344" y="768044"/>
                  </a:lnTo>
                  <a:lnTo>
                    <a:pt x="1561807" y="729326"/>
                  </a:lnTo>
                  <a:lnTo>
                    <a:pt x="1529269" y="691061"/>
                  </a:lnTo>
                  <a:lnTo>
                    <a:pt x="1496731" y="653298"/>
                  </a:lnTo>
                  <a:lnTo>
                    <a:pt x="1464194" y="616088"/>
                  </a:lnTo>
                  <a:lnTo>
                    <a:pt x="1431656" y="579479"/>
                  </a:lnTo>
                  <a:lnTo>
                    <a:pt x="1399118" y="543521"/>
                  </a:lnTo>
                  <a:lnTo>
                    <a:pt x="1366581" y="508265"/>
                  </a:lnTo>
                  <a:lnTo>
                    <a:pt x="1334043" y="473759"/>
                  </a:lnTo>
                  <a:lnTo>
                    <a:pt x="1301506" y="440054"/>
                  </a:lnTo>
                  <a:lnTo>
                    <a:pt x="1268968" y="407199"/>
                  </a:lnTo>
                  <a:lnTo>
                    <a:pt x="1236430" y="375243"/>
                  </a:lnTo>
                  <a:lnTo>
                    <a:pt x="1203893" y="344238"/>
                  </a:lnTo>
                  <a:lnTo>
                    <a:pt x="1171355" y="314231"/>
                  </a:lnTo>
                  <a:lnTo>
                    <a:pt x="1138817" y="285273"/>
                  </a:lnTo>
                  <a:lnTo>
                    <a:pt x="1106280" y="257414"/>
                  </a:lnTo>
                  <a:lnTo>
                    <a:pt x="1073742" y="230702"/>
                  </a:lnTo>
                  <a:lnTo>
                    <a:pt x="1041204" y="205189"/>
                  </a:lnTo>
                  <a:lnTo>
                    <a:pt x="1008667" y="180923"/>
                  </a:lnTo>
                  <a:lnTo>
                    <a:pt x="976129" y="157954"/>
                  </a:lnTo>
                  <a:lnTo>
                    <a:pt x="943591" y="136332"/>
                  </a:lnTo>
                  <a:lnTo>
                    <a:pt x="911054" y="116106"/>
                  </a:lnTo>
                  <a:lnTo>
                    <a:pt x="845979" y="80043"/>
                  </a:lnTo>
                  <a:lnTo>
                    <a:pt x="780903" y="50162"/>
                  </a:lnTo>
                  <a:lnTo>
                    <a:pt x="715828" y="26861"/>
                  </a:lnTo>
                  <a:lnTo>
                    <a:pt x="650753" y="10536"/>
                  </a:lnTo>
                  <a:lnTo>
                    <a:pt x="585677" y="1585"/>
                  </a:lnTo>
                  <a:lnTo>
                    <a:pt x="553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11812" y="2480655"/>
              <a:ext cx="1790064" cy="2727960"/>
            </a:xfrm>
            <a:custGeom>
              <a:avLst/>
              <a:gdLst/>
              <a:ahLst/>
              <a:cxnLst/>
              <a:rect l="l" t="t" r="r" b="b"/>
              <a:pathLst>
                <a:path w="1790064" h="2727960">
                  <a:moveTo>
                    <a:pt x="0" y="318428"/>
                  </a:moveTo>
                  <a:lnTo>
                    <a:pt x="32537" y="279385"/>
                  </a:lnTo>
                  <a:lnTo>
                    <a:pt x="65075" y="243130"/>
                  </a:lnTo>
                  <a:lnTo>
                    <a:pt x="97613" y="209613"/>
                  </a:lnTo>
                  <a:lnTo>
                    <a:pt x="130150" y="178783"/>
                  </a:lnTo>
                  <a:lnTo>
                    <a:pt x="162688" y="150592"/>
                  </a:lnTo>
                  <a:lnTo>
                    <a:pt x="195226" y="124989"/>
                  </a:lnTo>
                  <a:lnTo>
                    <a:pt x="227763" y="101925"/>
                  </a:lnTo>
                  <a:lnTo>
                    <a:pt x="260301" y="81351"/>
                  </a:lnTo>
                  <a:lnTo>
                    <a:pt x="325376" y="47471"/>
                  </a:lnTo>
                  <a:lnTo>
                    <a:pt x="390451" y="22951"/>
                  </a:lnTo>
                  <a:lnTo>
                    <a:pt x="455527" y="7396"/>
                  </a:lnTo>
                  <a:lnTo>
                    <a:pt x="520602" y="406"/>
                  </a:lnTo>
                  <a:lnTo>
                    <a:pt x="553140" y="0"/>
                  </a:lnTo>
                  <a:lnTo>
                    <a:pt x="585677" y="1585"/>
                  </a:lnTo>
                  <a:lnTo>
                    <a:pt x="650753" y="10536"/>
                  </a:lnTo>
                  <a:lnTo>
                    <a:pt x="715828" y="26861"/>
                  </a:lnTo>
                  <a:lnTo>
                    <a:pt x="780903" y="50162"/>
                  </a:lnTo>
                  <a:lnTo>
                    <a:pt x="845979" y="80043"/>
                  </a:lnTo>
                  <a:lnTo>
                    <a:pt x="911054" y="116106"/>
                  </a:lnTo>
                  <a:lnTo>
                    <a:pt x="943591" y="136332"/>
                  </a:lnTo>
                  <a:lnTo>
                    <a:pt x="976129" y="157954"/>
                  </a:lnTo>
                  <a:lnTo>
                    <a:pt x="1008667" y="180923"/>
                  </a:lnTo>
                  <a:lnTo>
                    <a:pt x="1041204" y="205189"/>
                  </a:lnTo>
                  <a:lnTo>
                    <a:pt x="1073742" y="230702"/>
                  </a:lnTo>
                  <a:lnTo>
                    <a:pt x="1106280" y="257414"/>
                  </a:lnTo>
                  <a:lnTo>
                    <a:pt x="1138817" y="285273"/>
                  </a:lnTo>
                  <a:lnTo>
                    <a:pt x="1171355" y="314231"/>
                  </a:lnTo>
                  <a:lnTo>
                    <a:pt x="1203893" y="344238"/>
                  </a:lnTo>
                  <a:lnTo>
                    <a:pt x="1236430" y="375243"/>
                  </a:lnTo>
                  <a:lnTo>
                    <a:pt x="1268968" y="407199"/>
                  </a:lnTo>
                  <a:lnTo>
                    <a:pt x="1301506" y="440054"/>
                  </a:lnTo>
                  <a:lnTo>
                    <a:pt x="1334043" y="473759"/>
                  </a:lnTo>
                  <a:lnTo>
                    <a:pt x="1366581" y="508265"/>
                  </a:lnTo>
                  <a:lnTo>
                    <a:pt x="1399118" y="543521"/>
                  </a:lnTo>
                  <a:lnTo>
                    <a:pt x="1431656" y="579479"/>
                  </a:lnTo>
                  <a:lnTo>
                    <a:pt x="1464194" y="616088"/>
                  </a:lnTo>
                  <a:lnTo>
                    <a:pt x="1496731" y="653298"/>
                  </a:lnTo>
                  <a:lnTo>
                    <a:pt x="1529269" y="691061"/>
                  </a:lnTo>
                  <a:lnTo>
                    <a:pt x="1561807" y="729326"/>
                  </a:lnTo>
                  <a:lnTo>
                    <a:pt x="1594344" y="768044"/>
                  </a:lnTo>
                  <a:lnTo>
                    <a:pt x="1626882" y="807165"/>
                  </a:lnTo>
                  <a:lnTo>
                    <a:pt x="1659420" y="846640"/>
                  </a:lnTo>
                  <a:lnTo>
                    <a:pt x="1691957" y="886418"/>
                  </a:lnTo>
                  <a:lnTo>
                    <a:pt x="1724495" y="926451"/>
                  </a:lnTo>
                  <a:lnTo>
                    <a:pt x="1757033" y="966687"/>
                  </a:lnTo>
                  <a:lnTo>
                    <a:pt x="1789570" y="1007079"/>
                  </a:lnTo>
                  <a:lnTo>
                    <a:pt x="1789570" y="2727817"/>
                  </a:lnTo>
                  <a:lnTo>
                    <a:pt x="260211" y="2140715"/>
                  </a:lnTo>
                  <a:lnTo>
                    <a:pt x="933904" y="1865045"/>
                  </a:lnTo>
                  <a:lnTo>
                    <a:pt x="930704" y="1780480"/>
                  </a:lnTo>
                  <a:lnTo>
                    <a:pt x="924922" y="1702783"/>
                  </a:lnTo>
                  <a:lnTo>
                    <a:pt x="916683" y="1631737"/>
                  </a:lnTo>
                  <a:lnTo>
                    <a:pt x="906110" y="1567126"/>
                  </a:lnTo>
                  <a:lnTo>
                    <a:pt x="893327" y="1508733"/>
                  </a:lnTo>
                  <a:lnTo>
                    <a:pt x="878458" y="1456342"/>
                  </a:lnTo>
                  <a:lnTo>
                    <a:pt x="861628" y="1409737"/>
                  </a:lnTo>
                  <a:lnTo>
                    <a:pt x="842959" y="1368701"/>
                  </a:lnTo>
                  <a:lnTo>
                    <a:pt x="822577" y="1333017"/>
                  </a:lnTo>
                  <a:lnTo>
                    <a:pt x="777167" y="1276840"/>
                  </a:lnTo>
                  <a:lnTo>
                    <a:pt x="726390" y="1239474"/>
                  </a:lnTo>
                  <a:lnTo>
                    <a:pt x="671237" y="1219188"/>
                  </a:lnTo>
                  <a:lnTo>
                    <a:pt x="612699" y="1214248"/>
                  </a:lnTo>
                  <a:lnTo>
                    <a:pt x="582472" y="1216993"/>
                  </a:lnTo>
                  <a:lnTo>
                    <a:pt x="520719" y="1231826"/>
                  </a:lnTo>
                  <a:lnTo>
                    <a:pt x="84528" y="1410901"/>
                  </a:lnTo>
                  <a:lnTo>
                    <a:pt x="0" y="1447653"/>
                  </a:lnTo>
                  <a:lnTo>
                    <a:pt x="0" y="1234584"/>
                  </a:lnTo>
                  <a:lnTo>
                    <a:pt x="0" y="354426"/>
                  </a:lnTo>
                  <a:lnTo>
                    <a:pt x="0" y="31842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00610" y="2502490"/>
              <a:ext cx="206375" cy="1337310"/>
            </a:xfrm>
            <a:custGeom>
              <a:avLst/>
              <a:gdLst/>
              <a:ahLst/>
              <a:cxnLst/>
              <a:rect l="l" t="t" r="r" b="b"/>
              <a:pathLst>
                <a:path w="206375" h="1337310">
                  <a:moveTo>
                    <a:pt x="205776" y="0"/>
                  </a:moveTo>
                  <a:lnTo>
                    <a:pt x="169069" y="10818"/>
                  </a:lnTo>
                  <a:lnTo>
                    <a:pt x="130371" y="26230"/>
                  </a:lnTo>
                  <a:lnTo>
                    <a:pt x="89450" y="46819"/>
                  </a:lnTo>
                  <a:lnTo>
                    <a:pt x="46071" y="73173"/>
                  </a:lnTo>
                  <a:lnTo>
                    <a:pt x="0" y="105876"/>
                  </a:lnTo>
                  <a:lnTo>
                    <a:pt x="0" y="1337229"/>
                  </a:lnTo>
                  <a:lnTo>
                    <a:pt x="205776" y="1267166"/>
                  </a:lnTo>
                  <a:lnTo>
                    <a:pt x="2057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00610" y="2502490"/>
              <a:ext cx="206375" cy="1337310"/>
            </a:xfrm>
            <a:custGeom>
              <a:avLst/>
              <a:gdLst/>
              <a:ahLst/>
              <a:cxnLst/>
              <a:rect l="l" t="t" r="r" b="b"/>
              <a:pathLst>
                <a:path w="206375" h="1337310">
                  <a:moveTo>
                    <a:pt x="0" y="105876"/>
                  </a:moveTo>
                  <a:lnTo>
                    <a:pt x="46071" y="73173"/>
                  </a:lnTo>
                  <a:lnTo>
                    <a:pt x="89450" y="46819"/>
                  </a:lnTo>
                  <a:lnTo>
                    <a:pt x="130371" y="26230"/>
                  </a:lnTo>
                  <a:lnTo>
                    <a:pt x="169069" y="10818"/>
                  </a:lnTo>
                  <a:lnTo>
                    <a:pt x="205776" y="0"/>
                  </a:lnTo>
                  <a:lnTo>
                    <a:pt x="205776" y="1267166"/>
                  </a:lnTo>
                  <a:lnTo>
                    <a:pt x="0" y="1337229"/>
                  </a:lnTo>
                  <a:lnTo>
                    <a:pt x="0" y="1285923"/>
                  </a:lnTo>
                  <a:lnTo>
                    <a:pt x="0" y="1234616"/>
                  </a:lnTo>
                  <a:lnTo>
                    <a:pt x="0" y="157181"/>
                  </a:lnTo>
                  <a:lnTo>
                    <a:pt x="0" y="10587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700478" y="3264213"/>
              <a:ext cx="554355" cy="1947545"/>
            </a:xfrm>
            <a:custGeom>
              <a:avLst/>
              <a:gdLst/>
              <a:ahLst/>
              <a:cxnLst/>
              <a:rect l="l" t="t" r="r" b="b"/>
              <a:pathLst>
                <a:path w="554354" h="1947545">
                  <a:moveTo>
                    <a:pt x="554012" y="0"/>
                  </a:moveTo>
                  <a:lnTo>
                    <a:pt x="0" y="221606"/>
                  </a:lnTo>
                  <a:lnTo>
                    <a:pt x="0" y="1946959"/>
                  </a:lnTo>
                  <a:lnTo>
                    <a:pt x="554012" y="1725354"/>
                  </a:lnTo>
                  <a:lnTo>
                    <a:pt x="5540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700478" y="3264213"/>
              <a:ext cx="554355" cy="1947545"/>
            </a:xfrm>
            <a:custGeom>
              <a:avLst/>
              <a:gdLst/>
              <a:ahLst/>
              <a:cxnLst/>
              <a:rect l="l" t="t" r="r" b="b"/>
              <a:pathLst>
                <a:path w="554354" h="1947545">
                  <a:moveTo>
                    <a:pt x="0" y="221606"/>
                  </a:moveTo>
                  <a:lnTo>
                    <a:pt x="554012" y="0"/>
                  </a:lnTo>
                  <a:lnTo>
                    <a:pt x="554012" y="1725354"/>
                  </a:lnTo>
                  <a:lnTo>
                    <a:pt x="0" y="1946959"/>
                  </a:lnTo>
                  <a:lnTo>
                    <a:pt x="0" y="22160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70858" y="2264558"/>
              <a:ext cx="1884045" cy="1221740"/>
            </a:xfrm>
            <a:custGeom>
              <a:avLst/>
              <a:gdLst/>
              <a:ahLst/>
              <a:cxnLst/>
              <a:rect l="l" t="t" r="r" b="b"/>
              <a:pathLst>
                <a:path w="1884045" h="1221739">
                  <a:moveTo>
                    <a:pt x="554012" y="0"/>
                  </a:moveTo>
                  <a:lnTo>
                    <a:pt x="0" y="221602"/>
                  </a:lnTo>
                  <a:lnTo>
                    <a:pt x="36521" y="224558"/>
                  </a:lnTo>
                  <a:lnTo>
                    <a:pt x="72661" y="228760"/>
                  </a:lnTo>
                  <a:lnTo>
                    <a:pt x="143962" y="241000"/>
                  </a:lnTo>
                  <a:lnTo>
                    <a:pt x="214245" y="258510"/>
                  </a:lnTo>
                  <a:lnTo>
                    <a:pt x="283850" y="281479"/>
                  </a:lnTo>
                  <a:lnTo>
                    <a:pt x="353118" y="310094"/>
                  </a:lnTo>
                  <a:lnTo>
                    <a:pt x="387732" y="326579"/>
                  </a:lnTo>
                  <a:lnTo>
                    <a:pt x="422390" y="344547"/>
                  </a:lnTo>
                  <a:lnTo>
                    <a:pt x="457134" y="364020"/>
                  </a:lnTo>
                  <a:lnTo>
                    <a:pt x="492007" y="385024"/>
                  </a:lnTo>
                  <a:lnTo>
                    <a:pt x="527052" y="407580"/>
                  </a:lnTo>
                  <a:lnTo>
                    <a:pt x="562311" y="431714"/>
                  </a:lnTo>
                  <a:lnTo>
                    <a:pt x="597827" y="457448"/>
                  </a:lnTo>
                  <a:lnTo>
                    <a:pt x="633642" y="484807"/>
                  </a:lnTo>
                  <a:lnTo>
                    <a:pt x="669799" y="513813"/>
                  </a:lnTo>
                  <a:lnTo>
                    <a:pt x="706341" y="544491"/>
                  </a:lnTo>
                  <a:lnTo>
                    <a:pt x="743311" y="576864"/>
                  </a:lnTo>
                  <a:lnTo>
                    <a:pt x="780750" y="610955"/>
                  </a:lnTo>
                  <a:lnTo>
                    <a:pt x="818702" y="646788"/>
                  </a:lnTo>
                  <a:lnTo>
                    <a:pt x="857209" y="684387"/>
                  </a:lnTo>
                  <a:lnTo>
                    <a:pt x="896313" y="723775"/>
                  </a:lnTo>
                  <a:lnTo>
                    <a:pt x="936059" y="764977"/>
                  </a:lnTo>
                  <a:lnTo>
                    <a:pt x="976487" y="808014"/>
                  </a:lnTo>
                  <a:lnTo>
                    <a:pt x="1017641" y="852912"/>
                  </a:lnTo>
                  <a:lnTo>
                    <a:pt x="1059563" y="899694"/>
                  </a:lnTo>
                  <a:lnTo>
                    <a:pt x="1102297" y="948382"/>
                  </a:lnTo>
                  <a:lnTo>
                    <a:pt x="1145884" y="999002"/>
                  </a:lnTo>
                  <a:lnTo>
                    <a:pt x="1190367" y="1051576"/>
                  </a:lnTo>
                  <a:lnTo>
                    <a:pt x="1235789" y="1106128"/>
                  </a:lnTo>
                  <a:lnTo>
                    <a:pt x="1282192" y="1162682"/>
                  </a:lnTo>
                  <a:lnTo>
                    <a:pt x="1329620" y="1221261"/>
                  </a:lnTo>
                  <a:lnTo>
                    <a:pt x="1883632" y="999655"/>
                  </a:lnTo>
                  <a:lnTo>
                    <a:pt x="1842966" y="946036"/>
                  </a:lnTo>
                  <a:lnTo>
                    <a:pt x="1802307" y="893753"/>
                  </a:lnTo>
                  <a:lnTo>
                    <a:pt x="1761668" y="842818"/>
                  </a:lnTo>
                  <a:lnTo>
                    <a:pt x="1721064" y="793243"/>
                  </a:lnTo>
                  <a:lnTo>
                    <a:pt x="1680507" y="745042"/>
                  </a:lnTo>
                  <a:lnTo>
                    <a:pt x="1640012" y="698227"/>
                  </a:lnTo>
                  <a:lnTo>
                    <a:pt x="1599591" y="652810"/>
                  </a:lnTo>
                  <a:lnTo>
                    <a:pt x="1559260" y="608804"/>
                  </a:lnTo>
                  <a:lnTo>
                    <a:pt x="1519032" y="566222"/>
                  </a:lnTo>
                  <a:lnTo>
                    <a:pt x="1478919" y="525076"/>
                  </a:lnTo>
                  <a:lnTo>
                    <a:pt x="1438937" y="485378"/>
                  </a:lnTo>
                  <a:lnTo>
                    <a:pt x="1399098" y="447142"/>
                  </a:lnTo>
                  <a:lnTo>
                    <a:pt x="1359417" y="410380"/>
                  </a:lnTo>
                  <a:lnTo>
                    <a:pt x="1319907" y="375105"/>
                  </a:lnTo>
                  <a:lnTo>
                    <a:pt x="1280582" y="341329"/>
                  </a:lnTo>
                  <a:lnTo>
                    <a:pt x="1241456" y="309064"/>
                  </a:lnTo>
                  <a:lnTo>
                    <a:pt x="1202541" y="278324"/>
                  </a:lnTo>
                  <a:lnTo>
                    <a:pt x="1163853" y="249120"/>
                  </a:lnTo>
                  <a:lnTo>
                    <a:pt x="1125405" y="221466"/>
                  </a:lnTo>
                  <a:lnTo>
                    <a:pt x="1087209" y="195374"/>
                  </a:lnTo>
                  <a:lnTo>
                    <a:pt x="1049281" y="170857"/>
                  </a:lnTo>
                  <a:lnTo>
                    <a:pt x="1011634" y="147927"/>
                  </a:lnTo>
                  <a:lnTo>
                    <a:pt x="974281" y="126597"/>
                  </a:lnTo>
                  <a:lnTo>
                    <a:pt x="937237" y="106879"/>
                  </a:lnTo>
                  <a:lnTo>
                    <a:pt x="900514" y="88786"/>
                  </a:lnTo>
                  <a:lnTo>
                    <a:pt x="864127" y="72330"/>
                  </a:lnTo>
                  <a:lnTo>
                    <a:pt x="828090" y="57525"/>
                  </a:lnTo>
                  <a:lnTo>
                    <a:pt x="757118" y="32916"/>
                  </a:lnTo>
                  <a:lnTo>
                    <a:pt x="687708" y="15058"/>
                  </a:lnTo>
                  <a:lnTo>
                    <a:pt x="619969" y="4052"/>
                  </a:lnTo>
                  <a:lnTo>
                    <a:pt x="586761" y="1150"/>
                  </a:lnTo>
                  <a:lnTo>
                    <a:pt x="5540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70858" y="2264558"/>
              <a:ext cx="1884045" cy="1221740"/>
            </a:xfrm>
            <a:custGeom>
              <a:avLst/>
              <a:gdLst/>
              <a:ahLst/>
              <a:cxnLst/>
              <a:rect l="l" t="t" r="r" b="b"/>
              <a:pathLst>
                <a:path w="1884045" h="1221739">
                  <a:moveTo>
                    <a:pt x="0" y="221602"/>
                  </a:moveTo>
                  <a:lnTo>
                    <a:pt x="46168" y="203135"/>
                  </a:lnTo>
                  <a:lnTo>
                    <a:pt x="92336" y="184668"/>
                  </a:lnTo>
                  <a:lnTo>
                    <a:pt x="138504" y="166200"/>
                  </a:lnTo>
                  <a:lnTo>
                    <a:pt x="184672" y="147733"/>
                  </a:lnTo>
                  <a:lnTo>
                    <a:pt x="230840" y="129266"/>
                  </a:lnTo>
                  <a:lnTo>
                    <a:pt x="277008" y="110799"/>
                  </a:lnTo>
                  <a:lnTo>
                    <a:pt x="323176" y="92332"/>
                  </a:lnTo>
                  <a:lnTo>
                    <a:pt x="369344" y="73865"/>
                  </a:lnTo>
                  <a:lnTo>
                    <a:pt x="415511" y="55399"/>
                  </a:lnTo>
                  <a:lnTo>
                    <a:pt x="461678" y="36932"/>
                  </a:lnTo>
                  <a:lnTo>
                    <a:pt x="507845" y="18466"/>
                  </a:lnTo>
                  <a:lnTo>
                    <a:pt x="554012" y="0"/>
                  </a:lnTo>
                  <a:lnTo>
                    <a:pt x="586761" y="1150"/>
                  </a:lnTo>
                  <a:lnTo>
                    <a:pt x="653622" y="8692"/>
                  </a:lnTo>
                  <a:lnTo>
                    <a:pt x="722211" y="23136"/>
                  </a:lnTo>
                  <a:lnTo>
                    <a:pt x="792415" y="44383"/>
                  </a:lnTo>
                  <a:lnTo>
                    <a:pt x="864127" y="72330"/>
                  </a:lnTo>
                  <a:lnTo>
                    <a:pt x="900514" y="88786"/>
                  </a:lnTo>
                  <a:lnTo>
                    <a:pt x="937237" y="106879"/>
                  </a:lnTo>
                  <a:lnTo>
                    <a:pt x="974281" y="126597"/>
                  </a:lnTo>
                  <a:lnTo>
                    <a:pt x="1011634" y="147927"/>
                  </a:lnTo>
                  <a:lnTo>
                    <a:pt x="1049281" y="170857"/>
                  </a:lnTo>
                  <a:lnTo>
                    <a:pt x="1087209" y="195374"/>
                  </a:lnTo>
                  <a:lnTo>
                    <a:pt x="1125405" y="221466"/>
                  </a:lnTo>
                  <a:lnTo>
                    <a:pt x="1163853" y="249120"/>
                  </a:lnTo>
                  <a:lnTo>
                    <a:pt x="1202541" y="278324"/>
                  </a:lnTo>
                  <a:lnTo>
                    <a:pt x="1241456" y="309064"/>
                  </a:lnTo>
                  <a:lnTo>
                    <a:pt x="1280582" y="341329"/>
                  </a:lnTo>
                  <a:lnTo>
                    <a:pt x="1319907" y="375105"/>
                  </a:lnTo>
                  <a:lnTo>
                    <a:pt x="1359417" y="410380"/>
                  </a:lnTo>
                  <a:lnTo>
                    <a:pt x="1399098" y="447142"/>
                  </a:lnTo>
                  <a:lnTo>
                    <a:pt x="1438937" y="485378"/>
                  </a:lnTo>
                  <a:lnTo>
                    <a:pt x="1478919" y="525076"/>
                  </a:lnTo>
                  <a:lnTo>
                    <a:pt x="1519032" y="566222"/>
                  </a:lnTo>
                  <a:lnTo>
                    <a:pt x="1559260" y="608804"/>
                  </a:lnTo>
                  <a:lnTo>
                    <a:pt x="1599591" y="652810"/>
                  </a:lnTo>
                  <a:lnTo>
                    <a:pt x="1640012" y="698227"/>
                  </a:lnTo>
                  <a:lnTo>
                    <a:pt x="1680507" y="745042"/>
                  </a:lnTo>
                  <a:lnTo>
                    <a:pt x="1721064" y="793243"/>
                  </a:lnTo>
                  <a:lnTo>
                    <a:pt x="1761668" y="842818"/>
                  </a:lnTo>
                  <a:lnTo>
                    <a:pt x="1802307" y="893753"/>
                  </a:lnTo>
                  <a:lnTo>
                    <a:pt x="1842966" y="946036"/>
                  </a:lnTo>
                  <a:lnTo>
                    <a:pt x="1883632" y="999655"/>
                  </a:lnTo>
                  <a:lnTo>
                    <a:pt x="1837464" y="1018122"/>
                  </a:lnTo>
                  <a:lnTo>
                    <a:pt x="1791295" y="1036589"/>
                  </a:lnTo>
                  <a:lnTo>
                    <a:pt x="1745127" y="1055056"/>
                  </a:lnTo>
                  <a:lnTo>
                    <a:pt x="1698960" y="1073523"/>
                  </a:lnTo>
                  <a:lnTo>
                    <a:pt x="1652792" y="1091990"/>
                  </a:lnTo>
                  <a:lnTo>
                    <a:pt x="1606624" y="1110457"/>
                  </a:lnTo>
                  <a:lnTo>
                    <a:pt x="1560457" y="1128924"/>
                  </a:lnTo>
                  <a:lnTo>
                    <a:pt x="1514289" y="1147392"/>
                  </a:lnTo>
                  <a:lnTo>
                    <a:pt x="1468122" y="1165859"/>
                  </a:lnTo>
                  <a:lnTo>
                    <a:pt x="1421954" y="1184326"/>
                  </a:lnTo>
                  <a:lnTo>
                    <a:pt x="1375787" y="1202793"/>
                  </a:lnTo>
                  <a:lnTo>
                    <a:pt x="1329620" y="1221261"/>
                  </a:lnTo>
                  <a:lnTo>
                    <a:pt x="1282192" y="1162682"/>
                  </a:lnTo>
                  <a:lnTo>
                    <a:pt x="1235789" y="1106128"/>
                  </a:lnTo>
                  <a:lnTo>
                    <a:pt x="1190367" y="1051576"/>
                  </a:lnTo>
                  <a:lnTo>
                    <a:pt x="1145884" y="999002"/>
                  </a:lnTo>
                  <a:lnTo>
                    <a:pt x="1102297" y="948382"/>
                  </a:lnTo>
                  <a:lnTo>
                    <a:pt x="1059563" y="899694"/>
                  </a:lnTo>
                  <a:lnTo>
                    <a:pt x="1017641" y="852912"/>
                  </a:lnTo>
                  <a:lnTo>
                    <a:pt x="976487" y="808014"/>
                  </a:lnTo>
                  <a:lnTo>
                    <a:pt x="936059" y="764977"/>
                  </a:lnTo>
                  <a:lnTo>
                    <a:pt x="896313" y="723775"/>
                  </a:lnTo>
                  <a:lnTo>
                    <a:pt x="857209" y="684387"/>
                  </a:lnTo>
                  <a:lnTo>
                    <a:pt x="818702" y="646788"/>
                  </a:lnTo>
                  <a:lnTo>
                    <a:pt x="780750" y="610955"/>
                  </a:lnTo>
                  <a:lnTo>
                    <a:pt x="743311" y="576864"/>
                  </a:lnTo>
                  <a:lnTo>
                    <a:pt x="706341" y="544491"/>
                  </a:lnTo>
                  <a:lnTo>
                    <a:pt x="669799" y="513813"/>
                  </a:lnTo>
                  <a:lnTo>
                    <a:pt x="633642" y="484807"/>
                  </a:lnTo>
                  <a:lnTo>
                    <a:pt x="597827" y="457448"/>
                  </a:lnTo>
                  <a:lnTo>
                    <a:pt x="562311" y="431714"/>
                  </a:lnTo>
                  <a:lnTo>
                    <a:pt x="527052" y="407580"/>
                  </a:lnTo>
                  <a:lnTo>
                    <a:pt x="492007" y="385024"/>
                  </a:lnTo>
                  <a:lnTo>
                    <a:pt x="457134" y="364020"/>
                  </a:lnTo>
                  <a:lnTo>
                    <a:pt x="422390" y="344547"/>
                  </a:lnTo>
                  <a:lnTo>
                    <a:pt x="387732" y="326579"/>
                  </a:lnTo>
                  <a:lnTo>
                    <a:pt x="353118" y="310094"/>
                  </a:lnTo>
                  <a:lnTo>
                    <a:pt x="283850" y="281479"/>
                  </a:lnTo>
                  <a:lnTo>
                    <a:pt x="214245" y="258510"/>
                  </a:lnTo>
                  <a:lnTo>
                    <a:pt x="143962" y="241000"/>
                  </a:lnTo>
                  <a:lnTo>
                    <a:pt x="72661" y="228760"/>
                  </a:lnTo>
                  <a:lnTo>
                    <a:pt x="36521" y="224558"/>
                  </a:lnTo>
                  <a:lnTo>
                    <a:pt x="0" y="22160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78126" y="2900148"/>
              <a:ext cx="206375" cy="2182495"/>
            </a:xfrm>
            <a:custGeom>
              <a:avLst/>
              <a:gdLst/>
              <a:ahLst/>
              <a:cxnLst/>
              <a:rect l="l" t="t" r="r" b="b"/>
              <a:pathLst>
                <a:path w="206375" h="2182495">
                  <a:moveTo>
                    <a:pt x="0" y="0"/>
                  </a:moveTo>
                  <a:lnTo>
                    <a:pt x="0" y="2105248"/>
                  </a:lnTo>
                  <a:lnTo>
                    <a:pt x="205775" y="2182119"/>
                  </a:lnTo>
                  <a:lnTo>
                    <a:pt x="205775" y="1944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78126" y="2900148"/>
              <a:ext cx="206375" cy="2182495"/>
            </a:xfrm>
            <a:custGeom>
              <a:avLst/>
              <a:gdLst/>
              <a:ahLst/>
              <a:cxnLst/>
              <a:rect l="l" t="t" r="r" b="b"/>
              <a:pathLst>
                <a:path w="206375" h="2182495">
                  <a:moveTo>
                    <a:pt x="0" y="0"/>
                  </a:moveTo>
                  <a:lnTo>
                    <a:pt x="205775" y="194421"/>
                  </a:lnTo>
                  <a:lnTo>
                    <a:pt x="205775" y="2182119"/>
                  </a:lnTo>
                  <a:lnTo>
                    <a:pt x="0" y="210524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74767" y="2874823"/>
              <a:ext cx="291465" cy="222250"/>
            </a:xfrm>
            <a:custGeom>
              <a:avLst/>
              <a:gdLst/>
              <a:ahLst/>
              <a:cxnLst/>
              <a:rect l="l" t="t" r="r" b="b"/>
              <a:pathLst>
                <a:path w="291464" h="222250">
                  <a:moveTo>
                    <a:pt x="79672" y="0"/>
                  </a:moveTo>
                  <a:lnTo>
                    <a:pt x="0" y="24249"/>
                  </a:lnTo>
                  <a:lnTo>
                    <a:pt x="211306" y="221698"/>
                  </a:lnTo>
                  <a:lnTo>
                    <a:pt x="290981" y="197451"/>
                  </a:lnTo>
                  <a:lnTo>
                    <a:pt x="796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74767" y="2874823"/>
              <a:ext cx="291465" cy="222250"/>
            </a:xfrm>
            <a:custGeom>
              <a:avLst/>
              <a:gdLst/>
              <a:ahLst/>
              <a:cxnLst/>
              <a:rect l="l" t="t" r="r" b="b"/>
              <a:pathLst>
                <a:path w="291464" h="222250">
                  <a:moveTo>
                    <a:pt x="0" y="24249"/>
                  </a:moveTo>
                  <a:lnTo>
                    <a:pt x="79672" y="0"/>
                  </a:lnTo>
                  <a:lnTo>
                    <a:pt x="290981" y="197451"/>
                  </a:lnTo>
                  <a:lnTo>
                    <a:pt x="211306" y="221698"/>
                  </a:lnTo>
                  <a:lnTo>
                    <a:pt x="0" y="2424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69490" y="4569242"/>
              <a:ext cx="136446" cy="10524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3968085" y="4190932"/>
              <a:ext cx="413384" cy="419100"/>
            </a:xfrm>
            <a:custGeom>
              <a:avLst/>
              <a:gdLst/>
              <a:ahLst/>
              <a:cxnLst/>
              <a:rect l="l" t="t" r="r" b="b"/>
              <a:pathLst>
                <a:path w="413385" h="419100">
                  <a:moveTo>
                    <a:pt x="103686" y="0"/>
                  </a:moveTo>
                  <a:lnTo>
                    <a:pt x="42618" y="24639"/>
                  </a:lnTo>
                  <a:lnTo>
                    <a:pt x="6442" y="82846"/>
                  </a:lnTo>
                  <a:lnTo>
                    <a:pt x="0" y="119826"/>
                  </a:lnTo>
                  <a:lnTo>
                    <a:pt x="2554" y="159544"/>
                  </a:lnTo>
                  <a:lnTo>
                    <a:pt x="15030" y="200115"/>
                  </a:lnTo>
                  <a:lnTo>
                    <a:pt x="38351" y="239655"/>
                  </a:lnTo>
                  <a:lnTo>
                    <a:pt x="73443" y="276278"/>
                  </a:lnTo>
                  <a:lnTo>
                    <a:pt x="122711" y="296630"/>
                  </a:lnTo>
                  <a:lnTo>
                    <a:pt x="363768" y="398389"/>
                  </a:lnTo>
                  <a:lnTo>
                    <a:pt x="413038" y="418741"/>
                  </a:lnTo>
                  <a:lnTo>
                    <a:pt x="413038" y="133819"/>
                  </a:lnTo>
                  <a:lnTo>
                    <a:pt x="1036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68085" y="4190932"/>
              <a:ext cx="413384" cy="419100"/>
            </a:xfrm>
            <a:custGeom>
              <a:avLst/>
              <a:gdLst/>
              <a:ahLst/>
              <a:cxnLst/>
              <a:rect l="l" t="t" r="r" b="b"/>
              <a:pathLst>
                <a:path w="413385" h="419100">
                  <a:moveTo>
                    <a:pt x="103686" y="0"/>
                  </a:moveTo>
                  <a:lnTo>
                    <a:pt x="413038" y="133819"/>
                  </a:lnTo>
                  <a:lnTo>
                    <a:pt x="413038" y="418741"/>
                  </a:lnTo>
                  <a:lnTo>
                    <a:pt x="363768" y="398389"/>
                  </a:lnTo>
                  <a:lnTo>
                    <a:pt x="315253" y="378037"/>
                  </a:lnTo>
                  <a:lnTo>
                    <a:pt x="267193" y="357686"/>
                  </a:lnTo>
                  <a:lnTo>
                    <a:pt x="219284" y="337334"/>
                  </a:lnTo>
                  <a:lnTo>
                    <a:pt x="171224" y="316982"/>
                  </a:lnTo>
                  <a:lnTo>
                    <a:pt x="122711" y="296630"/>
                  </a:lnTo>
                  <a:lnTo>
                    <a:pt x="73443" y="276278"/>
                  </a:lnTo>
                  <a:lnTo>
                    <a:pt x="38351" y="239655"/>
                  </a:lnTo>
                  <a:lnTo>
                    <a:pt x="15030" y="200115"/>
                  </a:lnTo>
                  <a:lnTo>
                    <a:pt x="2554" y="159544"/>
                  </a:lnTo>
                  <a:lnTo>
                    <a:pt x="0" y="119826"/>
                  </a:lnTo>
                  <a:lnTo>
                    <a:pt x="6442" y="82846"/>
                  </a:lnTo>
                  <a:lnTo>
                    <a:pt x="20956" y="50489"/>
                  </a:lnTo>
                  <a:lnTo>
                    <a:pt x="42618" y="24639"/>
                  </a:lnTo>
                  <a:lnTo>
                    <a:pt x="70503" y="7181"/>
                  </a:lnTo>
                  <a:lnTo>
                    <a:pt x="10368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38661" y="4117043"/>
              <a:ext cx="527050" cy="858519"/>
            </a:xfrm>
            <a:custGeom>
              <a:avLst/>
              <a:gdLst/>
              <a:ahLst/>
              <a:cxnLst/>
              <a:rect l="l" t="t" r="r" b="b"/>
              <a:pathLst>
                <a:path w="527050" h="858520">
                  <a:moveTo>
                    <a:pt x="210091" y="0"/>
                  </a:moveTo>
                  <a:lnTo>
                    <a:pt x="160720" y="500"/>
                  </a:lnTo>
                  <a:lnTo>
                    <a:pt x="116026" y="17216"/>
                  </a:lnTo>
                  <a:lnTo>
                    <a:pt x="77094" y="48963"/>
                  </a:lnTo>
                  <a:lnTo>
                    <a:pt x="50806" y="84382"/>
                  </a:lnTo>
                  <a:lnTo>
                    <a:pt x="29403" y="128071"/>
                  </a:lnTo>
                  <a:lnTo>
                    <a:pt x="13434" y="179439"/>
                  </a:lnTo>
                  <a:lnTo>
                    <a:pt x="3450" y="237896"/>
                  </a:lnTo>
                  <a:lnTo>
                    <a:pt x="0" y="302850"/>
                  </a:lnTo>
                  <a:lnTo>
                    <a:pt x="1771" y="351588"/>
                  </a:lnTo>
                  <a:lnTo>
                    <a:pt x="6953" y="400378"/>
                  </a:lnTo>
                  <a:lnTo>
                    <a:pt x="15346" y="448809"/>
                  </a:lnTo>
                  <a:lnTo>
                    <a:pt x="26751" y="496469"/>
                  </a:lnTo>
                  <a:lnTo>
                    <a:pt x="40967" y="542948"/>
                  </a:lnTo>
                  <a:lnTo>
                    <a:pt x="57797" y="587835"/>
                  </a:lnTo>
                  <a:lnTo>
                    <a:pt x="77039" y="630719"/>
                  </a:lnTo>
                  <a:lnTo>
                    <a:pt x="102311" y="677730"/>
                  </a:lnTo>
                  <a:lnTo>
                    <a:pt x="130306" y="720834"/>
                  </a:lnTo>
                  <a:lnTo>
                    <a:pt x="160700" y="759379"/>
                  </a:lnTo>
                  <a:lnTo>
                    <a:pt x="193171" y="792717"/>
                  </a:lnTo>
                  <a:lnTo>
                    <a:pt x="227397" y="820195"/>
                  </a:lnTo>
                  <a:lnTo>
                    <a:pt x="263055" y="841164"/>
                  </a:lnTo>
                  <a:lnTo>
                    <a:pt x="316050" y="858333"/>
                  </a:lnTo>
                  <a:lnTo>
                    <a:pt x="365503" y="858115"/>
                  </a:lnTo>
                  <a:lnTo>
                    <a:pt x="410315" y="841653"/>
                  </a:lnTo>
                  <a:lnTo>
                    <a:pt x="449390" y="810093"/>
                  </a:lnTo>
                  <a:lnTo>
                    <a:pt x="475812" y="774735"/>
                  </a:lnTo>
                  <a:lnTo>
                    <a:pt x="497344" y="731041"/>
                  </a:lnTo>
                  <a:lnTo>
                    <a:pt x="513422" y="679608"/>
                  </a:lnTo>
                  <a:lnTo>
                    <a:pt x="523482" y="621033"/>
                  </a:lnTo>
                  <a:lnTo>
                    <a:pt x="526961" y="555911"/>
                  </a:lnTo>
                  <a:lnTo>
                    <a:pt x="525170" y="507038"/>
                  </a:lnTo>
                  <a:lnTo>
                    <a:pt x="519937" y="458116"/>
                  </a:lnTo>
                  <a:lnTo>
                    <a:pt x="511466" y="409557"/>
                  </a:lnTo>
                  <a:lnTo>
                    <a:pt x="499964" y="361771"/>
                  </a:lnTo>
                  <a:lnTo>
                    <a:pt x="485638" y="315170"/>
                  </a:lnTo>
                  <a:lnTo>
                    <a:pt x="468694" y="270163"/>
                  </a:lnTo>
                  <a:lnTo>
                    <a:pt x="449337" y="227163"/>
                  </a:lnTo>
                  <a:lnTo>
                    <a:pt x="423989" y="180115"/>
                  </a:lnTo>
                  <a:lnTo>
                    <a:pt x="395930" y="136987"/>
                  </a:lnTo>
                  <a:lnTo>
                    <a:pt x="365484" y="98441"/>
                  </a:lnTo>
                  <a:lnTo>
                    <a:pt x="332973" y="65137"/>
                  </a:lnTo>
                  <a:lnTo>
                    <a:pt x="298722" y="37737"/>
                  </a:lnTo>
                  <a:lnTo>
                    <a:pt x="263055" y="16901"/>
                  </a:lnTo>
                  <a:lnTo>
                    <a:pt x="2100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38661" y="4117043"/>
              <a:ext cx="527050" cy="858519"/>
            </a:xfrm>
            <a:custGeom>
              <a:avLst/>
              <a:gdLst/>
              <a:ahLst/>
              <a:cxnLst/>
              <a:rect l="l" t="t" r="r" b="b"/>
              <a:pathLst>
                <a:path w="527050" h="858520">
                  <a:moveTo>
                    <a:pt x="263055" y="16901"/>
                  </a:moveTo>
                  <a:lnTo>
                    <a:pt x="298722" y="37737"/>
                  </a:lnTo>
                  <a:lnTo>
                    <a:pt x="332973" y="65137"/>
                  </a:lnTo>
                  <a:lnTo>
                    <a:pt x="365484" y="98441"/>
                  </a:lnTo>
                  <a:lnTo>
                    <a:pt x="395930" y="136987"/>
                  </a:lnTo>
                  <a:lnTo>
                    <a:pt x="423989" y="180115"/>
                  </a:lnTo>
                  <a:lnTo>
                    <a:pt x="449337" y="227163"/>
                  </a:lnTo>
                  <a:lnTo>
                    <a:pt x="468694" y="270163"/>
                  </a:lnTo>
                  <a:lnTo>
                    <a:pt x="485638" y="315170"/>
                  </a:lnTo>
                  <a:lnTo>
                    <a:pt x="499964" y="361771"/>
                  </a:lnTo>
                  <a:lnTo>
                    <a:pt x="511466" y="409557"/>
                  </a:lnTo>
                  <a:lnTo>
                    <a:pt x="519937" y="458116"/>
                  </a:lnTo>
                  <a:lnTo>
                    <a:pt x="525170" y="507038"/>
                  </a:lnTo>
                  <a:lnTo>
                    <a:pt x="526961" y="555911"/>
                  </a:lnTo>
                  <a:lnTo>
                    <a:pt x="523482" y="621033"/>
                  </a:lnTo>
                  <a:lnTo>
                    <a:pt x="513422" y="679608"/>
                  </a:lnTo>
                  <a:lnTo>
                    <a:pt x="497344" y="731041"/>
                  </a:lnTo>
                  <a:lnTo>
                    <a:pt x="475812" y="774735"/>
                  </a:lnTo>
                  <a:lnTo>
                    <a:pt x="449390" y="810093"/>
                  </a:lnTo>
                  <a:lnTo>
                    <a:pt x="410315" y="841653"/>
                  </a:lnTo>
                  <a:lnTo>
                    <a:pt x="365503" y="858115"/>
                  </a:lnTo>
                  <a:lnTo>
                    <a:pt x="316050" y="858333"/>
                  </a:lnTo>
                  <a:lnTo>
                    <a:pt x="263055" y="841164"/>
                  </a:lnTo>
                  <a:lnTo>
                    <a:pt x="227397" y="820195"/>
                  </a:lnTo>
                  <a:lnTo>
                    <a:pt x="193171" y="792717"/>
                  </a:lnTo>
                  <a:lnTo>
                    <a:pt x="160700" y="759379"/>
                  </a:lnTo>
                  <a:lnTo>
                    <a:pt x="130306" y="720834"/>
                  </a:lnTo>
                  <a:lnTo>
                    <a:pt x="102311" y="677730"/>
                  </a:lnTo>
                  <a:lnTo>
                    <a:pt x="77039" y="630719"/>
                  </a:lnTo>
                  <a:lnTo>
                    <a:pt x="57797" y="587835"/>
                  </a:lnTo>
                  <a:lnTo>
                    <a:pt x="40967" y="542948"/>
                  </a:lnTo>
                  <a:lnTo>
                    <a:pt x="26751" y="496469"/>
                  </a:lnTo>
                  <a:lnTo>
                    <a:pt x="15346" y="448809"/>
                  </a:lnTo>
                  <a:lnTo>
                    <a:pt x="6953" y="400378"/>
                  </a:lnTo>
                  <a:lnTo>
                    <a:pt x="1771" y="351588"/>
                  </a:lnTo>
                  <a:lnTo>
                    <a:pt x="0" y="302850"/>
                  </a:lnTo>
                  <a:lnTo>
                    <a:pt x="3450" y="237896"/>
                  </a:lnTo>
                  <a:lnTo>
                    <a:pt x="13434" y="179439"/>
                  </a:lnTo>
                  <a:lnTo>
                    <a:pt x="29403" y="128071"/>
                  </a:lnTo>
                  <a:lnTo>
                    <a:pt x="50806" y="84382"/>
                  </a:lnTo>
                  <a:lnTo>
                    <a:pt x="77094" y="48963"/>
                  </a:lnTo>
                  <a:lnTo>
                    <a:pt x="116026" y="17216"/>
                  </a:lnTo>
                  <a:lnTo>
                    <a:pt x="160720" y="500"/>
                  </a:lnTo>
                  <a:lnTo>
                    <a:pt x="210091" y="0"/>
                  </a:lnTo>
                  <a:lnTo>
                    <a:pt x="263055" y="1690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383709" y="4049867"/>
              <a:ext cx="488315" cy="882015"/>
            </a:xfrm>
            <a:custGeom>
              <a:avLst/>
              <a:gdLst/>
              <a:ahLst/>
              <a:cxnLst/>
              <a:rect l="l" t="t" r="r" b="b"/>
              <a:pathLst>
                <a:path w="488314" h="882014">
                  <a:moveTo>
                    <a:pt x="156192" y="0"/>
                  </a:moveTo>
                  <a:lnTo>
                    <a:pt x="119965" y="16901"/>
                  </a:lnTo>
                  <a:lnTo>
                    <a:pt x="36224" y="53499"/>
                  </a:lnTo>
                  <a:lnTo>
                    <a:pt x="0" y="70401"/>
                  </a:lnTo>
                  <a:lnTo>
                    <a:pt x="65918" y="80844"/>
                  </a:lnTo>
                  <a:lnTo>
                    <a:pt x="128727" y="106389"/>
                  </a:lnTo>
                  <a:lnTo>
                    <a:pt x="187020" y="145879"/>
                  </a:lnTo>
                  <a:lnTo>
                    <a:pt x="239390" y="198161"/>
                  </a:lnTo>
                  <a:lnTo>
                    <a:pt x="262914" y="228737"/>
                  </a:lnTo>
                  <a:lnTo>
                    <a:pt x="284431" y="262079"/>
                  </a:lnTo>
                  <a:lnTo>
                    <a:pt x="303763" y="298041"/>
                  </a:lnTo>
                  <a:lnTo>
                    <a:pt x="320735" y="336479"/>
                  </a:lnTo>
                  <a:lnTo>
                    <a:pt x="335172" y="377249"/>
                  </a:lnTo>
                  <a:lnTo>
                    <a:pt x="346896" y="420206"/>
                  </a:lnTo>
                  <a:lnTo>
                    <a:pt x="355734" y="465207"/>
                  </a:lnTo>
                  <a:lnTo>
                    <a:pt x="361508" y="512106"/>
                  </a:lnTo>
                  <a:lnTo>
                    <a:pt x="364043" y="560760"/>
                  </a:lnTo>
                  <a:lnTo>
                    <a:pt x="363163" y="611024"/>
                  </a:lnTo>
                  <a:lnTo>
                    <a:pt x="358692" y="662754"/>
                  </a:lnTo>
                  <a:lnTo>
                    <a:pt x="350454" y="715806"/>
                  </a:lnTo>
                  <a:lnTo>
                    <a:pt x="338274" y="770034"/>
                  </a:lnTo>
                  <a:lnTo>
                    <a:pt x="321976" y="825296"/>
                  </a:lnTo>
                  <a:lnTo>
                    <a:pt x="301383" y="881446"/>
                  </a:lnTo>
                  <a:lnTo>
                    <a:pt x="336592" y="857029"/>
                  </a:lnTo>
                  <a:lnTo>
                    <a:pt x="371989" y="830139"/>
                  </a:lnTo>
                  <a:lnTo>
                    <a:pt x="407013" y="804210"/>
                  </a:lnTo>
                  <a:lnTo>
                    <a:pt x="441104" y="782675"/>
                  </a:lnTo>
                  <a:lnTo>
                    <a:pt x="458660" y="727258"/>
                  </a:lnTo>
                  <a:lnTo>
                    <a:pt x="471975" y="672478"/>
                  </a:lnTo>
                  <a:lnTo>
                    <a:pt x="481227" y="618520"/>
                  </a:lnTo>
                  <a:lnTo>
                    <a:pt x="486593" y="565571"/>
                  </a:lnTo>
                  <a:lnTo>
                    <a:pt x="488253" y="513817"/>
                  </a:lnTo>
                  <a:lnTo>
                    <a:pt x="486384" y="463443"/>
                  </a:lnTo>
                  <a:lnTo>
                    <a:pt x="481165" y="414637"/>
                  </a:lnTo>
                  <a:lnTo>
                    <a:pt x="472774" y="367583"/>
                  </a:lnTo>
                  <a:lnTo>
                    <a:pt x="461389" y="322467"/>
                  </a:lnTo>
                  <a:lnTo>
                    <a:pt x="447189" y="279476"/>
                  </a:lnTo>
                  <a:lnTo>
                    <a:pt x="430353" y="238796"/>
                  </a:lnTo>
                  <a:lnTo>
                    <a:pt x="411058" y="200613"/>
                  </a:lnTo>
                  <a:lnTo>
                    <a:pt x="389482" y="165112"/>
                  </a:lnTo>
                  <a:lnTo>
                    <a:pt x="365805" y="132480"/>
                  </a:lnTo>
                  <a:lnTo>
                    <a:pt x="340204" y="102903"/>
                  </a:lnTo>
                  <a:lnTo>
                    <a:pt x="283945" y="53655"/>
                  </a:lnTo>
                  <a:lnTo>
                    <a:pt x="222132" y="18858"/>
                  </a:lnTo>
                  <a:lnTo>
                    <a:pt x="189589" y="7344"/>
                  </a:lnTo>
                  <a:lnTo>
                    <a:pt x="156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83709" y="4049867"/>
              <a:ext cx="488315" cy="882015"/>
            </a:xfrm>
            <a:custGeom>
              <a:avLst/>
              <a:gdLst/>
              <a:ahLst/>
              <a:cxnLst/>
              <a:rect l="l" t="t" r="r" b="b"/>
              <a:pathLst>
                <a:path w="488314" h="882014">
                  <a:moveTo>
                    <a:pt x="0" y="70401"/>
                  </a:moveTo>
                  <a:lnTo>
                    <a:pt x="36224" y="53499"/>
                  </a:lnTo>
                  <a:lnTo>
                    <a:pt x="78094" y="35200"/>
                  </a:lnTo>
                  <a:lnTo>
                    <a:pt x="119965" y="16901"/>
                  </a:lnTo>
                  <a:lnTo>
                    <a:pt x="156192" y="0"/>
                  </a:lnTo>
                  <a:lnTo>
                    <a:pt x="222132" y="18858"/>
                  </a:lnTo>
                  <a:lnTo>
                    <a:pt x="283945" y="53655"/>
                  </a:lnTo>
                  <a:lnTo>
                    <a:pt x="340204" y="102903"/>
                  </a:lnTo>
                  <a:lnTo>
                    <a:pt x="365805" y="132480"/>
                  </a:lnTo>
                  <a:lnTo>
                    <a:pt x="389482" y="165112"/>
                  </a:lnTo>
                  <a:lnTo>
                    <a:pt x="411058" y="200613"/>
                  </a:lnTo>
                  <a:lnTo>
                    <a:pt x="430353" y="238796"/>
                  </a:lnTo>
                  <a:lnTo>
                    <a:pt x="447189" y="279476"/>
                  </a:lnTo>
                  <a:lnTo>
                    <a:pt x="461389" y="322467"/>
                  </a:lnTo>
                  <a:lnTo>
                    <a:pt x="472774" y="367583"/>
                  </a:lnTo>
                  <a:lnTo>
                    <a:pt x="481165" y="414637"/>
                  </a:lnTo>
                  <a:lnTo>
                    <a:pt x="486384" y="463443"/>
                  </a:lnTo>
                  <a:lnTo>
                    <a:pt x="488253" y="513817"/>
                  </a:lnTo>
                  <a:lnTo>
                    <a:pt x="486593" y="565571"/>
                  </a:lnTo>
                  <a:lnTo>
                    <a:pt x="481227" y="618520"/>
                  </a:lnTo>
                  <a:lnTo>
                    <a:pt x="471975" y="672478"/>
                  </a:lnTo>
                  <a:lnTo>
                    <a:pt x="458660" y="727258"/>
                  </a:lnTo>
                  <a:lnTo>
                    <a:pt x="441104" y="782675"/>
                  </a:lnTo>
                  <a:lnTo>
                    <a:pt x="407013" y="804210"/>
                  </a:lnTo>
                  <a:lnTo>
                    <a:pt x="371989" y="830139"/>
                  </a:lnTo>
                  <a:lnTo>
                    <a:pt x="336592" y="857029"/>
                  </a:lnTo>
                  <a:lnTo>
                    <a:pt x="301383" y="881446"/>
                  </a:lnTo>
                  <a:lnTo>
                    <a:pt x="321976" y="825296"/>
                  </a:lnTo>
                  <a:lnTo>
                    <a:pt x="338274" y="770034"/>
                  </a:lnTo>
                  <a:lnTo>
                    <a:pt x="350454" y="715806"/>
                  </a:lnTo>
                  <a:lnTo>
                    <a:pt x="358692" y="662754"/>
                  </a:lnTo>
                  <a:lnTo>
                    <a:pt x="363163" y="611024"/>
                  </a:lnTo>
                  <a:lnTo>
                    <a:pt x="364043" y="560760"/>
                  </a:lnTo>
                  <a:lnTo>
                    <a:pt x="361508" y="512106"/>
                  </a:lnTo>
                  <a:lnTo>
                    <a:pt x="355734" y="465207"/>
                  </a:lnTo>
                  <a:lnTo>
                    <a:pt x="346896" y="420206"/>
                  </a:lnTo>
                  <a:lnTo>
                    <a:pt x="335172" y="377249"/>
                  </a:lnTo>
                  <a:lnTo>
                    <a:pt x="320735" y="336479"/>
                  </a:lnTo>
                  <a:lnTo>
                    <a:pt x="303763" y="298041"/>
                  </a:lnTo>
                  <a:lnTo>
                    <a:pt x="284431" y="262079"/>
                  </a:lnTo>
                  <a:lnTo>
                    <a:pt x="262914" y="228737"/>
                  </a:lnTo>
                  <a:lnTo>
                    <a:pt x="239390" y="198161"/>
                  </a:lnTo>
                  <a:lnTo>
                    <a:pt x="187020" y="145879"/>
                  </a:lnTo>
                  <a:lnTo>
                    <a:pt x="128727" y="106389"/>
                  </a:lnTo>
                  <a:lnTo>
                    <a:pt x="65918" y="80844"/>
                  </a:lnTo>
                  <a:lnTo>
                    <a:pt x="33259" y="73663"/>
                  </a:lnTo>
                  <a:lnTo>
                    <a:pt x="0" y="7040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28088" y="4199989"/>
              <a:ext cx="180975" cy="337185"/>
            </a:xfrm>
            <a:custGeom>
              <a:avLst/>
              <a:gdLst/>
              <a:ahLst/>
              <a:cxnLst/>
              <a:rect l="l" t="t" r="r" b="b"/>
              <a:pathLst>
                <a:path w="180975" h="337185">
                  <a:moveTo>
                    <a:pt x="63794" y="0"/>
                  </a:moveTo>
                  <a:lnTo>
                    <a:pt x="43609" y="12961"/>
                  </a:lnTo>
                  <a:lnTo>
                    <a:pt x="9248" y="58326"/>
                  </a:lnTo>
                  <a:lnTo>
                    <a:pt x="0" y="145817"/>
                  </a:lnTo>
                  <a:lnTo>
                    <a:pt x="55153" y="285153"/>
                  </a:lnTo>
                </a:path>
                <a:path w="180975" h="337185">
                  <a:moveTo>
                    <a:pt x="119961" y="25924"/>
                  </a:moveTo>
                  <a:lnTo>
                    <a:pt x="99776" y="38885"/>
                  </a:lnTo>
                  <a:lnTo>
                    <a:pt x="65414" y="84250"/>
                  </a:lnTo>
                  <a:lnTo>
                    <a:pt x="56164" y="171740"/>
                  </a:lnTo>
                  <a:lnTo>
                    <a:pt x="111317" y="311076"/>
                  </a:lnTo>
                </a:path>
                <a:path w="180975" h="337185">
                  <a:moveTo>
                    <a:pt x="180445" y="51847"/>
                  </a:moveTo>
                  <a:lnTo>
                    <a:pt x="160260" y="64809"/>
                  </a:lnTo>
                  <a:lnTo>
                    <a:pt x="125899" y="110174"/>
                  </a:lnTo>
                  <a:lnTo>
                    <a:pt x="116651" y="197663"/>
                  </a:lnTo>
                  <a:lnTo>
                    <a:pt x="171805" y="336997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67473" y="3846675"/>
              <a:ext cx="83969" cy="251915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667473" y="3846675"/>
              <a:ext cx="84455" cy="252095"/>
            </a:xfrm>
            <a:custGeom>
              <a:avLst/>
              <a:gdLst/>
              <a:ahLst/>
              <a:cxnLst/>
              <a:rect l="l" t="t" r="r" b="b"/>
              <a:pathLst>
                <a:path w="84455" h="252095">
                  <a:moveTo>
                    <a:pt x="83969" y="238996"/>
                  </a:moveTo>
                  <a:lnTo>
                    <a:pt x="62981" y="248687"/>
                  </a:lnTo>
                  <a:lnTo>
                    <a:pt x="41990" y="251915"/>
                  </a:lnTo>
                  <a:lnTo>
                    <a:pt x="20996" y="248684"/>
                  </a:lnTo>
                  <a:lnTo>
                    <a:pt x="0" y="238996"/>
                  </a:lnTo>
                  <a:lnTo>
                    <a:pt x="0" y="191197"/>
                  </a:lnTo>
                  <a:lnTo>
                    <a:pt x="0" y="143398"/>
                  </a:lnTo>
                  <a:lnTo>
                    <a:pt x="0" y="95599"/>
                  </a:lnTo>
                  <a:lnTo>
                    <a:pt x="0" y="47799"/>
                  </a:lnTo>
                  <a:lnTo>
                    <a:pt x="0" y="0"/>
                  </a:lnTo>
                  <a:lnTo>
                    <a:pt x="20999" y="9693"/>
                  </a:lnTo>
                  <a:lnTo>
                    <a:pt x="41994" y="12924"/>
                  </a:lnTo>
                  <a:lnTo>
                    <a:pt x="62985" y="9693"/>
                  </a:lnTo>
                  <a:lnTo>
                    <a:pt x="83969" y="0"/>
                  </a:lnTo>
                  <a:lnTo>
                    <a:pt x="83969" y="47799"/>
                  </a:lnTo>
                  <a:lnTo>
                    <a:pt x="83969" y="95599"/>
                  </a:lnTo>
                  <a:lnTo>
                    <a:pt x="83969" y="143398"/>
                  </a:lnTo>
                  <a:lnTo>
                    <a:pt x="83969" y="191197"/>
                  </a:lnTo>
                  <a:lnTo>
                    <a:pt x="83969" y="23899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667814" y="3830187"/>
              <a:ext cx="84455" cy="29209"/>
            </a:xfrm>
            <a:custGeom>
              <a:avLst/>
              <a:gdLst/>
              <a:ahLst/>
              <a:cxnLst/>
              <a:rect l="l" t="t" r="r" b="b"/>
              <a:pathLst>
                <a:path w="84455" h="29210">
                  <a:moveTo>
                    <a:pt x="41948" y="0"/>
                  </a:moveTo>
                  <a:lnTo>
                    <a:pt x="25620" y="1138"/>
                  </a:lnTo>
                  <a:lnTo>
                    <a:pt x="12286" y="4244"/>
                  </a:lnTo>
                  <a:lnTo>
                    <a:pt x="3296" y="8850"/>
                  </a:lnTo>
                  <a:lnTo>
                    <a:pt x="0" y="14490"/>
                  </a:lnTo>
                  <a:lnTo>
                    <a:pt x="3296" y="20131"/>
                  </a:lnTo>
                  <a:lnTo>
                    <a:pt x="12286" y="24738"/>
                  </a:lnTo>
                  <a:lnTo>
                    <a:pt x="25620" y="27844"/>
                  </a:lnTo>
                  <a:lnTo>
                    <a:pt x="41948" y="28983"/>
                  </a:lnTo>
                  <a:lnTo>
                    <a:pt x="58275" y="27844"/>
                  </a:lnTo>
                  <a:lnTo>
                    <a:pt x="71608" y="24738"/>
                  </a:lnTo>
                  <a:lnTo>
                    <a:pt x="80598" y="20131"/>
                  </a:lnTo>
                  <a:lnTo>
                    <a:pt x="83894" y="14490"/>
                  </a:lnTo>
                  <a:lnTo>
                    <a:pt x="80598" y="8850"/>
                  </a:lnTo>
                  <a:lnTo>
                    <a:pt x="71608" y="4244"/>
                  </a:lnTo>
                  <a:lnTo>
                    <a:pt x="58275" y="1138"/>
                  </a:lnTo>
                  <a:lnTo>
                    <a:pt x="419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97564" y="3328876"/>
              <a:ext cx="1137920" cy="530860"/>
            </a:xfrm>
            <a:custGeom>
              <a:avLst/>
              <a:gdLst/>
              <a:ahLst/>
              <a:cxnLst/>
              <a:rect l="l" t="t" r="r" b="b"/>
              <a:pathLst>
                <a:path w="1137920" h="530860">
                  <a:moveTo>
                    <a:pt x="612198" y="501310"/>
                  </a:moveTo>
                  <a:lnTo>
                    <a:pt x="628525" y="502449"/>
                  </a:lnTo>
                  <a:lnTo>
                    <a:pt x="641859" y="505554"/>
                  </a:lnTo>
                  <a:lnTo>
                    <a:pt x="650848" y="510160"/>
                  </a:lnTo>
                  <a:lnTo>
                    <a:pt x="654145" y="515801"/>
                  </a:lnTo>
                  <a:lnTo>
                    <a:pt x="650848" y="521442"/>
                  </a:lnTo>
                  <a:lnTo>
                    <a:pt x="641859" y="526049"/>
                  </a:lnTo>
                  <a:lnTo>
                    <a:pt x="628525" y="529155"/>
                  </a:lnTo>
                  <a:lnTo>
                    <a:pt x="612198" y="530294"/>
                  </a:lnTo>
                  <a:lnTo>
                    <a:pt x="595870" y="529155"/>
                  </a:lnTo>
                  <a:lnTo>
                    <a:pt x="582537" y="526049"/>
                  </a:lnTo>
                  <a:lnTo>
                    <a:pt x="573546" y="521442"/>
                  </a:lnTo>
                  <a:lnTo>
                    <a:pt x="570250" y="515801"/>
                  </a:lnTo>
                  <a:lnTo>
                    <a:pt x="573546" y="510160"/>
                  </a:lnTo>
                  <a:lnTo>
                    <a:pt x="582537" y="505554"/>
                  </a:lnTo>
                  <a:lnTo>
                    <a:pt x="595870" y="502449"/>
                  </a:lnTo>
                  <a:lnTo>
                    <a:pt x="612198" y="501310"/>
                  </a:lnTo>
                  <a:close/>
                </a:path>
                <a:path w="1137920" h="530860">
                  <a:moveTo>
                    <a:pt x="0" y="0"/>
                  </a:moveTo>
                  <a:lnTo>
                    <a:pt x="1137413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74144" y="3295414"/>
              <a:ext cx="60960" cy="67310"/>
            </a:xfrm>
            <a:custGeom>
              <a:avLst/>
              <a:gdLst/>
              <a:ahLst/>
              <a:cxnLst/>
              <a:rect l="l" t="t" r="r" b="b"/>
              <a:pathLst>
                <a:path w="60960" h="67310">
                  <a:moveTo>
                    <a:pt x="0" y="0"/>
                  </a:moveTo>
                  <a:lnTo>
                    <a:pt x="0" y="66923"/>
                  </a:lnTo>
                  <a:lnTo>
                    <a:pt x="60832" y="334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81917" y="5086699"/>
              <a:ext cx="207010" cy="207010"/>
            </a:xfrm>
            <a:custGeom>
              <a:avLst/>
              <a:gdLst/>
              <a:ahLst/>
              <a:cxnLst/>
              <a:rect l="l" t="t" r="r" b="b"/>
              <a:pathLst>
                <a:path w="207009" h="207010">
                  <a:moveTo>
                    <a:pt x="0" y="206805"/>
                  </a:moveTo>
                  <a:lnTo>
                    <a:pt x="206801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22040" y="5086699"/>
              <a:ext cx="66675" cy="66675"/>
            </a:xfrm>
            <a:custGeom>
              <a:avLst/>
              <a:gdLst/>
              <a:ahLst/>
              <a:cxnLst/>
              <a:rect l="l" t="t" r="r" b="b"/>
              <a:pathLst>
                <a:path w="66675" h="66675">
                  <a:moveTo>
                    <a:pt x="66678" y="0"/>
                  </a:moveTo>
                  <a:lnTo>
                    <a:pt x="0" y="19353"/>
                  </a:lnTo>
                  <a:lnTo>
                    <a:pt x="47325" y="66680"/>
                  </a:lnTo>
                  <a:lnTo>
                    <a:pt x="6667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949262" y="4879897"/>
              <a:ext cx="440055" cy="259079"/>
            </a:xfrm>
            <a:custGeom>
              <a:avLst/>
              <a:gdLst/>
              <a:ahLst/>
              <a:cxnLst/>
              <a:rect l="l" t="t" r="r" b="b"/>
              <a:pathLst>
                <a:path w="440054" h="259079">
                  <a:moveTo>
                    <a:pt x="439459" y="25850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949262" y="4879897"/>
              <a:ext cx="69850" cy="59690"/>
            </a:xfrm>
            <a:custGeom>
              <a:avLst/>
              <a:gdLst/>
              <a:ahLst/>
              <a:cxnLst/>
              <a:rect l="l" t="t" r="r" b="b"/>
              <a:pathLst>
                <a:path w="69850" h="59689">
                  <a:moveTo>
                    <a:pt x="0" y="0"/>
                  </a:moveTo>
                  <a:lnTo>
                    <a:pt x="35467" y="59688"/>
                  </a:lnTo>
                  <a:lnTo>
                    <a:pt x="69400" y="20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285318" y="3509831"/>
              <a:ext cx="465455" cy="103505"/>
            </a:xfrm>
            <a:custGeom>
              <a:avLst/>
              <a:gdLst/>
              <a:ahLst/>
              <a:cxnLst/>
              <a:rect l="l" t="t" r="r" b="b"/>
              <a:pathLst>
                <a:path w="465454" h="103504">
                  <a:moveTo>
                    <a:pt x="465307" y="10339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285318" y="3490362"/>
              <a:ext cx="66675" cy="65405"/>
            </a:xfrm>
            <a:custGeom>
              <a:avLst/>
              <a:gdLst/>
              <a:ahLst/>
              <a:cxnLst/>
              <a:rect l="l" t="t" r="r" b="b"/>
              <a:pathLst>
                <a:path w="66675" h="65404">
                  <a:moveTo>
                    <a:pt x="66643" y="0"/>
                  </a:moveTo>
                  <a:lnTo>
                    <a:pt x="0" y="19469"/>
                  </a:lnTo>
                  <a:lnTo>
                    <a:pt x="52124" y="65332"/>
                  </a:lnTo>
                  <a:lnTo>
                    <a:pt x="6664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41617" y="2483219"/>
              <a:ext cx="927100" cy="80010"/>
            </a:xfrm>
            <a:custGeom>
              <a:avLst/>
              <a:gdLst/>
              <a:ahLst/>
              <a:cxnLst/>
              <a:rect l="l" t="t" r="r" b="b"/>
              <a:pathLst>
                <a:path w="927100" h="80010">
                  <a:moveTo>
                    <a:pt x="926682" y="0"/>
                  </a:moveTo>
                  <a:lnTo>
                    <a:pt x="0" y="7942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41617" y="2524110"/>
              <a:ext cx="63500" cy="66675"/>
            </a:xfrm>
            <a:custGeom>
              <a:avLst/>
              <a:gdLst/>
              <a:ahLst/>
              <a:cxnLst/>
              <a:rect l="l" t="t" r="r" b="b"/>
              <a:pathLst>
                <a:path w="63500" h="66675">
                  <a:moveTo>
                    <a:pt x="57754" y="0"/>
                  </a:moveTo>
                  <a:lnTo>
                    <a:pt x="0" y="38535"/>
                  </a:lnTo>
                  <a:lnTo>
                    <a:pt x="63466" y="66680"/>
                  </a:lnTo>
                  <a:lnTo>
                    <a:pt x="577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45197" y="2885386"/>
              <a:ext cx="733425" cy="346710"/>
            </a:xfrm>
            <a:custGeom>
              <a:avLst/>
              <a:gdLst/>
              <a:ahLst/>
              <a:cxnLst/>
              <a:rect l="l" t="t" r="r" b="b"/>
              <a:pathLst>
                <a:path w="733425" h="346710">
                  <a:moveTo>
                    <a:pt x="32861" y="227821"/>
                  </a:moveTo>
                  <a:lnTo>
                    <a:pt x="26823" y="229078"/>
                  </a:lnTo>
                  <a:lnTo>
                    <a:pt x="0" y="239334"/>
                  </a:lnTo>
                  <a:lnTo>
                    <a:pt x="0" y="346579"/>
                  </a:lnTo>
                  <a:lnTo>
                    <a:pt x="26601" y="337064"/>
                  </a:lnTo>
                  <a:lnTo>
                    <a:pt x="33557" y="334020"/>
                  </a:lnTo>
                  <a:lnTo>
                    <a:pt x="35559" y="332765"/>
                  </a:lnTo>
                  <a:lnTo>
                    <a:pt x="9385" y="332765"/>
                  </a:lnTo>
                  <a:lnTo>
                    <a:pt x="9385" y="291444"/>
                  </a:lnTo>
                  <a:lnTo>
                    <a:pt x="23173" y="286354"/>
                  </a:lnTo>
                  <a:lnTo>
                    <a:pt x="28983" y="284643"/>
                  </a:lnTo>
                  <a:lnTo>
                    <a:pt x="37329" y="283772"/>
                  </a:lnTo>
                  <a:lnTo>
                    <a:pt x="56621" y="283772"/>
                  </a:lnTo>
                  <a:lnTo>
                    <a:pt x="55101" y="280677"/>
                  </a:lnTo>
                  <a:lnTo>
                    <a:pt x="9385" y="280677"/>
                  </a:lnTo>
                  <a:lnTo>
                    <a:pt x="9385" y="246250"/>
                  </a:lnTo>
                  <a:lnTo>
                    <a:pt x="27494" y="239355"/>
                  </a:lnTo>
                  <a:lnTo>
                    <a:pt x="32566" y="238855"/>
                  </a:lnTo>
                  <a:lnTo>
                    <a:pt x="49982" y="238855"/>
                  </a:lnTo>
                  <a:lnTo>
                    <a:pt x="49465" y="237145"/>
                  </a:lnTo>
                  <a:lnTo>
                    <a:pt x="44546" y="230568"/>
                  </a:lnTo>
                  <a:lnTo>
                    <a:pt x="41278" y="228688"/>
                  </a:lnTo>
                  <a:lnTo>
                    <a:pt x="32861" y="227821"/>
                  </a:lnTo>
                  <a:close/>
                </a:path>
                <a:path w="733425" h="346710">
                  <a:moveTo>
                    <a:pt x="56621" y="283772"/>
                  </a:moveTo>
                  <a:lnTo>
                    <a:pt x="37329" y="283772"/>
                  </a:lnTo>
                  <a:lnTo>
                    <a:pt x="41357" y="284784"/>
                  </a:lnTo>
                  <a:lnTo>
                    <a:pt x="47016" y="289853"/>
                  </a:lnTo>
                  <a:lnTo>
                    <a:pt x="48506" y="293568"/>
                  </a:lnTo>
                  <a:lnTo>
                    <a:pt x="48506" y="302233"/>
                  </a:lnTo>
                  <a:lnTo>
                    <a:pt x="9385" y="332765"/>
                  </a:lnTo>
                  <a:lnTo>
                    <a:pt x="35559" y="332765"/>
                  </a:lnTo>
                  <a:lnTo>
                    <a:pt x="58172" y="300928"/>
                  </a:lnTo>
                  <a:lnTo>
                    <a:pt x="58717" y="294439"/>
                  </a:lnTo>
                  <a:lnTo>
                    <a:pt x="58654" y="289853"/>
                  </a:lnTo>
                  <a:lnTo>
                    <a:pt x="57924" y="286425"/>
                  </a:lnTo>
                  <a:lnTo>
                    <a:pt x="56621" y="283772"/>
                  </a:lnTo>
                  <a:close/>
                </a:path>
                <a:path w="733425" h="346710">
                  <a:moveTo>
                    <a:pt x="49982" y="238855"/>
                  </a:moveTo>
                  <a:lnTo>
                    <a:pt x="32566" y="238855"/>
                  </a:lnTo>
                  <a:lnTo>
                    <a:pt x="38891" y="242102"/>
                  </a:lnTo>
                  <a:lnTo>
                    <a:pt x="40460" y="245407"/>
                  </a:lnTo>
                  <a:lnTo>
                    <a:pt x="40460" y="254011"/>
                  </a:lnTo>
                  <a:lnTo>
                    <a:pt x="39593" y="257755"/>
                  </a:lnTo>
                  <a:lnTo>
                    <a:pt x="9385" y="280677"/>
                  </a:lnTo>
                  <a:lnTo>
                    <a:pt x="55101" y="280677"/>
                  </a:lnTo>
                  <a:lnTo>
                    <a:pt x="38078" y="273988"/>
                  </a:lnTo>
                  <a:lnTo>
                    <a:pt x="42177" y="270007"/>
                  </a:lnTo>
                  <a:lnTo>
                    <a:pt x="45350" y="265607"/>
                  </a:lnTo>
                  <a:lnTo>
                    <a:pt x="49594" y="256142"/>
                  </a:lnTo>
                  <a:lnTo>
                    <a:pt x="50746" y="251354"/>
                  </a:lnTo>
                  <a:lnTo>
                    <a:pt x="50746" y="241380"/>
                  </a:lnTo>
                  <a:lnTo>
                    <a:pt x="49982" y="238855"/>
                  </a:lnTo>
                  <a:close/>
                </a:path>
                <a:path w="733425" h="346710">
                  <a:moveTo>
                    <a:pt x="78912" y="237671"/>
                  </a:moveTo>
                  <a:lnTo>
                    <a:pt x="69001" y="241393"/>
                  </a:lnTo>
                  <a:lnTo>
                    <a:pt x="95809" y="296443"/>
                  </a:lnTo>
                  <a:lnTo>
                    <a:pt x="99702" y="304342"/>
                  </a:lnTo>
                  <a:lnTo>
                    <a:pt x="97243" y="311288"/>
                  </a:lnTo>
                  <a:lnTo>
                    <a:pt x="94742" y="318260"/>
                  </a:lnTo>
                  <a:lnTo>
                    <a:pt x="89903" y="332037"/>
                  </a:lnTo>
                  <a:lnTo>
                    <a:pt x="87409" y="338924"/>
                  </a:lnTo>
                  <a:lnTo>
                    <a:pt x="85025" y="345779"/>
                  </a:lnTo>
                  <a:lnTo>
                    <a:pt x="95303" y="342193"/>
                  </a:lnTo>
                  <a:lnTo>
                    <a:pt x="100859" y="326383"/>
                  </a:lnTo>
                  <a:lnTo>
                    <a:pt x="113592" y="290302"/>
                  </a:lnTo>
                  <a:lnTo>
                    <a:pt x="104623" y="290302"/>
                  </a:lnTo>
                  <a:lnTo>
                    <a:pt x="78912" y="237671"/>
                  </a:lnTo>
                  <a:close/>
                </a:path>
                <a:path w="733425" h="346710">
                  <a:moveTo>
                    <a:pt x="140389" y="214588"/>
                  </a:moveTo>
                  <a:lnTo>
                    <a:pt x="129956" y="218516"/>
                  </a:lnTo>
                  <a:lnTo>
                    <a:pt x="120368" y="245552"/>
                  </a:lnTo>
                  <a:lnTo>
                    <a:pt x="114075" y="263488"/>
                  </a:lnTo>
                  <a:lnTo>
                    <a:pt x="104623" y="290302"/>
                  </a:lnTo>
                  <a:lnTo>
                    <a:pt x="113592" y="290302"/>
                  </a:lnTo>
                  <a:lnTo>
                    <a:pt x="123310" y="262768"/>
                  </a:lnTo>
                  <a:lnTo>
                    <a:pt x="140389" y="214588"/>
                  </a:lnTo>
                  <a:close/>
                </a:path>
                <a:path w="733425" h="346710">
                  <a:moveTo>
                    <a:pt x="198734" y="163457"/>
                  </a:moveTo>
                  <a:lnTo>
                    <a:pt x="187190" y="167867"/>
                  </a:lnTo>
                  <a:lnTo>
                    <a:pt x="204237" y="203543"/>
                  </a:lnTo>
                  <a:lnTo>
                    <a:pt x="215615" y="227459"/>
                  </a:lnTo>
                  <a:lnTo>
                    <a:pt x="232869" y="263519"/>
                  </a:lnTo>
                  <a:lnTo>
                    <a:pt x="235328" y="262662"/>
                  </a:lnTo>
                  <a:lnTo>
                    <a:pt x="244370" y="237520"/>
                  </a:lnTo>
                  <a:lnTo>
                    <a:pt x="234205" y="237520"/>
                  </a:lnTo>
                  <a:lnTo>
                    <a:pt x="220751" y="209655"/>
                  </a:lnTo>
                  <a:lnTo>
                    <a:pt x="198734" y="163457"/>
                  </a:lnTo>
                  <a:close/>
                </a:path>
                <a:path w="733425" h="346710">
                  <a:moveTo>
                    <a:pt x="282643" y="131399"/>
                  </a:moveTo>
                  <a:lnTo>
                    <a:pt x="270724" y="135949"/>
                  </a:lnTo>
                  <a:lnTo>
                    <a:pt x="256870" y="174270"/>
                  </a:lnTo>
                  <a:lnTo>
                    <a:pt x="234205" y="237520"/>
                  </a:lnTo>
                  <a:lnTo>
                    <a:pt x="244370" y="237520"/>
                  </a:lnTo>
                  <a:lnTo>
                    <a:pt x="258800" y="197398"/>
                  </a:lnTo>
                  <a:lnTo>
                    <a:pt x="282643" y="131399"/>
                  </a:lnTo>
                  <a:close/>
                </a:path>
                <a:path w="733425" h="346710">
                  <a:moveTo>
                    <a:pt x="313564" y="217413"/>
                  </a:moveTo>
                  <a:lnTo>
                    <a:pt x="308434" y="219260"/>
                  </a:lnTo>
                  <a:lnTo>
                    <a:pt x="306205" y="221018"/>
                  </a:lnTo>
                  <a:lnTo>
                    <a:pt x="302558" y="226086"/>
                  </a:lnTo>
                  <a:lnTo>
                    <a:pt x="301724" y="228657"/>
                  </a:lnTo>
                  <a:lnTo>
                    <a:pt x="301724" y="234035"/>
                  </a:lnTo>
                  <a:lnTo>
                    <a:pt x="302555" y="235972"/>
                  </a:lnTo>
                  <a:lnTo>
                    <a:pt x="306202" y="238456"/>
                  </a:lnTo>
                  <a:lnTo>
                    <a:pt x="308430" y="238643"/>
                  </a:lnTo>
                  <a:lnTo>
                    <a:pt x="313564" y="236810"/>
                  </a:lnTo>
                  <a:lnTo>
                    <a:pt x="315713" y="235071"/>
                  </a:lnTo>
                  <a:lnTo>
                    <a:pt x="319356" y="229956"/>
                  </a:lnTo>
                  <a:lnTo>
                    <a:pt x="320274" y="227389"/>
                  </a:lnTo>
                  <a:lnTo>
                    <a:pt x="320274" y="221989"/>
                  </a:lnTo>
                  <a:lnTo>
                    <a:pt x="319378" y="220042"/>
                  </a:lnTo>
                  <a:lnTo>
                    <a:pt x="315734" y="217590"/>
                  </a:lnTo>
                  <a:lnTo>
                    <a:pt x="313564" y="217413"/>
                  </a:lnTo>
                  <a:close/>
                </a:path>
                <a:path w="733425" h="346710">
                  <a:moveTo>
                    <a:pt x="400381" y="89707"/>
                  </a:moveTo>
                  <a:lnTo>
                    <a:pt x="344869" y="107657"/>
                  </a:lnTo>
                  <a:lnTo>
                    <a:pt x="344869" y="223570"/>
                  </a:lnTo>
                  <a:lnTo>
                    <a:pt x="356195" y="219527"/>
                  </a:lnTo>
                  <a:lnTo>
                    <a:pt x="356195" y="165487"/>
                  </a:lnTo>
                  <a:lnTo>
                    <a:pt x="362751" y="163079"/>
                  </a:lnTo>
                  <a:lnTo>
                    <a:pt x="382144" y="163079"/>
                  </a:lnTo>
                  <a:lnTo>
                    <a:pt x="376689" y="157928"/>
                  </a:lnTo>
                  <a:lnTo>
                    <a:pt x="383607" y="155123"/>
                  </a:lnTo>
                  <a:lnTo>
                    <a:pt x="385615" y="154151"/>
                  </a:lnTo>
                  <a:lnTo>
                    <a:pt x="356195" y="154151"/>
                  </a:lnTo>
                  <a:lnTo>
                    <a:pt x="356195" y="114680"/>
                  </a:lnTo>
                  <a:lnTo>
                    <a:pt x="384202" y="104035"/>
                  </a:lnTo>
                  <a:lnTo>
                    <a:pt x="389952" y="102570"/>
                  </a:lnTo>
                  <a:lnTo>
                    <a:pt x="416296" y="102570"/>
                  </a:lnTo>
                  <a:lnTo>
                    <a:pt x="414623" y="98170"/>
                  </a:lnTo>
                  <a:lnTo>
                    <a:pt x="405983" y="90963"/>
                  </a:lnTo>
                  <a:lnTo>
                    <a:pt x="400381" y="89707"/>
                  </a:lnTo>
                  <a:close/>
                </a:path>
                <a:path w="733425" h="346710">
                  <a:moveTo>
                    <a:pt x="382144" y="163079"/>
                  </a:moveTo>
                  <a:lnTo>
                    <a:pt x="362751" y="163079"/>
                  </a:lnTo>
                  <a:lnTo>
                    <a:pt x="404111" y="202449"/>
                  </a:lnTo>
                  <a:lnTo>
                    <a:pt x="418418" y="197330"/>
                  </a:lnTo>
                  <a:lnTo>
                    <a:pt x="382144" y="163079"/>
                  </a:lnTo>
                  <a:close/>
                </a:path>
                <a:path w="733425" h="346710">
                  <a:moveTo>
                    <a:pt x="416296" y="102570"/>
                  </a:moveTo>
                  <a:lnTo>
                    <a:pt x="389952" y="102570"/>
                  </a:lnTo>
                  <a:lnTo>
                    <a:pt x="396803" y="102746"/>
                  </a:lnTo>
                  <a:lnTo>
                    <a:pt x="399582" y="104000"/>
                  </a:lnTo>
                  <a:lnTo>
                    <a:pt x="403748" y="108831"/>
                  </a:lnTo>
                  <a:lnTo>
                    <a:pt x="404780" y="112031"/>
                  </a:lnTo>
                  <a:lnTo>
                    <a:pt x="404780" y="120023"/>
                  </a:lnTo>
                  <a:lnTo>
                    <a:pt x="356195" y="154151"/>
                  </a:lnTo>
                  <a:lnTo>
                    <a:pt x="385615" y="154151"/>
                  </a:lnTo>
                  <a:lnTo>
                    <a:pt x="415290" y="124054"/>
                  </a:lnTo>
                  <a:lnTo>
                    <a:pt x="416779" y="117906"/>
                  </a:lnTo>
                  <a:lnTo>
                    <a:pt x="416779" y="103841"/>
                  </a:lnTo>
                  <a:lnTo>
                    <a:pt x="416296" y="102570"/>
                  </a:lnTo>
                  <a:close/>
                </a:path>
                <a:path w="733425" h="346710">
                  <a:moveTo>
                    <a:pt x="442188" y="101332"/>
                  </a:moveTo>
                  <a:lnTo>
                    <a:pt x="430564" y="105695"/>
                  </a:lnTo>
                  <a:lnTo>
                    <a:pt x="457575" y="156028"/>
                  </a:lnTo>
                  <a:lnTo>
                    <a:pt x="466708" y="172886"/>
                  </a:lnTo>
                  <a:lnTo>
                    <a:pt x="463798" y="180492"/>
                  </a:lnTo>
                  <a:lnTo>
                    <a:pt x="460814" y="188121"/>
                  </a:lnTo>
                  <a:lnTo>
                    <a:pt x="455155" y="203197"/>
                  </a:lnTo>
                  <a:lnTo>
                    <a:pt x="452250" y="210761"/>
                  </a:lnTo>
                  <a:lnTo>
                    <a:pt x="449417" y="218267"/>
                  </a:lnTo>
                  <a:lnTo>
                    <a:pt x="461488" y="214052"/>
                  </a:lnTo>
                  <a:lnTo>
                    <a:pt x="482896" y="157514"/>
                  </a:lnTo>
                  <a:lnTo>
                    <a:pt x="472518" y="157514"/>
                  </a:lnTo>
                  <a:lnTo>
                    <a:pt x="468670" y="150466"/>
                  </a:lnTo>
                  <a:lnTo>
                    <a:pt x="461033" y="136384"/>
                  </a:lnTo>
                  <a:lnTo>
                    <a:pt x="442188" y="101332"/>
                  </a:lnTo>
                  <a:close/>
                </a:path>
                <a:path w="733425" h="346710">
                  <a:moveTo>
                    <a:pt x="514548" y="74188"/>
                  </a:moveTo>
                  <a:lnTo>
                    <a:pt x="502250" y="78807"/>
                  </a:lnTo>
                  <a:lnTo>
                    <a:pt x="494708" y="98594"/>
                  </a:lnTo>
                  <a:lnTo>
                    <a:pt x="476177" y="147729"/>
                  </a:lnTo>
                  <a:lnTo>
                    <a:pt x="472518" y="157514"/>
                  </a:lnTo>
                  <a:lnTo>
                    <a:pt x="482896" y="157514"/>
                  </a:lnTo>
                  <a:lnTo>
                    <a:pt x="494415" y="127032"/>
                  </a:lnTo>
                  <a:lnTo>
                    <a:pt x="514548" y="74188"/>
                  </a:lnTo>
                  <a:close/>
                </a:path>
                <a:path w="733425" h="346710">
                  <a:moveTo>
                    <a:pt x="586905" y="46403"/>
                  </a:moveTo>
                  <a:lnTo>
                    <a:pt x="546451" y="67758"/>
                  </a:lnTo>
                  <a:lnTo>
                    <a:pt x="526349" y="104832"/>
                  </a:lnTo>
                  <a:lnTo>
                    <a:pt x="525503" y="114386"/>
                  </a:lnTo>
                  <a:lnTo>
                    <a:pt x="526345" y="123509"/>
                  </a:lnTo>
                  <a:lnTo>
                    <a:pt x="554132" y="147694"/>
                  </a:lnTo>
                  <a:lnTo>
                    <a:pt x="562781" y="147187"/>
                  </a:lnTo>
                  <a:lnTo>
                    <a:pt x="572148" y="144705"/>
                  </a:lnTo>
                  <a:lnTo>
                    <a:pt x="579452" y="142101"/>
                  </a:lnTo>
                  <a:lnTo>
                    <a:pt x="586235" y="138217"/>
                  </a:lnTo>
                  <a:lnTo>
                    <a:pt x="588367" y="136439"/>
                  </a:lnTo>
                  <a:lnTo>
                    <a:pt x="560962" y="136439"/>
                  </a:lnTo>
                  <a:lnTo>
                    <a:pt x="549793" y="134081"/>
                  </a:lnTo>
                  <a:lnTo>
                    <a:pt x="545421" y="131216"/>
                  </a:lnTo>
                  <a:lnTo>
                    <a:pt x="538863" y="122154"/>
                  </a:lnTo>
                  <a:lnTo>
                    <a:pt x="537324" y="116873"/>
                  </a:lnTo>
                  <a:lnTo>
                    <a:pt x="537276" y="104118"/>
                  </a:lnTo>
                  <a:lnTo>
                    <a:pt x="538920" y="97527"/>
                  </a:lnTo>
                  <a:lnTo>
                    <a:pt x="566867" y="63531"/>
                  </a:lnTo>
                  <a:lnTo>
                    <a:pt x="587608" y="58407"/>
                  </a:lnTo>
                  <a:lnTo>
                    <a:pt x="621332" y="58407"/>
                  </a:lnTo>
                  <a:lnTo>
                    <a:pt x="621332" y="55278"/>
                  </a:lnTo>
                  <a:lnTo>
                    <a:pt x="609404" y="55278"/>
                  </a:lnTo>
                  <a:lnTo>
                    <a:pt x="604638" y="50698"/>
                  </a:lnTo>
                  <a:lnTo>
                    <a:pt x="599192" y="48027"/>
                  </a:lnTo>
                  <a:lnTo>
                    <a:pt x="586905" y="46403"/>
                  </a:lnTo>
                  <a:close/>
                </a:path>
                <a:path w="733425" h="346710">
                  <a:moveTo>
                    <a:pt x="621332" y="58407"/>
                  </a:moveTo>
                  <a:lnTo>
                    <a:pt x="587608" y="58407"/>
                  </a:lnTo>
                  <a:lnTo>
                    <a:pt x="593782" y="59374"/>
                  </a:lnTo>
                  <a:lnTo>
                    <a:pt x="599346" y="61883"/>
                  </a:lnTo>
                  <a:lnTo>
                    <a:pt x="606413" y="66296"/>
                  </a:lnTo>
                  <a:lnTo>
                    <a:pt x="610002" y="73695"/>
                  </a:lnTo>
                  <a:lnTo>
                    <a:pt x="610002" y="90989"/>
                  </a:lnTo>
                  <a:lnTo>
                    <a:pt x="585983" y="127457"/>
                  </a:lnTo>
                  <a:lnTo>
                    <a:pt x="560962" y="136439"/>
                  </a:lnTo>
                  <a:lnTo>
                    <a:pt x="588367" y="136439"/>
                  </a:lnTo>
                  <a:lnTo>
                    <a:pt x="609404" y="113644"/>
                  </a:lnTo>
                  <a:lnTo>
                    <a:pt x="621332" y="113644"/>
                  </a:lnTo>
                  <a:lnTo>
                    <a:pt x="621332" y="58407"/>
                  </a:lnTo>
                  <a:close/>
                </a:path>
                <a:path w="733425" h="346710">
                  <a:moveTo>
                    <a:pt x="621332" y="113644"/>
                  </a:moveTo>
                  <a:lnTo>
                    <a:pt x="609404" y="113644"/>
                  </a:lnTo>
                  <a:lnTo>
                    <a:pt x="609404" y="129225"/>
                  </a:lnTo>
                  <a:lnTo>
                    <a:pt x="621332" y="124973"/>
                  </a:lnTo>
                  <a:lnTo>
                    <a:pt x="621332" y="113644"/>
                  </a:lnTo>
                  <a:close/>
                </a:path>
                <a:path w="733425" h="346710">
                  <a:moveTo>
                    <a:pt x="621332" y="34135"/>
                  </a:moveTo>
                  <a:lnTo>
                    <a:pt x="609404" y="38609"/>
                  </a:lnTo>
                  <a:lnTo>
                    <a:pt x="609404" y="55278"/>
                  </a:lnTo>
                  <a:lnTo>
                    <a:pt x="621332" y="55278"/>
                  </a:lnTo>
                  <a:lnTo>
                    <a:pt x="621332" y="34135"/>
                  </a:lnTo>
                  <a:close/>
                </a:path>
                <a:path w="733425" h="346710">
                  <a:moveTo>
                    <a:pt x="660975" y="19245"/>
                  </a:moveTo>
                  <a:lnTo>
                    <a:pt x="648752" y="23839"/>
                  </a:lnTo>
                  <a:lnTo>
                    <a:pt x="648752" y="115192"/>
                  </a:lnTo>
                  <a:lnTo>
                    <a:pt x="660975" y="110829"/>
                  </a:lnTo>
                  <a:lnTo>
                    <a:pt x="661078" y="68919"/>
                  </a:lnTo>
                  <a:lnTo>
                    <a:pt x="661393" y="61878"/>
                  </a:lnTo>
                  <a:lnTo>
                    <a:pt x="669569" y="35653"/>
                  </a:lnTo>
                  <a:lnTo>
                    <a:pt x="660975" y="35653"/>
                  </a:lnTo>
                  <a:lnTo>
                    <a:pt x="660975" y="19245"/>
                  </a:lnTo>
                  <a:close/>
                </a:path>
                <a:path w="733425" h="346710">
                  <a:moveTo>
                    <a:pt x="729657" y="12362"/>
                  </a:moveTo>
                  <a:lnTo>
                    <a:pt x="706522" y="12362"/>
                  </a:lnTo>
                  <a:lnTo>
                    <a:pt x="714787" y="15454"/>
                  </a:lnTo>
                  <a:lnTo>
                    <a:pt x="717621" y="19036"/>
                  </a:lnTo>
                  <a:lnTo>
                    <a:pt x="720076" y="27826"/>
                  </a:lnTo>
                  <a:lnTo>
                    <a:pt x="720662" y="34735"/>
                  </a:lnTo>
                  <a:lnTo>
                    <a:pt x="720662" y="89548"/>
                  </a:lnTo>
                  <a:lnTo>
                    <a:pt x="733259" y="85074"/>
                  </a:lnTo>
                  <a:lnTo>
                    <a:pt x="733180" y="34735"/>
                  </a:lnTo>
                  <a:lnTo>
                    <a:pt x="730882" y="15377"/>
                  </a:lnTo>
                  <a:lnTo>
                    <a:pt x="729657" y="12362"/>
                  </a:lnTo>
                  <a:close/>
                </a:path>
                <a:path w="733425" h="346710">
                  <a:moveTo>
                    <a:pt x="710835" y="0"/>
                  </a:moveTo>
                  <a:lnTo>
                    <a:pt x="672999" y="19758"/>
                  </a:lnTo>
                  <a:lnTo>
                    <a:pt x="660975" y="35653"/>
                  </a:lnTo>
                  <a:lnTo>
                    <a:pt x="669569" y="35653"/>
                  </a:lnTo>
                  <a:lnTo>
                    <a:pt x="680375" y="23028"/>
                  </a:lnTo>
                  <a:lnTo>
                    <a:pt x="687063" y="18139"/>
                  </a:lnTo>
                  <a:lnTo>
                    <a:pt x="701144" y="12868"/>
                  </a:lnTo>
                  <a:lnTo>
                    <a:pt x="706522" y="12362"/>
                  </a:lnTo>
                  <a:lnTo>
                    <a:pt x="729657" y="12362"/>
                  </a:lnTo>
                  <a:lnTo>
                    <a:pt x="729082" y="10947"/>
                  </a:lnTo>
                  <a:lnTo>
                    <a:pt x="726365" y="5996"/>
                  </a:lnTo>
                  <a:lnTo>
                    <a:pt x="722232" y="2753"/>
                  </a:lnTo>
                  <a:lnTo>
                    <a:pt x="7108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30572" y="1067699"/>
            <a:ext cx="711200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marking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gauge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7747" y="6031020"/>
            <a:ext cx="62134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473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appropriate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shade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above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(question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1).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8182" y="6857796"/>
            <a:ext cx="41275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function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marking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gauge?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6131" y="8408330"/>
            <a:ext cx="712152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various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marking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gauge?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37366" y="569303"/>
            <a:ext cx="5152390" cy="2667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50"/>
              </a:spcBef>
              <a:tabLst>
                <a:tab pos="149733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https://technologystudent.com/equip1/mgauge1.htm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9274" y="-51850"/>
            <a:ext cx="5102225" cy="542925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MARKING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GAUGE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1332230">
              <a:lnSpc>
                <a:spcPct val="100000"/>
              </a:lnSpc>
              <a:spcBef>
                <a:spcPts val="390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-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2023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7366" y="569303"/>
            <a:ext cx="5152390" cy="2667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50"/>
              </a:spcBef>
              <a:tabLst>
                <a:tab pos="149733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https://technologystudent.com/equip1/mgauge1.htm</a:t>
            </a:r>
            <a:endParaRPr sz="1800" baseline="4629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0398" y="1286063"/>
            <a:ext cx="3700239" cy="2211161"/>
            <a:chOff x="210398" y="1286063"/>
            <a:chExt cx="3700239" cy="2211161"/>
          </a:xfrm>
        </p:grpSpPr>
        <p:sp>
          <p:nvSpPr>
            <p:cNvPr id="5" name="object 5"/>
            <p:cNvSpPr/>
            <p:nvPr/>
          </p:nvSpPr>
          <p:spPr>
            <a:xfrm>
              <a:off x="214171" y="1936839"/>
              <a:ext cx="3020695" cy="1311910"/>
            </a:xfrm>
            <a:custGeom>
              <a:avLst/>
              <a:gdLst/>
              <a:ahLst/>
              <a:cxnLst/>
              <a:rect l="l" t="t" r="r" b="b"/>
              <a:pathLst>
                <a:path w="3020695" h="1311910">
                  <a:moveTo>
                    <a:pt x="796985" y="0"/>
                  </a:moveTo>
                  <a:lnTo>
                    <a:pt x="0" y="381891"/>
                  </a:lnTo>
                  <a:lnTo>
                    <a:pt x="2274735" y="1311710"/>
                  </a:lnTo>
                  <a:lnTo>
                    <a:pt x="3020165" y="882576"/>
                  </a:lnTo>
                  <a:lnTo>
                    <a:pt x="796985" y="0"/>
                  </a:lnTo>
                  <a:close/>
                </a:path>
              </a:pathLst>
            </a:custGeom>
            <a:solidFill>
              <a:srgbClr val="FEAE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4171" y="1936839"/>
              <a:ext cx="3020695" cy="1311910"/>
            </a:xfrm>
            <a:custGeom>
              <a:avLst/>
              <a:gdLst/>
              <a:ahLst/>
              <a:cxnLst/>
              <a:rect l="l" t="t" r="r" b="b"/>
              <a:pathLst>
                <a:path w="3020695" h="1311910">
                  <a:moveTo>
                    <a:pt x="796985" y="0"/>
                  </a:moveTo>
                  <a:lnTo>
                    <a:pt x="3020165" y="882576"/>
                  </a:lnTo>
                  <a:lnTo>
                    <a:pt x="2274735" y="1311710"/>
                  </a:lnTo>
                  <a:lnTo>
                    <a:pt x="0" y="381891"/>
                  </a:lnTo>
                  <a:lnTo>
                    <a:pt x="79698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13003" y="1286063"/>
              <a:ext cx="2497634" cy="129504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10398" y="2316251"/>
              <a:ext cx="2286000" cy="1180465"/>
            </a:xfrm>
            <a:custGeom>
              <a:avLst/>
              <a:gdLst/>
              <a:ahLst/>
              <a:cxnLst/>
              <a:rect l="l" t="t" r="r" b="b"/>
              <a:pathLst>
                <a:path w="2286000" h="1180464">
                  <a:moveTo>
                    <a:pt x="0" y="0"/>
                  </a:moveTo>
                  <a:lnTo>
                    <a:pt x="0" y="251161"/>
                  </a:lnTo>
                  <a:lnTo>
                    <a:pt x="2285582" y="1180464"/>
                  </a:lnTo>
                  <a:lnTo>
                    <a:pt x="2285582" y="929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85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0398" y="2316251"/>
              <a:ext cx="2286000" cy="1180465"/>
            </a:xfrm>
            <a:custGeom>
              <a:avLst/>
              <a:gdLst/>
              <a:ahLst/>
              <a:cxnLst/>
              <a:rect l="l" t="t" r="r" b="b"/>
              <a:pathLst>
                <a:path w="2286000" h="1180464">
                  <a:moveTo>
                    <a:pt x="0" y="0"/>
                  </a:moveTo>
                  <a:lnTo>
                    <a:pt x="2285582" y="929299"/>
                  </a:lnTo>
                  <a:lnTo>
                    <a:pt x="2285582" y="1180464"/>
                  </a:lnTo>
                  <a:lnTo>
                    <a:pt x="0" y="2511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95980" y="2817774"/>
              <a:ext cx="744220" cy="679450"/>
            </a:xfrm>
            <a:custGeom>
              <a:avLst/>
              <a:gdLst/>
              <a:ahLst/>
              <a:cxnLst/>
              <a:rect l="l" t="t" r="r" b="b"/>
              <a:pathLst>
                <a:path w="744219" h="679450">
                  <a:moveTo>
                    <a:pt x="744023" y="0"/>
                  </a:moveTo>
                  <a:lnTo>
                    <a:pt x="0" y="427776"/>
                  </a:lnTo>
                  <a:lnTo>
                    <a:pt x="0" y="678941"/>
                  </a:lnTo>
                  <a:lnTo>
                    <a:pt x="744023" y="251165"/>
                  </a:lnTo>
                  <a:lnTo>
                    <a:pt x="744023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95980" y="2817774"/>
              <a:ext cx="744220" cy="679450"/>
            </a:xfrm>
            <a:custGeom>
              <a:avLst/>
              <a:gdLst/>
              <a:ahLst/>
              <a:cxnLst/>
              <a:rect l="l" t="t" r="r" b="b"/>
              <a:pathLst>
                <a:path w="744219" h="679450">
                  <a:moveTo>
                    <a:pt x="0" y="427776"/>
                  </a:moveTo>
                  <a:lnTo>
                    <a:pt x="744023" y="0"/>
                  </a:lnTo>
                  <a:lnTo>
                    <a:pt x="744023" y="251165"/>
                  </a:lnTo>
                  <a:lnTo>
                    <a:pt x="0" y="678941"/>
                  </a:lnTo>
                  <a:lnTo>
                    <a:pt x="0" y="42777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16868" y="2295381"/>
              <a:ext cx="645795" cy="266700"/>
            </a:xfrm>
            <a:custGeom>
              <a:avLst/>
              <a:gdLst/>
              <a:ahLst/>
              <a:cxnLst/>
              <a:rect l="l" t="t" r="r" b="b"/>
              <a:pathLst>
                <a:path w="645794" h="266700">
                  <a:moveTo>
                    <a:pt x="195693" y="0"/>
                  </a:moveTo>
                  <a:lnTo>
                    <a:pt x="0" y="120747"/>
                  </a:lnTo>
                  <a:lnTo>
                    <a:pt x="553770" y="266476"/>
                  </a:lnTo>
                  <a:lnTo>
                    <a:pt x="645368" y="183201"/>
                  </a:lnTo>
                  <a:lnTo>
                    <a:pt x="195693" y="0"/>
                  </a:lnTo>
                  <a:close/>
                </a:path>
              </a:pathLst>
            </a:custGeom>
            <a:solidFill>
              <a:srgbClr val="FEAE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16868" y="2295381"/>
              <a:ext cx="645795" cy="266700"/>
            </a:xfrm>
            <a:custGeom>
              <a:avLst/>
              <a:gdLst/>
              <a:ahLst/>
              <a:cxnLst/>
              <a:rect l="l" t="t" r="r" b="b"/>
              <a:pathLst>
                <a:path w="645794" h="266700">
                  <a:moveTo>
                    <a:pt x="645368" y="183201"/>
                  </a:moveTo>
                  <a:lnTo>
                    <a:pt x="195693" y="0"/>
                  </a:lnTo>
                  <a:lnTo>
                    <a:pt x="0" y="120747"/>
                  </a:lnTo>
                  <a:lnTo>
                    <a:pt x="553770" y="266476"/>
                  </a:lnTo>
                  <a:lnTo>
                    <a:pt x="645368" y="183201"/>
                  </a:lnTo>
                  <a:close/>
                </a:path>
              </a:pathLst>
            </a:custGeom>
            <a:ln w="3175">
              <a:solidFill>
                <a:srgbClr val="FEAE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66904" y="2291216"/>
              <a:ext cx="1128395" cy="782955"/>
            </a:xfrm>
            <a:custGeom>
              <a:avLst/>
              <a:gdLst/>
              <a:ahLst/>
              <a:cxnLst/>
              <a:rect l="l" t="t" r="r" b="b"/>
              <a:pathLst>
                <a:path w="1128395" h="782955">
                  <a:moveTo>
                    <a:pt x="707825" y="187365"/>
                  </a:moveTo>
                  <a:lnTo>
                    <a:pt x="249821" y="0"/>
                  </a:lnTo>
                </a:path>
                <a:path w="1128395" h="782955">
                  <a:moveTo>
                    <a:pt x="0" y="295620"/>
                  </a:moveTo>
                  <a:lnTo>
                    <a:pt x="1128355" y="782769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33022" y="2407355"/>
              <a:ext cx="483234" cy="210820"/>
            </a:xfrm>
            <a:custGeom>
              <a:avLst/>
              <a:gdLst/>
              <a:ahLst/>
              <a:cxnLst/>
              <a:rect l="l" t="t" r="r" b="b"/>
              <a:pathLst>
                <a:path w="483235" h="210819">
                  <a:moveTo>
                    <a:pt x="117556" y="50321"/>
                  </a:moveTo>
                  <a:lnTo>
                    <a:pt x="108680" y="74125"/>
                  </a:lnTo>
                  <a:lnTo>
                    <a:pt x="474092" y="210384"/>
                  </a:lnTo>
                  <a:lnTo>
                    <a:pt x="482969" y="186580"/>
                  </a:lnTo>
                  <a:lnTo>
                    <a:pt x="117556" y="50321"/>
                  </a:lnTo>
                  <a:close/>
                </a:path>
                <a:path w="483235" h="210819">
                  <a:moveTo>
                    <a:pt x="136321" y="0"/>
                  </a:moveTo>
                  <a:lnTo>
                    <a:pt x="0" y="20045"/>
                  </a:lnTo>
                  <a:lnTo>
                    <a:pt x="89914" y="124448"/>
                  </a:lnTo>
                  <a:lnTo>
                    <a:pt x="108680" y="74125"/>
                  </a:lnTo>
                  <a:lnTo>
                    <a:pt x="98870" y="70467"/>
                  </a:lnTo>
                  <a:lnTo>
                    <a:pt x="107748" y="46663"/>
                  </a:lnTo>
                  <a:lnTo>
                    <a:pt x="118920" y="46663"/>
                  </a:lnTo>
                  <a:lnTo>
                    <a:pt x="136321" y="0"/>
                  </a:lnTo>
                  <a:close/>
                </a:path>
                <a:path w="483235" h="210819">
                  <a:moveTo>
                    <a:pt x="107748" y="46663"/>
                  </a:moveTo>
                  <a:lnTo>
                    <a:pt x="98870" y="70467"/>
                  </a:lnTo>
                  <a:lnTo>
                    <a:pt x="108680" y="74125"/>
                  </a:lnTo>
                  <a:lnTo>
                    <a:pt x="117556" y="50321"/>
                  </a:lnTo>
                  <a:lnTo>
                    <a:pt x="107748" y="46663"/>
                  </a:lnTo>
                  <a:close/>
                </a:path>
                <a:path w="483235" h="210819">
                  <a:moveTo>
                    <a:pt x="118920" y="46663"/>
                  </a:moveTo>
                  <a:lnTo>
                    <a:pt x="107748" y="46663"/>
                  </a:lnTo>
                  <a:lnTo>
                    <a:pt x="117556" y="50321"/>
                  </a:lnTo>
                  <a:lnTo>
                    <a:pt x="118920" y="46663"/>
                  </a:lnTo>
                  <a:close/>
                </a:path>
              </a:pathLst>
            </a:custGeom>
            <a:solidFill>
              <a:srgbClr val="E413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015861" y="951520"/>
            <a:ext cx="3296920" cy="103378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3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Look</a:t>
            </a:r>
            <a:r>
              <a:rPr sz="1400" spc="3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carefully</a:t>
            </a:r>
            <a:r>
              <a:rPr sz="1400" spc="3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400" spc="3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3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3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marking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gauge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1575"/>
              </a:spcBef>
              <a:tabLst>
                <a:tab pos="852169" algn="l"/>
                <a:tab pos="1524000" algn="l"/>
                <a:tab pos="1790700" algn="l"/>
                <a:tab pos="2759710" algn="l"/>
                <a:tab pos="303657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happening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diagram?</a:t>
            </a:r>
            <a:r>
              <a:rPr sz="14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1386" y="4470092"/>
            <a:ext cx="7269480" cy="143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distance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spur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stock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set: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560"/>
              </a:lnSpc>
              <a:spcBef>
                <a:spcPts val="16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“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distance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stock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spur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adjusted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loosening</a:t>
            </a:r>
            <a:r>
              <a:rPr sz="1400" i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thumbscrew </a:t>
            </a:r>
            <a:r>
              <a:rPr sz="1400" i="1" spc="-25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400" i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25" dirty="0">
                <a:solidFill>
                  <a:srgbClr val="151616"/>
                </a:solidFill>
                <a:latin typeface="Arial"/>
                <a:cs typeface="Arial"/>
              </a:rPr>
              <a:t>allows</a:t>
            </a:r>
            <a:r>
              <a:rPr sz="1400" i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20" dirty="0">
                <a:solidFill>
                  <a:srgbClr val="151616"/>
                </a:solidFill>
                <a:latin typeface="Arial"/>
                <a:cs typeface="Arial"/>
              </a:rPr>
              <a:t>stock</a:t>
            </a:r>
            <a:r>
              <a:rPr sz="1400" i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55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i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25" dirty="0">
                <a:solidFill>
                  <a:srgbClr val="151616"/>
                </a:solidFill>
                <a:latin typeface="Arial"/>
                <a:cs typeface="Arial"/>
              </a:rPr>
              <a:t>slide</a:t>
            </a:r>
            <a:r>
              <a:rPr sz="1400" i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25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400" i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20" dirty="0">
                <a:solidFill>
                  <a:srgbClr val="151616"/>
                </a:solidFill>
                <a:latin typeface="Arial"/>
                <a:cs typeface="Arial"/>
              </a:rPr>
              <a:t>stem.</a:t>
            </a:r>
            <a:r>
              <a:rPr sz="1400" i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3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20" dirty="0">
                <a:solidFill>
                  <a:srgbClr val="151616"/>
                </a:solidFill>
                <a:latin typeface="Arial"/>
                <a:cs typeface="Arial"/>
              </a:rPr>
              <a:t>thumbscrew</a:t>
            </a:r>
            <a:r>
              <a:rPr sz="1400" i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45" dirty="0">
                <a:solidFill>
                  <a:srgbClr val="151616"/>
                </a:solidFill>
                <a:latin typeface="Arial"/>
                <a:cs typeface="Arial"/>
              </a:rPr>
              <a:t>can </a:t>
            </a:r>
            <a:r>
              <a:rPr sz="1400" i="1" spc="-30" dirty="0">
                <a:solidFill>
                  <a:srgbClr val="151616"/>
                </a:solidFill>
                <a:latin typeface="Arial"/>
                <a:cs typeface="Arial"/>
              </a:rPr>
              <a:t>then</a:t>
            </a:r>
            <a:r>
              <a:rPr sz="1400" i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75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i="1" spc="-20" dirty="0">
                <a:solidFill>
                  <a:srgbClr val="151616"/>
                </a:solidFill>
                <a:latin typeface="Arial"/>
                <a:cs typeface="Arial"/>
              </a:rPr>
              <a:t> tightened,</a:t>
            </a:r>
            <a:r>
              <a:rPr sz="1400" i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30" dirty="0">
                <a:solidFill>
                  <a:srgbClr val="151616"/>
                </a:solidFill>
                <a:latin typeface="Arial"/>
                <a:cs typeface="Arial"/>
              </a:rPr>
              <a:t>once</a:t>
            </a:r>
            <a:r>
              <a:rPr sz="1400" i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sz="1400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distance</a:t>
            </a:r>
            <a:r>
              <a:rPr sz="1400" i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i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reached.</a:t>
            </a:r>
            <a:r>
              <a:rPr sz="1400" i="1" spc="-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i="1" spc="-20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ruler</a:t>
            </a:r>
            <a:r>
              <a:rPr sz="1400" i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i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r>
              <a:rPr sz="1400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distance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”.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425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blow,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represents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written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above.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mrkguage1.cdr</dc:title>
  <dc:creator>BY V.RYAN</dc:creator>
  <cp:keywords>THE MARKING GAUGE - EXAMINATION QUESTIONS</cp:keywords>
  <cp:lastModifiedBy>Vincent RYan</cp:lastModifiedBy>
  <cp:revision>1</cp:revision>
  <dcterms:created xsi:type="dcterms:W3CDTF">2023-01-23T17:18:48Z</dcterms:created>
  <dcterms:modified xsi:type="dcterms:W3CDTF">2023-01-23T17:19:22Z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2023-01-23T00:00:00Z</vt:filetime>
  </property>
  <property fmtid="{D5CDD505-2E9C-101B-9397-08002B2CF9AE}" pid="5" name="Producer">
    <vt:lpwstr>Corel PDF Engine Version 19.1.0.419</vt:lpwstr>
  </property>
</Properties>
</file>