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quip1/bevel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bevel1.htm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58457" y="2708522"/>
            <a:ext cx="3957320" cy="4127500"/>
            <a:chOff x="1858457" y="2708522"/>
            <a:chExt cx="3957320" cy="4127500"/>
          </a:xfrm>
        </p:grpSpPr>
        <p:sp>
          <p:nvSpPr>
            <p:cNvPr id="3" name="object 3"/>
            <p:cNvSpPr/>
            <p:nvPr/>
          </p:nvSpPr>
          <p:spPr>
            <a:xfrm>
              <a:off x="1864807" y="2714872"/>
              <a:ext cx="3944620" cy="2060575"/>
            </a:xfrm>
            <a:custGeom>
              <a:avLst/>
              <a:gdLst/>
              <a:ahLst/>
              <a:cxnLst/>
              <a:rect l="l" t="t" r="r" b="b"/>
              <a:pathLst>
                <a:path w="3944620" h="2060575">
                  <a:moveTo>
                    <a:pt x="3483877" y="0"/>
                  </a:moveTo>
                  <a:lnTo>
                    <a:pt x="3537364" y="12673"/>
                  </a:lnTo>
                  <a:lnTo>
                    <a:pt x="3587548" y="26804"/>
                  </a:lnTo>
                  <a:lnTo>
                    <a:pt x="3634430" y="42392"/>
                  </a:lnTo>
                  <a:lnTo>
                    <a:pt x="3678009" y="59437"/>
                  </a:lnTo>
                  <a:lnTo>
                    <a:pt x="3718287" y="77939"/>
                  </a:lnTo>
                  <a:lnTo>
                    <a:pt x="3755263" y="97898"/>
                  </a:lnTo>
                  <a:lnTo>
                    <a:pt x="3788937" y="119314"/>
                  </a:lnTo>
                  <a:lnTo>
                    <a:pt x="3846378" y="166518"/>
                  </a:lnTo>
                  <a:lnTo>
                    <a:pt x="3890611" y="219551"/>
                  </a:lnTo>
                  <a:lnTo>
                    <a:pt x="3921636" y="278411"/>
                  </a:lnTo>
                  <a:lnTo>
                    <a:pt x="3939453" y="343100"/>
                  </a:lnTo>
                  <a:lnTo>
                    <a:pt x="3944061" y="413618"/>
                  </a:lnTo>
                  <a:lnTo>
                    <a:pt x="3941412" y="451062"/>
                  </a:lnTo>
                  <a:lnTo>
                    <a:pt x="3935461" y="489964"/>
                  </a:lnTo>
                  <a:lnTo>
                    <a:pt x="3926208" y="530323"/>
                  </a:lnTo>
                  <a:lnTo>
                    <a:pt x="3913653" y="572138"/>
                  </a:lnTo>
                  <a:lnTo>
                    <a:pt x="3897796" y="615411"/>
                  </a:lnTo>
                  <a:lnTo>
                    <a:pt x="3878636" y="660141"/>
                  </a:lnTo>
                  <a:lnTo>
                    <a:pt x="3856175" y="706328"/>
                  </a:lnTo>
                  <a:lnTo>
                    <a:pt x="3830411" y="753973"/>
                  </a:lnTo>
                  <a:lnTo>
                    <a:pt x="3801346" y="803074"/>
                  </a:lnTo>
                  <a:lnTo>
                    <a:pt x="3768978" y="853632"/>
                  </a:lnTo>
                  <a:lnTo>
                    <a:pt x="3733308" y="905648"/>
                  </a:lnTo>
                  <a:lnTo>
                    <a:pt x="0" y="2060096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56748" y="3188715"/>
              <a:ext cx="976630" cy="3641090"/>
            </a:xfrm>
            <a:custGeom>
              <a:avLst/>
              <a:gdLst/>
              <a:ahLst/>
              <a:cxnLst/>
              <a:rect l="l" t="t" r="r" b="b"/>
              <a:pathLst>
                <a:path w="976629" h="3641090">
                  <a:moveTo>
                    <a:pt x="506239" y="0"/>
                  </a:moveTo>
                  <a:lnTo>
                    <a:pt x="470079" y="0"/>
                  </a:lnTo>
                  <a:lnTo>
                    <a:pt x="433919" y="3474"/>
                  </a:lnTo>
                  <a:lnTo>
                    <a:pt x="361599" y="20848"/>
                  </a:lnTo>
                  <a:lnTo>
                    <a:pt x="325439" y="34748"/>
                  </a:lnTo>
                  <a:lnTo>
                    <a:pt x="289279" y="52122"/>
                  </a:lnTo>
                  <a:lnTo>
                    <a:pt x="253119" y="72971"/>
                  </a:lnTo>
                  <a:lnTo>
                    <a:pt x="216959" y="97294"/>
                  </a:lnTo>
                  <a:lnTo>
                    <a:pt x="180800" y="125093"/>
                  </a:lnTo>
                  <a:lnTo>
                    <a:pt x="144640" y="156366"/>
                  </a:lnTo>
                  <a:lnTo>
                    <a:pt x="108480" y="191114"/>
                  </a:lnTo>
                  <a:lnTo>
                    <a:pt x="72320" y="229337"/>
                  </a:lnTo>
                  <a:lnTo>
                    <a:pt x="36160" y="271035"/>
                  </a:lnTo>
                  <a:lnTo>
                    <a:pt x="0" y="316208"/>
                  </a:lnTo>
                  <a:lnTo>
                    <a:pt x="0" y="3640956"/>
                  </a:lnTo>
                  <a:lnTo>
                    <a:pt x="976317" y="3640956"/>
                  </a:lnTo>
                  <a:lnTo>
                    <a:pt x="976317" y="316208"/>
                  </a:lnTo>
                  <a:lnTo>
                    <a:pt x="940157" y="271035"/>
                  </a:lnTo>
                  <a:lnTo>
                    <a:pt x="903998" y="229337"/>
                  </a:lnTo>
                  <a:lnTo>
                    <a:pt x="867838" y="191114"/>
                  </a:lnTo>
                  <a:lnTo>
                    <a:pt x="831678" y="156366"/>
                  </a:lnTo>
                  <a:lnTo>
                    <a:pt x="795518" y="125093"/>
                  </a:lnTo>
                  <a:lnTo>
                    <a:pt x="759358" y="97294"/>
                  </a:lnTo>
                  <a:lnTo>
                    <a:pt x="723199" y="72971"/>
                  </a:lnTo>
                  <a:lnTo>
                    <a:pt x="687039" y="52122"/>
                  </a:lnTo>
                  <a:lnTo>
                    <a:pt x="650879" y="34748"/>
                  </a:lnTo>
                  <a:lnTo>
                    <a:pt x="614719" y="20848"/>
                  </a:lnTo>
                  <a:lnTo>
                    <a:pt x="542399" y="3474"/>
                  </a:lnTo>
                  <a:lnTo>
                    <a:pt x="5062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56748" y="3188715"/>
              <a:ext cx="976630" cy="3641090"/>
            </a:xfrm>
            <a:custGeom>
              <a:avLst/>
              <a:gdLst/>
              <a:ahLst/>
              <a:cxnLst/>
              <a:rect l="l" t="t" r="r" b="b"/>
              <a:pathLst>
                <a:path w="976629" h="3641090">
                  <a:moveTo>
                    <a:pt x="0" y="316208"/>
                  </a:moveTo>
                  <a:lnTo>
                    <a:pt x="36160" y="271035"/>
                  </a:lnTo>
                  <a:lnTo>
                    <a:pt x="72320" y="229337"/>
                  </a:lnTo>
                  <a:lnTo>
                    <a:pt x="108480" y="191114"/>
                  </a:lnTo>
                  <a:lnTo>
                    <a:pt x="144640" y="156366"/>
                  </a:lnTo>
                  <a:lnTo>
                    <a:pt x="180800" y="125093"/>
                  </a:lnTo>
                  <a:lnTo>
                    <a:pt x="216959" y="97294"/>
                  </a:lnTo>
                  <a:lnTo>
                    <a:pt x="253119" y="72971"/>
                  </a:lnTo>
                  <a:lnTo>
                    <a:pt x="289279" y="52122"/>
                  </a:lnTo>
                  <a:lnTo>
                    <a:pt x="325439" y="34748"/>
                  </a:lnTo>
                  <a:lnTo>
                    <a:pt x="361599" y="20848"/>
                  </a:lnTo>
                  <a:lnTo>
                    <a:pt x="433919" y="3474"/>
                  </a:lnTo>
                  <a:lnTo>
                    <a:pt x="470079" y="0"/>
                  </a:lnTo>
                  <a:lnTo>
                    <a:pt x="506239" y="0"/>
                  </a:lnTo>
                  <a:lnTo>
                    <a:pt x="578559" y="10424"/>
                  </a:lnTo>
                  <a:lnTo>
                    <a:pt x="650879" y="34748"/>
                  </a:lnTo>
                  <a:lnTo>
                    <a:pt x="687039" y="52122"/>
                  </a:lnTo>
                  <a:lnTo>
                    <a:pt x="723199" y="72971"/>
                  </a:lnTo>
                  <a:lnTo>
                    <a:pt x="759358" y="97294"/>
                  </a:lnTo>
                  <a:lnTo>
                    <a:pt x="795518" y="125093"/>
                  </a:lnTo>
                  <a:lnTo>
                    <a:pt x="831678" y="156366"/>
                  </a:lnTo>
                  <a:lnTo>
                    <a:pt x="867838" y="191114"/>
                  </a:lnTo>
                  <a:lnTo>
                    <a:pt x="903998" y="229337"/>
                  </a:lnTo>
                  <a:lnTo>
                    <a:pt x="940157" y="271035"/>
                  </a:lnTo>
                  <a:lnTo>
                    <a:pt x="976317" y="316208"/>
                  </a:lnTo>
                  <a:lnTo>
                    <a:pt x="976317" y="3640956"/>
                  </a:lnTo>
                  <a:lnTo>
                    <a:pt x="0" y="3640956"/>
                  </a:lnTo>
                  <a:lnTo>
                    <a:pt x="0" y="3589806"/>
                  </a:lnTo>
                  <a:lnTo>
                    <a:pt x="0" y="3538656"/>
                  </a:lnTo>
                  <a:lnTo>
                    <a:pt x="0" y="367358"/>
                  </a:lnTo>
                  <a:lnTo>
                    <a:pt x="0" y="316208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56748" y="3188282"/>
              <a:ext cx="976630" cy="1504315"/>
            </a:xfrm>
            <a:custGeom>
              <a:avLst/>
              <a:gdLst/>
              <a:ahLst/>
              <a:cxnLst/>
              <a:rect l="l" t="t" r="r" b="b"/>
              <a:pathLst>
                <a:path w="976629" h="1504314">
                  <a:moveTo>
                    <a:pt x="488159" y="0"/>
                  </a:moveTo>
                  <a:lnTo>
                    <a:pt x="413058" y="6679"/>
                  </a:lnTo>
                  <a:lnTo>
                    <a:pt x="375507" y="15029"/>
                  </a:lnTo>
                  <a:lnTo>
                    <a:pt x="337956" y="26719"/>
                  </a:lnTo>
                  <a:lnTo>
                    <a:pt x="300406" y="41749"/>
                  </a:lnTo>
                  <a:lnTo>
                    <a:pt x="262855" y="60119"/>
                  </a:lnTo>
                  <a:lnTo>
                    <a:pt x="225304" y="81828"/>
                  </a:lnTo>
                  <a:lnTo>
                    <a:pt x="187753" y="106878"/>
                  </a:lnTo>
                  <a:lnTo>
                    <a:pt x="150203" y="135267"/>
                  </a:lnTo>
                  <a:lnTo>
                    <a:pt x="112652" y="166997"/>
                  </a:lnTo>
                  <a:lnTo>
                    <a:pt x="75101" y="202066"/>
                  </a:lnTo>
                  <a:lnTo>
                    <a:pt x="37550" y="240476"/>
                  </a:lnTo>
                  <a:lnTo>
                    <a:pt x="0" y="282225"/>
                  </a:lnTo>
                  <a:lnTo>
                    <a:pt x="0" y="1504050"/>
                  </a:lnTo>
                  <a:lnTo>
                    <a:pt x="976317" y="1504050"/>
                  </a:lnTo>
                  <a:lnTo>
                    <a:pt x="976317" y="282225"/>
                  </a:lnTo>
                  <a:lnTo>
                    <a:pt x="938767" y="240476"/>
                  </a:lnTo>
                  <a:lnTo>
                    <a:pt x="901216" y="202066"/>
                  </a:lnTo>
                  <a:lnTo>
                    <a:pt x="863666" y="166997"/>
                  </a:lnTo>
                  <a:lnTo>
                    <a:pt x="826115" y="135267"/>
                  </a:lnTo>
                  <a:lnTo>
                    <a:pt x="788564" y="106878"/>
                  </a:lnTo>
                  <a:lnTo>
                    <a:pt x="751014" y="81828"/>
                  </a:lnTo>
                  <a:lnTo>
                    <a:pt x="713463" y="60119"/>
                  </a:lnTo>
                  <a:lnTo>
                    <a:pt x="675913" y="41749"/>
                  </a:lnTo>
                  <a:lnTo>
                    <a:pt x="638362" y="26719"/>
                  </a:lnTo>
                  <a:lnTo>
                    <a:pt x="600811" y="15029"/>
                  </a:lnTo>
                  <a:lnTo>
                    <a:pt x="563261" y="6679"/>
                  </a:lnTo>
                  <a:lnTo>
                    <a:pt x="488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56748" y="3188282"/>
              <a:ext cx="976630" cy="1504315"/>
            </a:xfrm>
            <a:custGeom>
              <a:avLst/>
              <a:gdLst/>
              <a:ahLst/>
              <a:cxnLst/>
              <a:rect l="l" t="t" r="r" b="b"/>
              <a:pathLst>
                <a:path w="976629" h="1504314">
                  <a:moveTo>
                    <a:pt x="0" y="282225"/>
                  </a:moveTo>
                  <a:lnTo>
                    <a:pt x="37550" y="240476"/>
                  </a:lnTo>
                  <a:lnTo>
                    <a:pt x="75101" y="202066"/>
                  </a:lnTo>
                  <a:lnTo>
                    <a:pt x="112652" y="166997"/>
                  </a:lnTo>
                  <a:lnTo>
                    <a:pt x="150203" y="135267"/>
                  </a:lnTo>
                  <a:lnTo>
                    <a:pt x="187753" y="106878"/>
                  </a:lnTo>
                  <a:lnTo>
                    <a:pt x="225304" y="81828"/>
                  </a:lnTo>
                  <a:lnTo>
                    <a:pt x="262855" y="60119"/>
                  </a:lnTo>
                  <a:lnTo>
                    <a:pt x="300406" y="41749"/>
                  </a:lnTo>
                  <a:lnTo>
                    <a:pt x="337956" y="26719"/>
                  </a:lnTo>
                  <a:lnTo>
                    <a:pt x="375507" y="15029"/>
                  </a:lnTo>
                  <a:lnTo>
                    <a:pt x="413058" y="6679"/>
                  </a:lnTo>
                  <a:lnTo>
                    <a:pt x="488159" y="0"/>
                  </a:lnTo>
                  <a:lnTo>
                    <a:pt x="525710" y="1669"/>
                  </a:lnTo>
                  <a:lnTo>
                    <a:pt x="600811" y="15029"/>
                  </a:lnTo>
                  <a:lnTo>
                    <a:pt x="638362" y="26719"/>
                  </a:lnTo>
                  <a:lnTo>
                    <a:pt x="675913" y="41749"/>
                  </a:lnTo>
                  <a:lnTo>
                    <a:pt x="713463" y="60119"/>
                  </a:lnTo>
                  <a:lnTo>
                    <a:pt x="751014" y="81828"/>
                  </a:lnTo>
                  <a:lnTo>
                    <a:pt x="788564" y="106878"/>
                  </a:lnTo>
                  <a:lnTo>
                    <a:pt x="826115" y="135267"/>
                  </a:lnTo>
                  <a:lnTo>
                    <a:pt x="863666" y="166997"/>
                  </a:lnTo>
                  <a:lnTo>
                    <a:pt x="901216" y="202066"/>
                  </a:lnTo>
                  <a:lnTo>
                    <a:pt x="938767" y="240476"/>
                  </a:lnTo>
                  <a:lnTo>
                    <a:pt x="976317" y="282225"/>
                  </a:lnTo>
                  <a:lnTo>
                    <a:pt x="976317" y="1504050"/>
                  </a:lnTo>
                  <a:lnTo>
                    <a:pt x="0" y="1504050"/>
                  </a:lnTo>
                  <a:lnTo>
                    <a:pt x="0" y="1450943"/>
                  </a:lnTo>
                  <a:lnTo>
                    <a:pt x="0" y="1401286"/>
                  </a:lnTo>
                  <a:lnTo>
                    <a:pt x="0" y="335333"/>
                  </a:lnTo>
                  <a:lnTo>
                    <a:pt x="0" y="282225"/>
                  </a:lnTo>
                  <a:close/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3619" y="3485084"/>
              <a:ext cx="209994" cy="20999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2629397" y="-6282"/>
            <a:ext cx="2176145" cy="44958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605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SLIDING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BEVEL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2023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616" y="7298562"/>
            <a:ext cx="7250430" cy="198183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paragraph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describes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siding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bevel.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missing.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Fill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(they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displayed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paragraph).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Arial"/>
              <a:cs typeface="Arial"/>
            </a:endParaRPr>
          </a:p>
          <a:p>
            <a:pPr marL="12700" algn="just">
              <a:lnSpc>
                <a:spcPts val="1855"/>
              </a:lnSpc>
              <a:spcBef>
                <a:spcPts val="5"/>
              </a:spcBef>
              <a:tabLst>
                <a:tab pos="2222500" algn="l"/>
                <a:tab pos="6492240" algn="l"/>
              </a:tabLst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4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spc="254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6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parts,</a:t>
            </a:r>
            <a:r>
              <a:rPr sz="16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4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600" spc="4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  <a:p>
            <a:pPr marL="12700" marR="10160" algn="just">
              <a:lnSpc>
                <a:spcPts val="1789"/>
              </a:lnSpc>
              <a:spcBef>
                <a:spcPts val="100"/>
              </a:spcBef>
              <a:tabLst>
                <a:tab pos="1255395" algn="l"/>
                <a:tab pos="4096385" algn="l"/>
                <a:tab pos="4429760" algn="l"/>
                <a:tab pos="4575810" algn="l"/>
                <a:tab pos="5581015" algn="l"/>
                <a:tab pos="5803265" algn="l"/>
                <a:tab pos="5834380" algn="l"/>
              </a:tabLst>
            </a:pP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6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stock</a:t>
            </a:r>
            <a:r>
              <a:rPr sz="16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usually</a:t>
            </a:r>
            <a:r>
              <a:rPr sz="16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6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6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				</a:t>
            </a:r>
            <a:r>
              <a:rPr sz="1600" spc="-100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6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high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material.</a:t>
            </a:r>
            <a:r>
              <a:rPr sz="16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blade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				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steel.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blade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can be adjusted to a variety of</a:t>
            </a:r>
            <a:r>
              <a:rPr sz="1600" spc="7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position.</a:t>
            </a:r>
            <a:r>
              <a:rPr sz="16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6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marked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600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600" spc="-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wood.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83037" y="5717798"/>
            <a:ext cx="1042669" cy="3816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300" spc="-10" dirty="0">
                <a:solidFill>
                  <a:srgbClr val="151616"/>
                </a:solidFill>
                <a:latin typeface="Arial"/>
                <a:cs typeface="Arial"/>
              </a:rPr>
              <a:t>STOCK</a:t>
            </a:r>
            <a:endParaRPr sz="2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09827" y="2793025"/>
            <a:ext cx="998855" cy="3816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300" spc="-10" dirty="0">
                <a:solidFill>
                  <a:srgbClr val="151616"/>
                </a:solidFill>
                <a:latin typeface="Arial"/>
                <a:cs typeface="Arial"/>
              </a:rPr>
              <a:t>BLADE</a:t>
            </a:r>
            <a:endParaRPr sz="23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47151" y="3196624"/>
            <a:ext cx="1260475" cy="2688590"/>
          </a:xfrm>
          <a:custGeom>
            <a:avLst/>
            <a:gdLst/>
            <a:ahLst/>
            <a:cxnLst/>
            <a:rect l="l" t="t" r="r" b="b"/>
            <a:pathLst>
              <a:path w="1260475" h="2688590">
                <a:moveTo>
                  <a:pt x="688416" y="379755"/>
                </a:moveTo>
                <a:lnTo>
                  <a:pt x="673938" y="357022"/>
                </a:lnTo>
                <a:lnTo>
                  <a:pt x="651129" y="321183"/>
                </a:lnTo>
                <a:lnTo>
                  <a:pt x="637222" y="346595"/>
                </a:lnTo>
                <a:lnTo>
                  <a:pt x="4318" y="0"/>
                </a:lnTo>
                <a:lnTo>
                  <a:pt x="0" y="7899"/>
                </a:lnTo>
                <a:lnTo>
                  <a:pt x="632891" y="354482"/>
                </a:lnTo>
                <a:lnTo>
                  <a:pt x="618985" y="379895"/>
                </a:lnTo>
                <a:lnTo>
                  <a:pt x="688416" y="379755"/>
                </a:lnTo>
                <a:close/>
              </a:path>
              <a:path w="1260475" h="2688590">
                <a:moveTo>
                  <a:pt x="1260297" y="2520226"/>
                </a:moveTo>
                <a:lnTo>
                  <a:pt x="1194600" y="2497785"/>
                </a:lnTo>
                <a:lnTo>
                  <a:pt x="1199603" y="2526309"/>
                </a:lnTo>
                <a:lnTo>
                  <a:pt x="328168" y="2679192"/>
                </a:lnTo>
                <a:lnTo>
                  <a:pt x="329717" y="2688056"/>
                </a:lnTo>
                <a:lnTo>
                  <a:pt x="1201153" y="2535174"/>
                </a:lnTo>
                <a:lnTo>
                  <a:pt x="1206157" y="2563711"/>
                </a:lnTo>
                <a:lnTo>
                  <a:pt x="1253858" y="2525395"/>
                </a:lnTo>
                <a:lnTo>
                  <a:pt x="1260297" y="2520226"/>
                </a:lnTo>
                <a:close/>
              </a:path>
            </a:pathLst>
          </a:custGeom>
          <a:solidFill>
            <a:srgbClr val="3C2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04122" y="9660266"/>
            <a:ext cx="4902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stock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6449" y="9588566"/>
            <a:ext cx="708025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8745">
              <a:lnSpc>
                <a:spcPct val="1336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locked blade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0651" y="1031063"/>
            <a:ext cx="7042784" cy="123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sliding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bevel.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  <a:spcBef>
                <a:spcPts val="145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shade.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(consider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tool).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79627" y="9660266"/>
            <a:ext cx="11029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sliding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bevel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41569" y="9588566"/>
            <a:ext cx="865505" cy="595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 marR="5080" indent="-78105">
              <a:lnSpc>
                <a:spcPct val="1336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rosewood angle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885" y="9660266"/>
            <a:ext cx="2041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hardened and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tempered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36910" y="9945325"/>
            <a:ext cx="5892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angles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7008" y="502758"/>
            <a:ext cx="5000625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https://technologystudent.com/equip1/bevel1.htm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7492" y="-6282"/>
            <a:ext cx="3394075" cy="44958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SLIDING</a:t>
            </a:r>
            <a:r>
              <a:rPr sz="16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BEVEL</a:t>
            </a:r>
            <a:r>
              <a:rPr sz="1600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CONTINUED</a:t>
            </a:r>
            <a:endParaRPr sz="1600">
              <a:latin typeface="Arial"/>
              <a:cs typeface="Arial"/>
            </a:endParaRPr>
          </a:p>
          <a:p>
            <a:pPr marL="5080" algn="ctr">
              <a:lnSpc>
                <a:spcPct val="100000"/>
              </a:lnSpc>
              <a:spcBef>
                <a:spcPts val="19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7008" y="645634"/>
            <a:ext cx="5000625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https://technologystudent.com/equip1/bevel1.htm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6643" y="5889693"/>
            <a:ext cx="455930" cy="455930"/>
          </a:xfrm>
          <a:custGeom>
            <a:avLst/>
            <a:gdLst/>
            <a:ahLst/>
            <a:cxnLst/>
            <a:rect l="l" t="t" r="r" b="b"/>
            <a:pathLst>
              <a:path w="455930" h="455929">
                <a:moveTo>
                  <a:pt x="227799" y="0"/>
                </a:moveTo>
                <a:lnTo>
                  <a:pt x="273709" y="4628"/>
                </a:lnTo>
                <a:lnTo>
                  <a:pt x="316469" y="17901"/>
                </a:lnTo>
                <a:lnTo>
                  <a:pt x="355164" y="38904"/>
                </a:lnTo>
                <a:lnTo>
                  <a:pt x="388877" y="66720"/>
                </a:lnTo>
                <a:lnTo>
                  <a:pt x="416693" y="100433"/>
                </a:lnTo>
                <a:lnTo>
                  <a:pt x="437695" y="139128"/>
                </a:lnTo>
                <a:lnTo>
                  <a:pt x="450969" y="181888"/>
                </a:lnTo>
                <a:lnTo>
                  <a:pt x="455597" y="227797"/>
                </a:lnTo>
                <a:lnTo>
                  <a:pt x="450969" y="273707"/>
                </a:lnTo>
                <a:lnTo>
                  <a:pt x="437695" y="316468"/>
                </a:lnTo>
                <a:lnTo>
                  <a:pt x="416693" y="355163"/>
                </a:lnTo>
                <a:lnTo>
                  <a:pt x="388877" y="388877"/>
                </a:lnTo>
                <a:lnTo>
                  <a:pt x="355164" y="416694"/>
                </a:lnTo>
                <a:lnTo>
                  <a:pt x="316469" y="437696"/>
                </a:lnTo>
                <a:lnTo>
                  <a:pt x="273709" y="450970"/>
                </a:lnTo>
                <a:lnTo>
                  <a:pt x="227799" y="455598"/>
                </a:lnTo>
                <a:lnTo>
                  <a:pt x="181889" y="450970"/>
                </a:lnTo>
                <a:lnTo>
                  <a:pt x="139128" y="437696"/>
                </a:lnTo>
                <a:lnTo>
                  <a:pt x="100433" y="416694"/>
                </a:lnTo>
                <a:lnTo>
                  <a:pt x="66720" y="388877"/>
                </a:lnTo>
                <a:lnTo>
                  <a:pt x="38904" y="355163"/>
                </a:lnTo>
                <a:lnTo>
                  <a:pt x="17901" y="316468"/>
                </a:lnTo>
                <a:lnTo>
                  <a:pt x="4627" y="273707"/>
                </a:lnTo>
                <a:lnTo>
                  <a:pt x="0" y="227797"/>
                </a:lnTo>
                <a:lnTo>
                  <a:pt x="4627" y="181888"/>
                </a:lnTo>
                <a:lnTo>
                  <a:pt x="17901" y="139128"/>
                </a:lnTo>
                <a:lnTo>
                  <a:pt x="38904" y="100433"/>
                </a:lnTo>
                <a:lnTo>
                  <a:pt x="66720" y="66720"/>
                </a:lnTo>
                <a:lnTo>
                  <a:pt x="100433" y="38904"/>
                </a:lnTo>
                <a:lnTo>
                  <a:pt x="139128" y="17901"/>
                </a:lnTo>
                <a:lnTo>
                  <a:pt x="181889" y="4628"/>
                </a:lnTo>
                <a:lnTo>
                  <a:pt x="227799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10959" y="2405919"/>
            <a:ext cx="3495040" cy="2985770"/>
            <a:chOff x="110959" y="2405919"/>
            <a:chExt cx="3495040" cy="2985770"/>
          </a:xfrm>
        </p:grpSpPr>
        <p:sp>
          <p:nvSpPr>
            <p:cNvPr id="6" name="object 6"/>
            <p:cNvSpPr/>
            <p:nvPr/>
          </p:nvSpPr>
          <p:spPr>
            <a:xfrm>
              <a:off x="1569344" y="2493136"/>
              <a:ext cx="722630" cy="2693035"/>
            </a:xfrm>
            <a:custGeom>
              <a:avLst/>
              <a:gdLst/>
              <a:ahLst/>
              <a:cxnLst/>
              <a:rect l="l" t="t" r="r" b="b"/>
              <a:pathLst>
                <a:path w="722630" h="2693035">
                  <a:moveTo>
                    <a:pt x="722534" y="0"/>
                  </a:moveTo>
                  <a:lnTo>
                    <a:pt x="0" y="4565"/>
                  </a:lnTo>
                  <a:lnTo>
                    <a:pt x="0" y="2692988"/>
                  </a:lnTo>
                  <a:lnTo>
                    <a:pt x="722534" y="2692988"/>
                  </a:lnTo>
                  <a:lnTo>
                    <a:pt x="722534" y="0"/>
                  </a:lnTo>
                  <a:close/>
                </a:path>
              </a:pathLst>
            </a:custGeom>
            <a:solidFill>
              <a:srgbClr val="EF8C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69344" y="2493136"/>
              <a:ext cx="722630" cy="2693035"/>
            </a:xfrm>
            <a:custGeom>
              <a:avLst/>
              <a:gdLst/>
              <a:ahLst/>
              <a:cxnLst/>
              <a:rect l="l" t="t" r="r" b="b"/>
              <a:pathLst>
                <a:path w="722630" h="2693035">
                  <a:moveTo>
                    <a:pt x="0" y="4565"/>
                  </a:moveTo>
                  <a:lnTo>
                    <a:pt x="722534" y="0"/>
                  </a:lnTo>
                  <a:lnTo>
                    <a:pt x="722534" y="2692988"/>
                  </a:lnTo>
                  <a:lnTo>
                    <a:pt x="0" y="2692988"/>
                  </a:lnTo>
                  <a:lnTo>
                    <a:pt x="0" y="456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2547" y="2407506"/>
              <a:ext cx="3491865" cy="1532255"/>
            </a:xfrm>
            <a:custGeom>
              <a:avLst/>
              <a:gdLst/>
              <a:ahLst/>
              <a:cxnLst/>
              <a:rect l="l" t="t" r="r" b="b"/>
              <a:pathLst>
                <a:path w="3491865" h="1532254">
                  <a:moveTo>
                    <a:pt x="3149729" y="0"/>
                  </a:moveTo>
                  <a:lnTo>
                    <a:pt x="0" y="973987"/>
                  </a:lnTo>
                  <a:lnTo>
                    <a:pt x="559446" y="1531692"/>
                  </a:lnTo>
                  <a:lnTo>
                    <a:pt x="1695494" y="1180393"/>
                  </a:lnTo>
                  <a:lnTo>
                    <a:pt x="914857" y="1180393"/>
                  </a:lnTo>
                  <a:lnTo>
                    <a:pt x="870127" y="1151642"/>
                  </a:lnTo>
                  <a:lnTo>
                    <a:pt x="837034" y="1120592"/>
                  </a:lnTo>
                  <a:lnTo>
                    <a:pt x="815579" y="1087244"/>
                  </a:lnTo>
                  <a:lnTo>
                    <a:pt x="805762" y="1051598"/>
                  </a:lnTo>
                  <a:lnTo>
                    <a:pt x="807582" y="1013654"/>
                  </a:lnTo>
                  <a:lnTo>
                    <a:pt x="821040" y="973413"/>
                  </a:lnTo>
                  <a:lnTo>
                    <a:pt x="846136" y="930874"/>
                  </a:lnTo>
                  <a:lnTo>
                    <a:pt x="2716131" y="352616"/>
                  </a:lnTo>
                  <a:lnTo>
                    <a:pt x="3487447" y="352616"/>
                  </a:lnTo>
                  <a:lnTo>
                    <a:pt x="3491494" y="316687"/>
                  </a:lnTo>
                  <a:lnTo>
                    <a:pt x="3486926" y="246780"/>
                  </a:lnTo>
                  <a:lnTo>
                    <a:pt x="3464899" y="184577"/>
                  </a:lnTo>
                  <a:lnTo>
                    <a:pt x="3425414" y="130077"/>
                  </a:lnTo>
                  <a:lnTo>
                    <a:pt x="3368470" y="83282"/>
                  </a:lnTo>
                  <a:lnTo>
                    <a:pt x="3333451" y="62774"/>
                  </a:lnTo>
                  <a:lnTo>
                    <a:pt x="3294068" y="44191"/>
                  </a:lnTo>
                  <a:lnTo>
                    <a:pt x="3250319" y="27535"/>
                  </a:lnTo>
                  <a:lnTo>
                    <a:pt x="3202207" y="12804"/>
                  </a:lnTo>
                  <a:lnTo>
                    <a:pt x="3149729" y="0"/>
                  </a:lnTo>
                  <a:close/>
                </a:path>
                <a:path w="3491865" h="1532254">
                  <a:moveTo>
                    <a:pt x="3487447" y="352616"/>
                  </a:moveTo>
                  <a:lnTo>
                    <a:pt x="2716131" y="352616"/>
                  </a:lnTo>
                  <a:lnTo>
                    <a:pt x="2758882" y="374177"/>
                  </a:lnTo>
                  <a:lnTo>
                    <a:pt x="2790654" y="400432"/>
                  </a:lnTo>
                  <a:lnTo>
                    <a:pt x="2811449" y="431383"/>
                  </a:lnTo>
                  <a:lnTo>
                    <a:pt x="2821266" y="467028"/>
                  </a:lnTo>
                  <a:lnTo>
                    <a:pt x="2820105" y="507369"/>
                  </a:lnTo>
                  <a:lnTo>
                    <a:pt x="2807968" y="552405"/>
                  </a:lnTo>
                  <a:lnTo>
                    <a:pt x="2784854" y="602136"/>
                  </a:lnTo>
                  <a:lnTo>
                    <a:pt x="914857" y="1180393"/>
                  </a:lnTo>
                  <a:lnTo>
                    <a:pt x="1695494" y="1180393"/>
                  </a:lnTo>
                  <a:lnTo>
                    <a:pt x="3335183" y="673355"/>
                  </a:lnTo>
                  <a:lnTo>
                    <a:pt x="3369998" y="622030"/>
                  </a:lnTo>
                  <a:lnTo>
                    <a:pt x="3400448" y="572632"/>
                  </a:lnTo>
                  <a:lnTo>
                    <a:pt x="3426534" y="525160"/>
                  </a:lnTo>
                  <a:lnTo>
                    <a:pt x="3448255" y="479613"/>
                  </a:lnTo>
                  <a:lnTo>
                    <a:pt x="3465612" y="435993"/>
                  </a:lnTo>
                  <a:lnTo>
                    <a:pt x="3478604" y="394298"/>
                  </a:lnTo>
                  <a:lnTo>
                    <a:pt x="3487231" y="354530"/>
                  </a:lnTo>
                  <a:lnTo>
                    <a:pt x="3487447" y="352616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2547" y="2407506"/>
              <a:ext cx="3491865" cy="1532255"/>
            </a:xfrm>
            <a:custGeom>
              <a:avLst/>
              <a:gdLst/>
              <a:ahLst/>
              <a:cxnLst/>
              <a:rect l="l" t="t" r="r" b="b"/>
              <a:pathLst>
                <a:path w="3491865" h="1532254">
                  <a:moveTo>
                    <a:pt x="0" y="973987"/>
                  </a:moveTo>
                  <a:lnTo>
                    <a:pt x="48457" y="959002"/>
                  </a:lnTo>
                  <a:lnTo>
                    <a:pt x="96914" y="944018"/>
                  </a:lnTo>
                  <a:lnTo>
                    <a:pt x="145371" y="929034"/>
                  </a:lnTo>
                  <a:lnTo>
                    <a:pt x="193828" y="914049"/>
                  </a:lnTo>
                  <a:lnTo>
                    <a:pt x="242285" y="899065"/>
                  </a:lnTo>
                  <a:lnTo>
                    <a:pt x="290742" y="884080"/>
                  </a:lnTo>
                  <a:lnTo>
                    <a:pt x="339200" y="869096"/>
                  </a:lnTo>
                  <a:lnTo>
                    <a:pt x="387657" y="854112"/>
                  </a:lnTo>
                  <a:lnTo>
                    <a:pt x="436114" y="839127"/>
                  </a:lnTo>
                  <a:lnTo>
                    <a:pt x="484571" y="824143"/>
                  </a:lnTo>
                  <a:lnTo>
                    <a:pt x="533028" y="809159"/>
                  </a:lnTo>
                  <a:lnTo>
                    <a:pt x="581486" y="794174"/>
                  </a:lnTo>
                  <a:lnTo>
                    <a:pt x="629943" y="779190"/>
                  </a:lnTo>
                  <a:lnTo>
                    <a:pt x="678400" y="764206"/>
                  </a:lnTo>
                  <a:lnTo>
                    <a:pt x="726858" y="749221"/>
                  </a:lnTo>
                  <a:lnTo>
                    <a:pt x="775315" y="734237"/>
                  </a:lnTo>
                  <a:lnTo>
                    <a:pt x="823772" y="719253"/>
                  </a:lnTo>
                  <a:lnTo>
                    <a:pt x="872229" y="704268"/>
                  </a:lnTo>
                  <a:lnTo>
                    <a:pt x="920687" y="689284"/>
                  </a:lnTo>
                  <a:lnTo>
                    <a:pt x="969144" y="674299"/>
                  </a:lnTo>
                  <a:lnTo>
                    <a:pt x="1017601" y="659315"/>
                  </a:lnTo>
                  <a:lnTo>
                    <a:pt x="1066059" y="644331"/>
                  </a:lnTo>
                  <a:lnTo>
                    <a:pt x="1114516" y="629346"/>
                  </a:lnTo>
                  <a:lnTo>
                    <a:pt x="1162974" y="614362"/>
                  </a:lnTo>
                  <a:lnTo>
                    <a:pt x="1211431" y="599378"/>
                  </a:lnTo>
                  <a:lnTo>
                    <a:pt x="1259888" y="584393"/>
                  </a:lnTo>
                  <a:lnTo>
                    <a:pt x="1308346" y="569409"/>
                  </a:lnTo>
                  <a:lnTo>
                    <a:pt x="1356803" y="554425"/>
                  </a:lnTo>
                  <a:lnTo>
                    <a:pt x="1405260" y="539440"/>
                  </a:lnTo>
                  <a:lnTo>
                    <a:pt x="1453718" y="524456"/>
                  </a:lnTo>
                  <a:lnTo>
                    <a:pt x="1502175" y="509472"/>
                  </a:lnTo>
                  <a:lnTo>
                    <a:pt x="1550633" y="494487"/>
                  </a:lnTo>
                  <a:lnTo>
                    <a:pt x="1599090" y="479503"/>
                  </a:lnTo>
                  <a:lnTo>
                    <a:pt x="1647548" y="464518"/>
                  </a:lnTo>
                  <a:lnTo>
                    <a:pt x="1696005" y="449534"/>
                  </a:lnTo>
                  <a:lnTo>
                    <a:pt x="1744462" y="434550"/>
                  </a:lnTo>
                  <a:lnTo>
                    <a:pt x="1792920" y="419565"/>
                  </a:lnTo>
                  <a:lnTo>
                    <a:pt x="1841377" y="404581"/>
                  </a:lnTo>
                  <a:lnTo>
                    <a:pt x="1889835" y="389596"/>
                  </a:lnTo>
                  <a:lnTo>
                    <a:pt x="1938292" y="374612"/>
                  </a:lnTo>
                  <a:lnTo>
                    <a:pt x="1986750" y="359628"/>
                  </a:lnTo>
                  <a:lnTo>
                    <a:pt x="2035207" y="344643"/>
                  </a:lnTo>
                  <a:lnTo>
                    <a:pt x="2083665" y="329659"/>
                  </a:lnTo>
                  <a:lnTo>
                    <a:pt x="2132122" y="314674"/>
                  </a:lnTo>
                  <a:lnTo>
                    <a:pt x="2180580" y="299690"/>
                  </a:lnTo>
                  <a:lnTo>
                    <a:pt x="2229037" y="284705"/>
                  </a:lnTo>
                  <a:lnTo>
                    <a:pt x="2277495" y="269721"/>
                  </a:lnTo>
                  <a:lnTo>
                    <a:pt x="2325952" y="254737"/>
                  </a:lnTo>
                  <a:lnTo>
                    <a:pt x="2374409" y="239752"/>
                  </a:lnTo>
                  <a:lnTo>
                    <a:pt x="2422867" y="224768"/>
                  </a:lnTo>
                  <a:lnTo>
                    <a:pt x="2471324" y="209783"/>
                  </a:lnTo>
                  <a:lnTo>
                    <a:pt x="2519782" y="194799"/>
                  </a:lnTo>
                  <a:lnTo>
                    <a:pt x="2568239" y="179814"/>
                  </a:lnTo>
                  <a:lnTo>
                    <a:pt x="2616697" y="164830"/>
                  </a:lnTo>
                  <a:lnTo>
                    <a:pt x="2665154" y="149845"/>
                  </a:lnTo>
                  <a:lnTo>
                    <a:pt x="2713612" y="134861"/>
                  </a:lnTo>
                  <a:lnTo>
                    <a:pt x="2762069" y="119876"/>
                  </a:lnTo>
                  <a:lnTo>
                    <a:pt x="2810527" y="104892"/>
                  </a:lnTo>
                  <a:lnTo>
                    <a:pt x="2858984" y="89907"/>
                  </a:lnTo>
                  <a:lnTo>
                    <a:pt x="2907442" y="74922"/>
                  </a:lnTo>
                  <a:lnTo>
                    <a:pt x="2955899" y="59938"/>
                  </a:lnTo>
                  <a:lnTo>
                    <a:pt x="3004357" y="44953"/>
                  </a:lnTo>
                  <a:lnTo>
                    <a:pt x="3052814" y="29969"/>
                  </a:lnTo>
                  <a:lnTo>
                    <a:pt x="3101272" y="14984"/>
                  </a:lnTo>
                  <a:lnTo>
                    <a:pt x="3149729" y="0"/>
                  </a:lnTo>
                  <a:lnTo>
                    <a:pt x="3202207" y="12804"/>
                  </a:lnTo>
                  <a:lnTo>
                    <a:pt x="3250319" y="27535"/>
                  </a:lnTo>
                  <a:lnTo>
                    <a:pt x="3294068" y="44191"/>
                  </a:lnTo>
                  <a:lnTo>
                    <a:pt x="3333451" y="62774"/>
                  </a:lnTo>
                  <a:lnTo>
                    <a:pt x="3368470" y="83282"/>
                  </a:lnTo>
                  <a:lnTo>
                    <a:pt x="3425414" y="130077"/>
                  </a:lnTo>
                  <a:lnTo>
                    <a:pt x="3464899" y="184577"/>
                  </a:lnTo>
                  <a:lnTo>
                    <a:pt x="3486926" y="246780"/>
                  </a:lnTo>
                  <a:lnTo>
                    <a:pt x="3491494" y="316687"/>
                  </a:lnTo>
                  <a:lnTo>
                    <a:pt x="3487231" y="354530"/>
                  </a:lnTo>
                  <a:lnTo>
                    <a:pt x="3478604" y="394298"/>
                  </a:lnTo>
                  <a:lnTo>
                    <a:pt x="3465612" y="435993"/>
                  </a:lnTo>
                  <a:lnTo>
                    <a:pt x="3448255" y="479613"/>
                  </a:lnTo>
                  <a:lnTo>
                    <a:pt x="3426534" y="525160"/>
                  </a:lnTo>
                  <a:lnTo>
                    <a:pt x="3400448" y="572632"/>
                  </a:lnTo>
                  <a:lnTo>
                    <a:pt x="3369998" y="622030"/>
                  </a:lnTo>
                  <a:lnTo>
                    <a:pt x="3335183" y="673355"/>
                  </a:lnTo>
                  <a:lnTo>
                    <a:pt x="559446" y="1531692"/>
                  </a:lnTo>
                  <a:lnTo>
                    <a:pt x="0" y="973987"/>
                  </a:lnTo>
                  <a:close/>
                </a:path>
                <a:path w="3491865" h="1532254">
                  <a:moveTo>
                    <a:pt x="846136" y="930874"/>
                  </a:moveTo>
                  <a:lnTo>
                    <a:pt x="894084" y="916047"/>
                  </a:lnTo>
                  <a:lnTo>
                    <a:pt x="942033" y="901220"/>
                  </a:lnTo>
                  <a:lnTo>
                    <a:pt x="989982" y="886393"/>
                  </a:lnTo>
                  <a:lnTo>
                    <a:pt x="1037930" y="871566"/>
                  </a:lnTo>
                  <a:lnTo>
                    <a:pt x="1085879" y="856739"/>
                  </a:lnTo>
                  <a:lnTo>
                    <a:pt x="1133828" y="841912"/>
                  </a:lnTo>
                  <a:lnTo>
                    <a:pt x="1181776" y="827085"/>
                  </a:lnTo>
                  <a:lnTo>
                    <a:pt x="1229725" y="812257"/>
                  </a:lnTo>
                  <a:lnTo>
                    <a:pt x="1277674" y="797430"/>
                  </a:lnTo>
                  <a:lnTo>
                    <a:pt x="1325622" y="782603"/>
                  </a:lnTo>
                  <a:lnTo>
                    <a:pt x="1373571" y="767776"/>
                  </a:lnTo>
                  <a:lnTo>
                    <a:pt x="1421520" y="752949"/>
                  </a:lnTo>
                  <a:lnTo>
                    <a:pt x="1469468" y="738122"/>
                  </a:lnTo>
                  <a:lnTo>
                    <a:pt x="1517417" y="723295"/>
                  </a:lnTo>
                  <a:lnTo>
                    <a:pt x="1565365" y="708468"/>
                  </a:lnTo>
                  <a:lnTo>
                    <a:pt x="1613314" y="693641"/>
                  </a:lnTo>
                  <a:lnTo>
                    <a:pt x="1661263" y="678814"/>
                  </a:lnTo>
                  <a:lnTo>
                    <a:pt x="1709211" y="663987"/>
                  </a:lnTo>
                  <a:lnTo>
                    <a:pt x="1757160" y="649160"/>
                  </a:lnTo>
                  <a:lnTo>
                    <a:pt x="1805108" y="634333"/>
                  </a:lnTo>
                  <a:lnTo>
                    <a:pt x="1853057" y="619505"/>
                  </a:lnTo>
                  <a:lnTo>
                    <a:pt x="1901006" y="604678"/>
                  </a:lnTo>
                  <a:lnTo>
                    <a:pt x="1948954" y="589851"/>
                  </a:lnTo>
                  <a:lnTo>
                    <a:pt x="1996903" y="575024"/>
                  </a:lnTo>
                  <a:lnTo>
                    <a:pt x="2044851" y="560197"/>
                  </a:lnTo>
                  <a:lnTo>
                    <a:pt x="2092800" y="545370"/>
                  </a:lnTo>
                  <a:lnTo>
                    <a:pt x="2140749" y="530543"/>
                  </a:lnTo>
                  <a:lnTo>
                    <a:pt x="2188697" y="515715"/>
                  </a:lnTo>
                  <a:lnTo>
                    <a:pt x="2236646" y="500888"/>
                  </a:lnTo>
                  <a:lnTo>
                    <a:pt x="2284594" y="486061"/>
                  </a:lnTo>
                  <a:lnTo>
                    <a:pt x="2332543" y="471234"/>
                  </a:lnTo>
                  <a:lnTo>
                    <a:pt x="2380491" y="456407"/>
                  </a:lnTo>
                  <a:lnTo>
                    <a:pt x="2428440" y="441580"/>
                  </a:lnTo>
                  <a:lnTo>
                    <a:pt x="2476388" y="426752"/>
                  </a:lnTo>
                  <a:lnTo>
                    <a:pt x="2524337" y="411925"/>
                  </a:lnTo>
                  <a:lnTo>
                    <a:pt x="2572285" y="397098"/>
                  </a:lnTo>
                  <a:lnTo>
                    <a:pt x="2620234" y="382271"/>
                  </a:lnTo>
                  <a:lnTo>
                    <a:pt x="2668182" y="367444"/>
                  </a:lnTo>
                  <a:lnTo>
                    <a:pt x="2716131" y="352616"/>
                  </a:lnTo>
                  <a:lnTo>
                    <a:pt x="2758882" y="374177"/>
                  </a:lnTo>
                  <a:lnTo>
                    <a:pt x="2790654" y="400432"/>
                  </a:lnTo>
                  <a:lnTo>
                    <a:pt x="2811449" y="431383"/>
                  </a:lnTo>
                  <a:lnTo>
                    <a:pt x="2821266" y="467028"/>
                  </a:lnTo>
                  <a:lnTo>
                    <a:pt x="2820105" y="507369"/>
                  </a:lnTo>
                  <a:lnTo>
                    <a:pt x="2807968" y="552405"/>
                  </a:lnTo>
                  <a:lnTo>
                    <a:pt x="2784854" y="602136"/>
                  </a:lnTo>
                  <a:lnTo>
                    <a:pt x="2736906" y="616963"/>
                  </a:lnTo>
                  <a:lnTo>
                    <a:pt x="2688957" y="631790"/>
                  </a:lnTo>
                  <a:lnTo>
                    <a:pt x="2641008" y="646617"/>
                  </a:lnTo>
                  <a:lnTo>
                    <a:pt x="2593060" y="661444"/>
                  </a:lnTo>
                  <a:lnTo>
                    <a:pt x="2545111" y="676271"/>
                  </a:lnTo>
                  <a:lnTo>
                    <a:pt x="2497162" y="691098"/>
                  </a:lnTo>
                  <a:lnTo>
                    <a:pt x="2449213" y="705925"/>
                  </a:lnTo>
                  <a:lnTo>
                    <a:pt x="2401265" y="720752"/>
                  </a:lnTo>
                  <a:lnTo>
                    <a:pt x="2353316" y="735579"/>
                  </a:lnTo>
                  <a:lnTo>
                    <a:pt x="2305367" y="750406"/>
                  </a:lnTo>
                  <a:lnTo>
                    <a:pt x="2257418" y="765233"/>
                  </a:lnTo>
                  <a:lnTo>
                    <a:pt x="2209470" y="780060"/>
                  </a:lnTo>
                  <a:lnTo>
                    <a:pt x="2161521" y="794887"/>
                  </a:lnTo>
                  <a:lnTo>
                    <a:pt x="2113572" y="809714"/>
                  </a:lnTo>
                  <a:lnTo>
                    <a:pt x="2065623" y="824541"/>
                  </a:lnTo>
                  <a:lnTo>
                    <a:pt x="2017675" y="839368"/>
                  </a:lnTo>
                  <a:lnTo>
                    <a:pt x="1969726" y="854195"/>
                  </a:lnTo>
                  <a:lnTo>
                    <a:pt x="1921777" y="869023"/>
                  </a:lnTo>
                  <a:lnTo>
                    <a:pt x="1873828" y="883850"/>
                  </a:lnTo>
                  <a:lnTo>
                    <a:pt x="1825880" y="898677"/>
                  </a:lnTo>
                  <a:lnTo>
                    <a:pt x="1777931" y="913504"/>
                  </a:lnTo>
                  <a:lnTo>
                    <a:pt x="1729982" y="928331"/>
                  </a:lnTo>
                  <a:lnTo>
                    <a:pt x="1682034" y="943158"/>
                  </a:lnTo>
                  <a:lnTo>
                    <a:pt x="1634085" y="957985"/>
                  </a:lnTo>
                  <a:lnTo>
                    <a:pt x="1586136" y="972812"/>
                  </a:lnTo>
                  <a:lnTo>
                    <a:pt x="1538188" y="987639"/>
                  </a:lnTo>
                  <a:lnTo>
                    <a:pt x="1490239" y="1002466"/>
                  </a:lnTo>
                  <a:lnTo>
                    <a:pt x="1442290" y="1017294"/>
                  </a:lnTo>
                  <a:lnTo>
                    <a:pt x="1394342" y="1032121"/>
                  </a:lnTo>
                  <a:lnTo>
                    <a:pt x="1346393" y="1046948"/>
                  </a:lnTo>
                  <a:lnTo>
                    <a:pt x="1298444" y="1061775"/>
                  </a:lnTo>
                  <a:lnTo>
                    <a:pt x="1250496" y="1076602"/>
                  </a:lnTo>
                  <a:lnTo>
                    <a:pt x="1202547" y="1091430"/>
                  </a:lnTo>
                  <a:lnTo>
                    <a:pt x="1154599" y="1106257"/>
                  </a:lnTo>
                  <a:lnTo>
                    <a:pt x="1106650" y="1121084"/>
                  </a:lnTo>
                  <a:lnTo>
                    <a:pt x="1058702" y="1135911"/>
                  </a:lnTo>
                  <a:lnTo>
                    <a:pt x="1010753" y="1150739"/>
                  </a:lnTo>
                  <a:lnTo>
                    <a:pt x="962805" y="1165566"/>
                  </a:lnTo>
                  <a:lnTo>
                    <a:pt x="914857" y="1180393"/>
                  </a:lnTo>
                  <a:lnTo>
                    <a:pt x="870127" y="1151642"/>
                  </a:lnTo>
                  <a:lnTo>
                    <a:pt x="837034" y="1120592"/>
                  </a:lnTo>
                  <a:lnTo>
                    <a:pt x="815579" y="1087244"/>
                  </a:lnTo>
                  <a:lnTo>
                    <a:pt x="805762" y="1051598"/>
                  </a:lnTo>
                  <a:lnTo>
                    <a:pt x="807582" y="1013654"/>
                  </a:lnTo>
                  <a:lnTo>
                    <a:pt x="821040" y="973413"/>
                  </a:lnTo>
                  <a:lnTo>
                    <a:pt x="846136" y="9308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70606" y="2682171"/>
              <a:ext cx="726440" cy="2707640"/>
            </a:xfrm>
            <a:custGeom>
              <a:avLst/>
              <a:gdLst/>
              <a:ahLst/>
              <a:cxnLst/>
              <a:rect l="l" t="t" r="r" b="b"/>
              <a:pathLst>
                <a:path w="726439" h="2707640">
                  <a:moveTo>
                    <a:pt x="362949" y="0"/>
                  </a:moveTo>
                  <a:lnTo>
                    <a:pt x="290359" y="9416"/>
                  </a:lnTo>
                  <a:lnTo>
                    <a:pt x="254064" y="21188"/>
                  </a:lnTo>
                  <a:lnTo>
                    <a:pt x="217769" y="37667"/>
                  </a:lnTo>
                  <a:lnTo>
                    <a:pt x="181475" y="58855"/>
                  </a:lnTo>
                  <a:lnTo>
                    <a:pt x="145180" y="84752"/>
                  </a:lnTo>
                  <a:lnTo>
                    <a:pt x="108885" y="115357"/>
                  </a:lnTo>
                  <a:lnTo>
                    <a:pt x="72590" y="150671"/>
                  </a:lnTo>
                  <a:lnTo>
                    <a:pt x="36295" y="190693"/>
                  </a:lnTo>
                  <a:lnTo>
                    <a:pt x="0" y="235423"/>
                  </a:lnTo>
                  <a:lnTo>
                    <a:pt x="0" y="2707392"/>
                  </a:lnTo>
                  <a:lnTo>
                    <a:pt x="725896" y="2707392"/>
                  </a:lnTo>
                  <a:lnTo>
                    <a:pt x="725896" y="235423"/>
                  </a:lnTo>
                  <a:lnTo>
                    <a:pt x="689601" y="190693"/>
                  </a:lnTo>
                  <a:lnTo>
                    <a:pt x="653307" y="150671"/>
                  </a:lnTo>
                  <a:lnTo>
                    <a:pt x="617012" y="115357"/>
                  </a:lnTo>
                  <a:lnTo>
                    <a:pt x="580718" y="84752"/>
                  </a:lnTo>
                  <a:lnTo>
                    <a:pt x="544423" y="58855"/>
                  </a:lnTo>
                  <a:lnTo>
                    <a:pt x="508128" y="37667"/>
                  </a:lnTo>
                  <a:lnTo>
                    <a:pt x="471834" y="21188"/>
                  </a:lnTo>
                  <a:lnTo>
                    <a:pt x="435539" y="9416"/>
                  </a:lnTo>
                  <a:lnTo>
                    <a:pt x="362949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70606" y="2682171"/>
              <a:ext cx="726440" cy="2707640"/>
            </a:xfrm>
            <a:custGeom>
              <a:avLst/>
              <a:gdLst/>
              <a:ahLst/>
              <a:cxnLst/>
              <a:rect l="l" t="t" r="r" b="b"/>
              <a:pathLst>
                <a:path w="726439" h="2707640">
                  <a:moveTo>
                    <a:pt x="0" y="235423"/>
                  </a:moveTo>
                  <a:lnTo>
                    <a:pt x="36295" y="190693"/>
                  </a:lnTo>
                  <a:lnTo>
                    <a:pt x="72590" y="150671"/>
                  </a:lnTo>
                  <a:lnTo>
                    <a:pt x="108885" y="115357"/>
                  </a:lnTo>
                  <a:lnTo>
                    <a:pt x="145180" y="84752"/>
                  </a:lnTo>
                  <a:lnTo>
                    <a:pt x="181475" y="58855"/>
                  </a:lnTo>
                  <a:lnTo>
                    <a:pt x="217769" y="37667"/>
                  </a:lnTo>
                  <a:lnTo>
                    <a:pt x="254064" y="21188"/>
                  </a:lnTo>
                  <a:lnTo>
                    <a:pt x="290359" y="9416"/>
                  </a:lnTo>
                  <a:lnTo>
                    <a:pt x="362949" y="0"/>
                  </a:lnTo>
                  <a:lnTo>
                    <a:pt x="399244" y="2354"/>
                  </a:lnTo>
                  <a:lnTo>
                    <a:pt x="471834" y="21188"/>
                  </a:lnTo>
                  <a:lnTo>
                    <a:pt x="508128" y="37667"/>
                  </a:lnTo>
                  <a:lnTo>
                    <a:pt x="544423" y="58855"/>
                  </a:lnTo>
                  <a:lnTo>
                    <a:pt x="580718" y="84752"/>
                  </a:lnTo>
                  <a:lnTo>
                    <a:pt x="617012" y="115357"/>
                  </a:lnTo>
                  <a:lnTo>
                    <a:pt x="653307" y="150671"/>
                  </a:lnTo>
                  <a:lnTo>
                    <a:pt x="689601" y="190693"/>
                  </a:lnTo>
                  <a:lnTo>
                    <a:pt x="725896" y="235423"/>
                  </a:lnTo>
                  <a:lnTo>
                    <a:pt x="725896" y="2707392"/>
                  </a:lnTo>
                  <a:lnTo>
                    <a:pt x="0" y="2707392"/>
                  </a:lnTo>
                  <a:lnTo>
                    <a:pt x="0" y="2656944"/>
                  </a:lnTo>
                  <a:lnTo>
                    <a:pt x="0" y="2606495"/>
                  </a:lnTo>
                  <a:lnTo>
                    <a:pt x="0" y="285872"/>
                  </a:lnTo>
                  <a:lnTo>
                    <a:pt x="0" y="23542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70606" y="2682751"/>
              <a:ext cx="726440" cy="1118235"/>
            </a:xfrm>
            <a:custGeom>
              <a:avLst/>
              <a:gdLst/>
              <a:ahLst/>
              <a:cxnLst/>
              <a:rect l="l" t="t" r="r" b="b"/>
              <a:pathLst>
                <a:path w="726439" h="1118235">
                  <a:moveTo>
                    <a:pt x="382052" y="0"/>
                  </a:moveTo>
                  <a:lnTo>
                    <a:pt x="343847" y="0"/>
                  </a:lnTo>
                  <a:lnTo>
                    <a:pt x="305641" y="4650"/>
                  </a:lnTo>
                  <a:lnTo>
                    <a:pt x="267436" y="13950"/>
                  </a:lnTo>
                  <a:lnTo>
                    <a:pt x="229231" y="27900"/>
                  </a:lnTo>
                  <a:lnTo>
                    <a:pt x="191026" y="46500"/>
                  </a:lnTo>
                  <a:lnTo>
                    <a:pt x="152821" y="69751"/>
                  </a:lnTo>
                  <a:lnTo>
                    <a:pt x="114615" y="97652"/>
                  </a:lnTo>
                  <a:lnTo>
                    <a:pt x="76410" y="130202"/>
                  </a:lnTo>
                  <a:lnTo>
                    <a:pt x="38205" y="167403"/>
                  </a:lnTo>
                  <a:lnTo>
                    <a:pt x="0" y="209254"/>
                  </a:lnTo>
                  <a:lnTo>
                    <a:pt x="0" y="1117689"/>
                  </a:lnTo>
                  <a:lnTo>
                    <a:pt x="725896" y="1117689"/>
                  </a:lnTo>
                  <a:lnTo>
                    <a:pt x="725896" y="209254"/>
                  </a:lnTo>
                  <a:lnTo>
                    <a:pt x="687691" y="167403"/>
                  </a:lnTo>
                  <a:lnTo>
                    <a:pt x="649486" y="130202"/>
                  </a:lnTo>
                  <a:lnTo>
                    <a:pt x="611282" y="97652"/>
                  </a:lnTo>
                  <a:lnTo>
                    <a:pt x="573077" y="69751"/>
                  </a:lnTo>
                  <a:lnTo>
                    <a:pt x="534872" y="46500"/>
                  </a:lnTo>
                  <a:lnTo>
                    <a:pt x="496667" y="27900"/>
                  </a:lnTo>
                  <a:lnTo>
                    <a:pt x="458462" y="13950"/>
                  </a:lnTo>
                  <a:lnTo>
                    <a:pt x="420257" y="4650"/>
                  </a:lnTo>
                  <a:lnTo>
                    <a:pt x="382052" y="0"/>
                  </a:lnTo>
                  <a:close/>
                </a:path>
              </a:pathLst>
            </a:custGeom>
            <a:solidFill>
              <a:srgbClr val="FBE6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70606" y="2682751"/>
              <a:ext cx="726440" cy="1118235"/>
            </a:xfrm>
            <a:custGeom>
              <a:avLst/>
              <a:gdLst/>
              <a:ahLst/>
              <a:cxnLst/>
              <a:rect l="l" t="t" r="r" b="b"/>
              <a:pathLst>
                <a:path w="726439" h="1118235">
                  <a:moveTo>
                    <a:pt x="0" y="209254"/>
                  </a:moveTo>
                  <a:lnTo>
                    <a:pt x="38205" y="167403"/>
                  </a:lnTo>
                  <a:lnTo>
                    <a:pt x="76410" y="130202"/>
                  </a:lnTo>
                  <a:lnTo>
                    <a:pt x="114615" y="97652"/>
                  </a:lnTo>
                  <a:lnTo>
                    <a:pt x="152821" y="69751"/>
                  </a:lnTo>
                  <a:lnTo>
                    <a:pt x="191026" y="46500"/>
                  </a:lnTo>
                  <a:lnTo>
                    <a:pt x="229231" y="27900"/>
                  </a:lnTo>
                  <a:lnTo>
                    <a:pt x="267436" y="13950"/>
                  </a:lnTo>
                  <a:lnTo>
                    <a:pt x="305641" y="4650"/>
                  </a:lnTo>
                  <a:lnTo>
                    <a:pt x="343847" y="0"/>
                  </a:lnTo>
                  <a:lnTo>
                    <a:pt x="382052" y="0"/>
                  </a:lnTo>
                  <a:lnTo>
                    <a:pt x="420257" y="4650"/>
                  </a:lnTo>
                  <a:lnTo>
                    <a:pt x="458462" y="13950"/>
                  </a:lnTo>
                  <a:lnTo>
                    <a:pt x="496667" y="27900"/>
                  </a:lnTo>
                  <a:lnTo>
                    <a:pt x="534872" y="46500"/>
                  </a:lnTo>
                  <a:lnTo>
                    <a:pt x="573077" y="69751"/>
                  </a:lnTo>
                  <a:lnTo>
                    <a:pt x="611282" y="97652"/>
                  </a:lnTo>
                  <a:lnTo>
                    <a:pt x="649486" y="130202"/>
                  </a:lnTo>
                  <a:lnTo>
                    <a:pt x="687691" y="167403"/>
                  </a:lnTo>
                  <a:lnTo>
                    <a:pt x="725896" y="209254"/>
                  </a:lnTo>
                  <a:lnTo>
                    <a:pt x="725896" y="1117689"/>
                  </a:lnTo>
                  <a:lnTo>
                    <a:pt x="0" y="1117689"/>
                  </a:lnTo>
                  <a:lnTo>
                    <a:pt x="0" y="1064994"/>
                  </a:lnTo>
                  <a:lnTo>
                    <a:pt x="0" y="1016913"/>
                  </a:lnTo>
                  <a:lnTo>
                    <a:pt x="0" y="261949"/>
                  </a:lnTo>
                  <a:lnTo>
                    <a:pt x="0" y="20925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98636" y="2827472"/>
              <a:ext cx="348615" cy="835025"/>
            </a:xfrm>
            <a:custGeom>
              <a:avLst/>
              <a:gdLst/>
              <a:ahLst/>
              <a:cxnLst/>
              <a:rect l="l" t="t" r="r" b="b"/>
              <a:pathLst>
                <a:path w="348614" h="835025">
                  <a:moveTo>
                    <a:pt x="253079" y="0"/>
                  </a:moveTo>
                  <a:lnTo>
                    <a:pt x="186821" y="33926"/>
                  </a:lnTo>
                  <a:lnTo>
                    <a:pt x="147629" y="69674"/>
                  </a:lnTo>
                  <a:lnTo>
                    <a:pt x="116460" y="166255"/>
                  </a:lnTo>
                  <a:lnTo>
                    <a:pt x="104008" y="209743"/>
                  </a:lnTo>
                  <a:lnTo>
                    <a:pt x="93303" y="256572"/>
                  </a:lnTo>
                  <a:lnTo>
                    <a:pt x="84027" y="306136"/>
                  </a:lnTo>
                  <a:lnTo>
                    <a:pt x="75862" y="357825"/>
                  </a:lnTo>
                  <a:lnTo>
                    <a:pt x="68491" y="411034"/>
                  </a:lnTo>
                  <a:lnTo>
                    <a:pt x="47965" y="573698"/>
                  </a:lnTo>
                  <a:lnTo>
                    <a:pt x="40595" y="626906"/>
                  </a:lnTo>
                  <a:lnTo>
                    <a:pt x="32430" y="678596"/>
                  </a:lnTo>
                  <a:lnTo>
                    <a:pt x="23154" y="728159"/>
                  </a:lnTo>
                  <a:lnTo>
                    <a:pt x="12450" y="774989"/>
                  </a:lnTo>
                  <a:lnTo>
                    <a:pt x="0" y="818477"/>
                  </a:lnTo>
                  <a:lnTo>
                    <a:pt x="50091" y="834642"/>
                  </a:lnTo>
                  <a:lnTo>
                    <a:pt x="316317" y="232499"/>
                  </a:lnTo>
                  <a:lnTo>
                    <a:pt x="347997" y="134337"/>
                  </a:lnTo>
                  <a:lnTo>
                    <a:pt x="337096" y="82423"/>
                  </a:lnTo>
                  <a:lnTo>
                    <a:pt x="322154" y="43033"/>
                  </a:lnTo>
                  <a:lnTo>
                    <a:pt x="303171" y="16165"/>
                  </a:lnTo>
                  <a:lnTo>
                    <a:pt x="280146" y="1821"/>
                  </a:lnTo>
                  <a:lnTo>
                    <a:pt x="253079" y="0"/>
                  </a:lnTo>
                  <a:close/>
                </a:path>
              </a:pathLst>
            </a:custGeom>
            <a:solidFill>
              <a:srgbClr val="FDC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98636" y="2827472"/>
              <a:ext cx="348615" cy="835025"/>
            </a:xfrm>
            <a:custGeom>
              <a:avLst/>
              <a:gdLst/>
              <a:ahLst/>
              <a:cxnLst/>
              <a:rect l="l" t="t" r="r" b="b"/>
              <a:pathLst>
                <a:path w="348614" h="835025">
                  <a:moveTo>
                    <a:pt x="147629" y="69674"/>
                  </a:moveTo>
                  <a:lnTo>
                    <a:pt x="186821" y="33926"/>
                  </a:lnTo>
                  <a:lnTo>
                    <a:pt x="221971" y="10701"/>
                  </a:lnTo>
                  <a:lnTo>
                    <a:pt x="253079" y="0"/>
                  </a:lnTo>
                  <a:lnTo>
                    <a:pt x="280146" y="1821"/>
                  </a:lnTo>
                  <a:lnTo>
                    <a:pt x="303171" y="16165"/>
                  </a:lnTo>
                  <a:lnTo>
                    <a:pt x="322154" y="43033"/>
                  </a:lnTo>
                  <a:lnTo>
                    <a:pt x="337096" y="82423"/>
                  </a:lnTo>
                  <a:lnTo>
                    <a:pt x="347997" y="134337"/>
                  </a:lnTo>
                  <a:lnTo>
                    <a:pt x="316317" y="232499"/>
                  </a:lnTo>
                  <a:lnTo>
                    <a:pt x="50091" y="834642"/>
                  </a:lnTo>
                  <a:lnTo>
                    <a:pt x="0" y="818477"/>
                  </a:lnTo>
                  <a:lnTo>
                    <a:pt x="12450" y="774989"/>
                  </a:lnTo>
                  <a:lnTo>
                    <a:pt x="23154" y="728159"/>
                  </a:lnTo>
                  <a:lnTo>
                    <a:pt x="32430" y="678596"/>
                  </a:lnTo>
                  <a:lnTo>
                    <a:pt x="40595" y="626906"/>
                  </a:lnTo>
                  <a:lnTo>
                    <a:pt x="47965" y="573698"/>
                  </a:lnTo>
                  <a:lnTo>
                    <a:pt x="54860" y="519578"/>
                  </a:lnTo>
                  <a:lnTo>
                    <a:pt x="61596" y="465154"/>
                  </a:lnTo>
                  <a:lnTo>
                    <a:pt x="68491" y="411034"/>
                  </a:lnTo>
                  <a:lnTo>
                    <a:pt x="75862" y="357825"/>
                  </a:lnTo>
                  <a:lnTo>
                    <a:pt x="84027" y="306136"/>
                  </a:lnTo>
                  <a:lnTo>
                    <a:pt x="93303" y="256572"/>
                  </a:lnTo>
                  <a:lnTo>
                    <a:pt x="104008" y="209743"/>
                  </a:lnTo>
                  <a:lnTo>
                    <a:pt x="116460" y="166255"/>
                  </a:lnTo>
                  <a:lnTo>
                    <a:pt x="126787" y="134258"/>
                  </a:lnTo>
                  <a:lnTo>
                    <a:pt x="132046" y="117964"/>
                  </a:lnTo>
                  <a:lnTo>
                    <a:pt x="137304" y="101670"/>
                  </a:lnTo>
                  <a:lnTo>
                    <a:pt x="147629" y="6967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6668" y="2912525"/>
              <a:ext cx="149599" cy="149599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1955895" y="1938111"/>
            <a:ext cx="2164080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dirty="0">
                <a:solidFill>
                  <a:srgbClr val="151616"/>
                </a:solidFill>
                <a:latin typeface="Arial"/>
                <a:cs typeface="Arial"/>
              </a:rPr>
              <a:t>LOCK</a:t>
            </a:r>
            <a:r>
              <a:rPr sz="19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151616"/>
                </a:solidFill>
                <a:latin typeface="Arial"/>
                <a:cs typeface="Arial"/>
              </a:rPr>
              <a:t>LOOSENED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536808" y="2217462"/>
            <a:ext cx="350520" cy="1466215"/>
            <a:chOff x="2536808" y="2217462"/>
            <a:chExt cx="350520" cy="1466215"/>
          </a:xfrm>
        </p:grpSpPr>
        <p:sp>
          <p:nvSpPr>
            <p:cNvPr id="19" name="object 19"/>
            <p:cNvSpPr/>
            <p:nvPr/>
          </p:nvSpPr>
          <p:spPr>
            <a:xfrm>
              <a:off x="2592223" y="3484648"/>
              <a:ext cx="294005" cy="165100"/>
            </a:xfrm>
            <a:custGeom>
              <a:avLst/>
              <a:gdLst/>
              <a:ahLst/>
              <a:cxnLst/>
              <a:rect l="l" t="t" r="r" b="b"/>
              <a:pathLst>
                <a:path w="294005" h="165100">
                  <a:moveTo>
                    <a:pt x="293471" y="0"/>
                  </a:moveTo>
                  <a:lnTo>
                    <a:pt x="283727" y="28372"/>
                  </a:lnTo>
                  <a:lnTo>
                    <a:pt x="243031" y="89417"/>
                  </a:lnTo>
                  <a:lnTo>
                    <a:pt x="154187" y="147023"/>
                  </a:lnTo>
                  <a:lnTo>
                    <a:pt x="0" y="16507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36808" y="3616725"/>
              <a:ext cx="63500" cy="67310"/>
            </a:xfrm>
            <a:custGeom>
              <a:avLst/>
              <a:gdLst/>
              <a:ahLst/>
              <a:cxnLst/>
              <a:rect l="l" t="t" r="r" b="b"/>
              <a:pathLst>
                <a:path w="63500" h="67310">
                  <a:moveTo>
                    <a:pt x="63060" y="0"/>
                  </a:moveTo>
                  <a:lnTo>
                    <a:pt x="0" y="29044"/>
                  </a:lnTo>
                  <a:lnTo>
                    <a:pt x="58294" y="66757"/>
                  </a:lnTo>
                  <a:lnTo>
                    <a:pt x="630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65591" y="2219050"/>
              <a:ext cx="92075" cy="550545"/>
            </a:xfrm>
            <a:custGeom>
              <a:avLst/>
              <a:gdLst/>
              <a:ahLst/>
              <a:cxnLst/>
              <a:rect l="l" t="t" r="r" b="b"/>
              <a:pathLst>
                <a:path w="92075" h="550544">
                  <a:moveTo>
                    <a:pt x="91709" y="0"/>
                  </a:moveTo>
                  <a:lnTo>
                    <a:pt x="0" y="550260"/>
                  </a:lnTo>
                </a:path>
              </a:pathLst>
            </a:custGeom>
            <a:ln w="3175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642583" y="2703805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0" y="0"/>
                  </a:moveTo>
                  <a:lnTo>
                    <a:pt x="23008" y="65505"/>
                  </a:lnTo>
                  <a:lnTo>
                    <a:pt x="66017" y="110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167007" y="6352262"/>
            <a:ext cx="3216910" cy="2225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LOCK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SLIDING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BEVEL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186200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TIGHTENED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4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BLADE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CANNOT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4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ALTERED 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ACCIDENTALLY.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KNIFE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16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18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r>
              <a:rPr sz="14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4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400" spc="14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400" spc="-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ANGLE.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327" y="1156792"/>
            <a:ext cx="7052309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sliding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bevel,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text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21969" y="2244395"/>
            <a:ext cx="20510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TEXT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5108" y="5993033"/>
            <a:ext cx="32035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2445" y="1942040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86643" y="1920761"/>
            <a:ext cx="455930" cy="455930"/>
          </a:xfrm>
          <a:custGeom>
            <a:avLst/>
            <a:gdLst/>
            <a:ahLst/>
            <a:cxnLst/>
            <a:rect l="l" t="t" r="r" b="b"/>
            <a:pathLst>
              <a:path w="455930" h="455930">
                <a:moveTo>
                  <a:pt x="227799" y="0"/>
                </a:moveTo>
                <a:lnTo>
                  <a:pt x="273709" y="4628"/>
                </a:lnTo>
                <a:lnTo>
                  <a:pt x="316469" y="17901"/>
                </a:lnTo>
                <a:lnTo>
                  <a:pt x="355164" y="38904"/>
                </a:lnTo>
                <a:lnTo>
                  <a:pt x="388877" y="66720"/>
                </a:lnTo>
                <a:lnTo>
                  <a:pt x="416693" y="100433"/>
                </a:lnTo>
                <a:lnTo>
                  <a:pt x="437695" y="139128"/>
                </a:lnTo>
                <a:lnTo>
                  <a:pt x="450969" y="181888"/>
                </a:lnTo>
                <a:lnTo>
                  <a:pt x="455597" y="227797"/>
                </a:lnTo>
                <a:lnTo>
                  <a:pt x="450969" y="273707"/>
                </a:lnTo>
                <a:lnTo>
                  <a:pt x="437695" y="316468"/>
                </a:lnTo>
                <a:lnTo>
                  <a:pt x="416693" y="355163"/>
                </a:lnTo>
                <a:lnTo>
                  <a:pt x="388877" y="388877"/>
                </a:lnTo>
                <a:lnTo>
                  <a:pt x="355164" y="416694"/>
                </a:lnTo>
                <a:lnTo>
                  <a:pt x="316469" y="437696"/>
                </a:lnTo>
                <a:lnTo>
                  <a:pt x="273709" y="450970"/>
                </a:lnTo>
                <a:lnTo>
                  <a:pt x="227799" y="455598"/>
                </a:lnTo>
                <a:lnTo>
                  <a:pt x="181889" y="450970"/>
                </a:lnTo>
                <a:lnTo>
                  <a:pt x="139128" y="437696"/>
                </a:lnTo>
                <a:lnTo>
                  <a:pt x="100433" y="416694"/>
                </a:lnTo>
                <a:lnTo>
                  <a:pt x="66720" y="388877"/>
                </a:lnTo>
                <a:lnTo>
                  <a:pt x="38904" y="355163"/>
                </a:lnTo>
                <a:lnTo>
                  <a:pt x="17901" y="316468"/>
                </a:lnTo>
                <a:lnTo>
                  <a:pt x="4627" y="273707"/>
                </a:lnTo>
                <a:lnTo>
                  <a:pt x="0" y="227797"/>
                </a:lnTo>
                <a:lnTo>
                  <a:pt x="4627" y="181888"/>
                </a:lnTo>
                <a:lnTo>
                  <a:pt x="17901" y="139128"/>
                </a:lnTo>
                <a:lnTo>
                  <a:pt x="38904" y="100433"/>
                </a:lnTo>
                <a:lnTo>
                  <a:pt x="66720" y="66720"/>
                </a:lnTo>
                <a:lnTo>
                  <a:pt x="100433" y="38904"/>
                </a:lnTo>
                <a:lnTo>
                  <a:pt x="139128" y="17901"/>
                </a:lnTo>
                <a:lnTo>
                  <a:pt x="181889" y="4628"/>
                </a:lnTo>
                <a:lnTo>
                  <a:pt x="227799" y="0"/>
                </a:lnTo>
                <a:close/>
              </a:path>
            </a:pathLst>
          </a:custGeom>
          <a:ln w="1270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02445" y="5910972"/>
            <a:ext cx="194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C6F4E1-A370-D81A-8C36-3F808E3B7B93}"/>
              </a:ext>
            </a:extLst>
          </p:cNvPr>
          <p:cNvSpPr/>
          <p:nvPr/>
        </p:nvSpPr>
        <p:spPr>
          <a:xfrm>
            <a:off x="3930650" y="2682171"/>
            <a:ext cx="3453267" cy="29881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292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slid_bev1.cdr</dc:title>
  <dc:creator>BY V.RYAN</dc:creator>
  <cp:keywords>THE SLIDING BEVEL - EXAMINATION QUESTIONS</cp:keywords>
  <cp:lastModifiedBy>Vincent RYan</cp:lastModifiedBy>
  <cp:revision>1</cp:revision>
  <dcterms:created xsi:type="dcterms:W3CDTF">2023-01-18T12:15:39Z</dcterms:created>
  <dcterms:modified xsi:type="dcterms:W3CDTF">2023-01-18T12:19:45Z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2023-01-18T00:00:00Z</vt:filetime>
  </property>
  <property fmtid="{D5CDD505-2E9C-101B-9397-08002B2CF9AE}" pid="5" name="Producer">
    <vt:lpwstr>Corel PDF Engine Version 19.1.0.419</vt:lpwstr>
  </property>
</Properties>
</file>