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0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echnologystudent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echnologystudent.com/equip1/try1.ht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hyperlink" Target="https://technologystudent.com/equip1/try1.htm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hyperlink" Target="http://www.technologystudent.com/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3880" y="-4555"/>
            <a:ext cx="3997325" cy="5003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THE</a:t>
            </a:r>
            <a:r>
              <a:rPr sz="1800" u="sng" spc="-3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WOODWORKERS</a:t>
            </a:r>
            <a:r>
              <a:rPr sz="1800" u="sng" spc="-6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7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TRY-</a:t>
            </a:r>
            <a:r>
              <a:rPr sz="1800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SQUARE</a:t>
            </a:r>
            <a:endParaRPr sz="1800">
              <a:latin typeface="Arial"/>
              <a:cs typeface="Arial"/>
            </a:endParaRPr>
          </a:p>
          <a:p>
            <a:pPr marL="1046480">
              <a:lnSpc>
                <a:spcPct val="100000"/>
              </a:lnSpc>
              <a:spcBef>
                <a:spcPts val="215"/>
              </a:spcBef>
            </a:pP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V.Ryan</a:t>
            </a:r>
            <a:r>
              <a:rPr sz="6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 © </a:t>
            </a: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2009-</a:t>
            </a:r>
            <a:r>
              <a:rPr sz="6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2023 </a:t>
            </a: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World</a:t>
            </a:r>
            <a:r>
              <a:rPr sz="600" spc="-3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 </a:t>
            </a:r>
            <a:r>
              <a:rPr sz="6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Association of</a:t>
            </a:r>
            <a:r>
              <a:rPr sz="600" spc="-1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 </a:t>
            </a: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Technology</a:t>
            </a:r>
            <a:r>
              <a:rPr sz="600" spc="-1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 </a:t>
            </a: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Teachers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98438" y="6789856"/>
            <a:ext cx="3008630" cy="1652905"/>
            <a:chOff x="3598438" y="6789856"/>
            <a:chExt cx="3008630" cy="1652905"/>
          </a:xfrm>
        </p:grpSpPr>
        <p:sp>
          <p:nvSpPr>
            <p:cNvPr id="4" name="object 4"/>
            <p:cNvSpPr/>
            <p:nvPr/>
          </p:nvSpPr>
          <p:spPr>
            <a:xfrm>
              <a:off x="3604788" y="7117445"/>
              <a:ext cx="2216785" cy="1319530"/>
            </a:xfrm>
            <a:custGeom>
              <a:avLst/>
              <a:gdLst/>
              <a:ahLst/>
              <a:cxnLst/>
              <a:rect l="l" t="t" r="r" b="b"/>
              <a:pathLst>
                <a:path w="2216785" h="1319529">
                  <a:moveTo>
                    <a:pt x="2216652" y="1318916"/>
                  </a:moveTo>
                  <a:lnTo>
                    <a:pt x="2216652" y="1059554"/>
                  </a:lnTo>
                  <a:lnTo>
                    <a:pt x="0" y="0"/>
                  </a:lnTo>
                  <a:lnTo>
                    <a:pt x="0" y="225560"/>
                  </a:lnTo>
                  <a:lnTo>
                    <a:pt x="2216652" y="1318916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4788" y="6796206"/>
              <a:ext cx="2939415" cy="1381125"/>
            </a:xfrm>
            <a:custGeom>
              <a:avLst/>
              <a:gdLst/>
              <a:ahLst/>
              <a:cxnLst/>
              <a:rect l="l" t="t" r="r" b="b"/>
              <a:pathLst>
                <a:path w="2939415" h="1381125">
                  <a:moveTo>
                    <a:pt x="833871" y="0"/>
                  </a:moveTo>
                  <a:lnTo>
                    <a:pt x="0" y="321245"/>
                  </a:lnTo>
                  <a:lnTo>
                    <a:pt x="2214543" y="1380671"/>
                  </a:lnTo>
                  <a:lnTo>
                    <a:pt x="2939054" y="970570"/>
                  </a:lnTo>
                  <a:lnTo>
                    <a:pt x="8338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04788" y="6796206"/>
              <a:ext cx="2939415" cy="1381125"/>
            </a:xfrm>
            <a:custGeom>
              <a:avLst/>
              <a:gdLst/>
              <a:ahLst/>
              <a:cxnLst/>
              <a:rect l="l" t="t" r="r" b="b"/>
              <a:pathLst>
                <a:path w="2939415" h="1381125">
                  <a:moveTo>
                    <a:pt x="2939054" y="970570"/>
                  </a:moveTo>
                  <a:lnTo>
                    <a:pt x="833871" y="0"/>
                  </a:lnTo>
                  <a:lnTo>
                    <a:pt x="0" y="321245"/>
                  </a:lnTo>
                  <a:lnTo>
                    <a:pt x="2214543" y="1380671"/>
                  </a:lnTo>
                  <a:lnTo>
                    <a:pt x="2939054" y="970570"/>
                  </a:lnTo>
                  <a:close/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21441" y="7766777"/>
              <a:ext cx="729615" cy="669925"/>
            </a:xfrm>
            <a:custGeom>
              <a:avLst/>
              <a:gdLst/>
              <a:ahLst/>
              <a:cxnLst/>
              <a:rect l="l" t="t" r="r" b="b"/>
              <a:pathLst>
                <a:path w="729615" h="669925">
                  <a:moveTo>
                    <a:pt x="729237" y="0"/>
                  </a:moveTo>
                  <a:lnTo>
                    <a:pt x="0" y="409855"/>
                  </a:lnTo>
                  <a:lnTo>
                    <a:pt x="0" y="669584"/>
                  </a:lnTo>
                  <a:lnTo>
                    <a:pt x="729237" y="259728"/>
                  </a:lnTo>
                  <a:lnTo>
                    <a:pt x="7292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21441" y="7766777"/>
              <a:ext cx="738505" cy="669925"/>
            </a:xfrm>
            <a:custGeom>
              <a:avLst/>
              <a:gdLst/>
              <a:ahLst/>
              <a:cxnLst/>
              <a:rect l="l" t="t" r="r" b="b"/>
              <a:pathLst>
                <a:path w="738504" h="669925">
                  <a:moveTo>
                    <a:pt x="0" y="409855"/>
                  </a:moveTo>
                  <a:lnTo>
                    <a:pt x="729237" y="0"/>
                  </a:lnTo>
                  <a:lnTo>
                    <a:pt x="729237" y="259728"/>
                  </a:lnTo>
                  <a:lnTo>
                    <a:pt x="0" y="669584"/>
                  </a:lnTo>
                  <a:lnTo>
                    <a:pt x="0" y="409855"/>
                  </a:lnTo>
                  <a:close/>
                </a:path>
                <a:path w="738504" h="669925">
                  <a:moveTo>
                    <a:pt x="99010" y="613299"/>
                  </a:moveTo>
                  <a:lnTo>
                    <a:pt x="141765" y="566409"/>
                  </a:lnTo>
                  <a:lnTo>
                    <a:pt x="261964" y="460832"/>
                  </a:lnTo>
                  <a:lnTo>
                    <a:pt x="447507" y="349204"/>
                  </a:lnTo>
                  <a:lnTo>
                    <a:pt x="686292" y="284165"/>
                  </a:lnTo>
                </a:path>
                <a:path w="738504" h="669925">
                  <a:moveTo>
                    <a:pt x="40928" y="639114"/>
                  </a:moveTo>
                  <a:lnTo>
                    <a:pt x="98103" y="563486"/>
                  </a:lnTo>
                  <a:lnTo>
                    <a:pt x="251477" y="397102"/>
                  </a:lnTo>
                  <a:lnTo>
                    <a:pt x="473825" y="230719"/>
                  </a:lnTo>
                  <a:lnTo>
                    <a:pt x="737920" y="155091"/>
                  </a:lnTo>
                </a:path>
                <a:path w="738504" h="669925">
                  <a:moveTo>
                    <a:pt x="731465" y="71193"/>
                  </a:moveTo>
                  <a:lnTo>
                    <a:pt x="705550" y="73008"/>
                  </a:lnTo>
                  <a:lnTo>
                    <a:pt x="635468" y="85714"/>
                  </a:lnTo>
                  <a:lnTo>
                    <a:pt x="532714" y="120202"/>
                  </a:lnTo>
                  <a:lnTo>
                    <a:pt x="408783" y="187361"/>
                  </a:lnTo>
                </a:path>
              </a:pathLst>
            </a:custGeom>
            <a:ln w="12701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9644" y="7849923"/>
              <a:ext cx="847725" cy="546100"/>
            </a:xfrm>
            <a:custGeom>
              <a:avLst/>
              <a:gdLst/>
              <a:ahLst/>
              <a:cxnLst/>
              <a:rect l="l" t="t" r="r" b="b"/>
              <a:pathLst>
                <a:path w="847725" h="546100">
                  <a:moveTo>
                    <a:pt x="0" y="0"/>
                  </a:moveTo>
                  <a:lnTo>
                    <a:pt x="0" y="123040"/>
                  </a:lnTo>
                  <a:lnTo>
                    <a:pt x="847562" y="545655"/>
                  </a:lnTo>
                  <a:lnTo>
                    <a:pt x="847562" y="422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09644" y="7849923"/>
              <a:ext cx="847725" cy="546100"/>
            </a:xfrm>
            <a:custGeom>
              <a:avLst/>
              <a:gdLst/>
              <a:ahLst/>
              <a:cxnLst/>
              <a:rect l="l" t="t" r="r" b="b"/>
              <a:pathLst>
                <a:path w="847725" h="546100">
                  <a:moveTo>
                    <a:pt x="0" y="0"/>
                  </a:moveTo>
                  <a:lnTo>
                    <a:pt x="847562" y="422617"/>
                  </a:lnTo>
                  <a:lnTo>
                    <a:pt x="847562" y="545655"/>
                  </a:lnTo>
                  <a:lnTo>
                    <a:pt x="0" y="12304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09777" y="7721536"/>
              <a:ext cx="1143635" cy="551180"/>
            </a:xfrm>
            <a:custGeom>
              <a:avLst/>
              <a:gdLst/>
              <a:ahLst/>
              <a:cxnLst/>
              <a:rect l="l" t="t" r="r" b="b"/>
              <a:pathLst>
                <a:path w="1143635" h="551179">
                  <a:moveTo>
                    <a:pt x="298439" y="0"/>
                  </a:moveTo>
                  <a:lnTo>
                    <a:pt x="0" y="128167"/>
                  </a:lnTo>
                  <a:lnTo>
                    <a:pt x="847429" y="551134"/>
                  </a:lnTo>
                  <a:lnTo>
                    <a:pt x="1143576" y="395480"/>
                  </a:lnTo>
                  <a:lnTo>
                    <a:pt x="298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09777" y="7721536"/>
              <a:ext cx="1143635" cy="551180"/>
            </a:xfrm>
            <a:custGeom>
              <a:avLst/>
              <a:gdLst/>
              <a:ahLst/>
              <a:cxnLst/>
              <a:rect l="l" t="t" r="r" b="b"/>
              <a:pathLst>
                <a:path w="1143635" h="551179">
                  <a:moveTo>
                    <a:pt x="298439" y="0"/>
                  </a:moveTo>
                  <a:lnTo>
                    <a:pt x="1143576" y="395480"/>
                  </a:lnTo>
                  <a:lnTo>
                    <a:pt x="847429" y="551134"/>
                  </a:lnTo>
                  <a:lnTo>
                    <a:pt x="0" y="128167"/>
                  </a:lnTo>
                  <a:lnTo>
                    <a:pt x="298439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57206" y="8117089"/>
              <a:ext cx="295910" cy="278765"/>
            </a:xfrm>
            <a:custGeom>
              <a:avLst/>
              <a:gdLst/>
              <a:ahLst/>
              <a:cxnLst/>
              <a:rect l="l" t="t" r="r" b="b"/>
              <a:pathLst>
                <a:path w="295910" h="278765">
                  <a:moveTo>
                    <a:pt x="295847" y="0"/>
                  </a:moveTo>
                  <a:lnTo>
                    <a:pt x="0" y="155451"/>
                  </a:lnTo>
                  <a:lnTo>
                    <a:pt x="0" y="278644"/>
                  </a:lnTo>
                  <a:lnTo>
                    <a:pt x="295459" y="109853"/>
                  </a:lnTo>
                  <a:lnTo>
                    <a:pt x="295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57206" y="8117089"/>
              <a:ext cx="295910" cy="278765"/>
            </a:xfrm>
            <a:custGeom>
              <a:avLst/>
              <a:gdLst/>
              <a:ahLst/>
              <a:cxnLst/>
              <a:rect l="l" t="t" r="r" b="b"/>
              <a:pathLst>
                <a:path w="295910" h="278765">
                  <a:moveTo>
                    <a:pt x="0" y="155451"/>
                  </a:moveTo>
                  <a:lnTo>
                    <a:pt x="295847" y="0"/>
                  </a:lnTo>
                  <a:lnTo>
                    <a:pt x="295459" y="109853"/>
                  </a:lnTo>
                  <a:lnTo>
                    <a:pt x="0" y="278644"/>
                  </a:lnTo>
                  <a:lnTo>
                    <a:pt x="0" y="15545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76248" y="7394069"/>
              <a:ext cx="1529080" cy="862330"/>
            </a:xfrm>
            <a:custGeom>
              <a:avLst/>
              <a:gdLst/>
              <a:ahLst/>
              <a:cxnLst/>
              <a:rect l="l" t="t" r="r" b="b"/>
              <a:pathLst>
                <a:path w="1529079" h="862329">
                  <a:moveTo>
                    <a:pt x="1238564" y="0"/>
                  </a:moveTo>
                  <a:lnTo>
                    <a:pt x="0" y="714456"/>
                  </a:lnTo>
                  <a:lnTo>
                    <a:pt x="280579" y="862300"/>
                  </a:lnTo>
                  <a:lnTo>
                    <a:pt x="1528776" y="147844"/>
                  </a:lnTo>
                  <a:lnTo>
                    <a:pt x="1238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76248" y="7394069"/>
              <a:ext cx="1529080" cy="862330"/>
            </a:xfrm>
            <a:custGeom>
              <a:avLst/>
              <a:gdLst/>
              <a:ahLst/>
              <a:cxnLst/>
              <a:rect l="l" t="t" r="r" b="b"/>
              <a:pathLst>
                <a:path w="1529079" h="862329">
                  <a:moveTo>
                    <a:pt x="0" y="714456"/>
                  </a:moveTo>
                  <a:lnTo>
                    <a:pt x="1238564" y="0"/>
                  </a:lnTo>
                  <a:lnTo>
                    <a:pt x="1528776" y="147844"/>
                  </a:lnTo>
                  <a:lnTo>
                    <a:pt x="280579" y="862300"/>
                  </a:lnTo>
                  <a:lnTo>
                    <a:pt x="0" y="714456"/>
                  </a:lnTo>
                  <a:close/>
                </a:path>
              </a:pathLst>
            </a:custGeom>
            <a:ln w="3175">
              <a:solidFill>
                <a:srgbClr val="98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72176" y="8105148"/>
              <a:ext cx="289560" cy="173990"/>
            </a:xfrm>
            <a:custGeom>
              <a:avLst/>
              <a:gdLst/>
              <a:ahLst/>
              <a:cxnLst/>
              <a:rect l="l" t="t" r="r" b="b"/>
              <a:pathLst>
                <a:path w="289560" h="173990">
                  <a:moveTo>
                    <a:pt x="0" y="0"/>
                  </a:moveTo>
                  <a:lnTo>
                    <a:pt x="0" y="24789"/>
                  </a:lnTo>
                  <a:lnTo>
                    <a:pt x="289217" y="173530"/>
                  </a:lnTo>
                  <a:lnTo>
                    <a:pt x="289217" y="144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72176" y="8105148"/>
              <a:ext cx="289560" cy="173990"/>
            </a:xfrm>
            <a:custGeom>
              <a:avLst/>
              <a:gdLst/>
              <a:ahLst/>
              <a:cxnLst/>
              <a:rect l="l" t="t" r="r" b="b"/>
              <a:pathLst>
                <a:path w="289560" h="173990">
                  <a:moveTo>
                    <a:pt x="0" y="0"/>
                  </a:moveTo>
                  <a:lnTo>
                    <a:pt x="289217" y="144608"/>
                  </a:lnTo>
                  <a:lnTo>
                    <a:pt x="289217" y="173530"/>
                  </a:lnTo>
                  <a:lnTo>
                    <a:pt x="0" y="247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61394" y="7540524"/>
              <a:ext cx="1242695" cy="734060"/>
            </a:xfrm>
            <a:custGeom>
              <a:avLst/>
              <a:gdLst/>
              <a:ahLst/>
              <a:cxnLst/>
              <a:rect l="l" t="t" r="r" b="b"/>
              <a:pathLst>
                <a:path w="1242695" h="734059">
                  <a:moveTo>
                    <a:pt x="1242222" y="0"/>
                  </a:moveTo>
                  <a:lnTo>
                    <a:pt x="0" y="709232"/>
                  </a:lnTo>
                  <a:lnTo>
                    <a:pt x="0" y="734021"/>
                  </a:lnTo>
                  <a:lnTo>
                    <a:pt x="1242222" y="28921"/>
                  </a:lnTo>
                  <a:lnTo>
                    <a:pt x="1242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61394" y="7540524"/>
              <a:ext cx="1242695" cy="734060"/>
            </a:xfrm>
            <a:custGeom>
              <a:avLst/>
              <a:gdLst/>
              <a:ahLst/>
              <a:cxnLst/>
              <a:rect l="l" t="t" r="r" b="b"/>
              <a:pathLst>
                <a:path w="1242695" h="734059">
                  <a:moveTo>
                    <a:pt x="0" y="709232"/>
                  </a:moveTo>
                  <a:lnTo>
                    <a:pt x="1242222" y="0"/>
                  </a:lnTo>
                  <a:lnTo>
                    <a:pt x="1242222" y="28921"/>
                  </a:lnTo>
                  <a:lnTo>
                    <a:pt x="0" y="734021"/>
                  </a:lnTo>
                  <a:lnTo>
                    <a:pt x="0" y="70923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09644" y="7705454"/>
              <a:ext cx="847725" cy="546100"/>
            </a:xfrm>
            <a:custGeom>
              <a:avLst/>
              <a:gdLst/>
              <a:ahLst/>
              <a:cxnLst/>
              <a:rect l="l" t="t" r="r" b="b"/>
              <a:pathLst>
                <a:path w="847725" h="546100">
                  <a:moveTo>
                    <a:pt x="0" y="0"/>
                  </a:moveTo>
                  <a:lnTo>
                    <a:pt x="0" y="123037"/>
                  </a:lnTo>
                  <a:lnTo>
                    <a:pt x="847562" y="545652"/>
                  </a:lnTo>
                  <a:lnTo>
                    <a:pt x="847562" y="422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09644" y="7705454"/>
              <a:ext cx="847725" cy="546100"/>
            </a:xfrm>
            <a:custGeom>
              <a:avLst/>
              <a:gdLst/>
              <a:ahLst/>
              <a:cxnLst/>
              <a:rect l="l" t="t" r="r" b="b"/>
              <a:pathLst>
                <a:path w="847725" h="546100">
                  <a:moveTo>
                    <a:pt x="0" y="0"/>
                  </a:moveTo>
                  <a:lnTo>
                    <a:pt x="847562" y="422615"/>
                  </a:lnTo>
                  <a:lnTo>
                    <a:pt x="847562" y="545652"/>
                  </a:lnTo>
                  <a:lnTo>
                    <a:pt x="0" y="1230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09777" y="7577063"/>
              <a:ext cx="1143635" cy="551180"/>
            </a:xfrm>
            <a:custGeom>
              <a:avLst/>
              <a:gdLst/>
              <a:ahLst/>
              <a:cxnLst/>
              <a:rect l="l" t="t" r="r" b="b"/>
              <a:pathLst>
                <a:path w="1143635" h="551179">
                  <a:moveTo>
                    <a:pt x="298439" y="0"/>
                  </a:moveTo>
                  <a:lnTo>
                    <a:pt x="0" y="128170"/>
                  </a:lnTo>
                  <a:lnTo>
                    <a:pt x="847429" y="551135"/>
                  </a:lnTo>
                  <a:lnTo>
                    <a:pt x="1143576" y="395481"/>
                  </a:lnTo>
                  <a:lnTo>
                    <a:pt x="298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09777" y="7577063"/>
              <a:ext cx="1143635" cy="551180"/>
            </a:xfrm>
            <a:custGeom>
              <a:avLst/>
              <a:gdLst/>
              <a:ahLst/>
              <a:cxnLst/>
              <a:rect l="l" t="t" r="r" b="b"/>
              <a:pathLst>
                <a:path w="1143635" h="551179">
                  <a:moveTo>
                    <a:pt x="298439" y="0"/>
                  </a:moveTo>
                  <a:lnTo>
                    <a:pt x="1143576" y="395481"/>
                  </a:lnTo>
                  <a:lnTo>
                    <a:pt x="847429" y="551135"/>
                  </a:lnTo>
                  <a:lnTo>
                    <a:pt x="0" y="128170"/>
                  </a:lnTo>
                  <a:lnTo>
                    <a:pt x="298439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57206" y="7972621"/>
              <a:ext cx="295910" cy="278765"/>
            </a:xfrm>
            <a:custGeom>
              <a:avLst/>
              <a:gdLst/>
              <a:ahLst/>
              <a:cxnLst/>
              <a:rect l="l" t="t" r="r" b="b"/>
              <a:pathLst>
                <a:path w="295910" h="278765">
                  <a:moveTo>
                    <a:pt x="295847" y="0"/>
                  </a:moveTo>
                  <a:lnTo>
                    <a:pt x="0" y="155447"/>
                  </a:lnTo>
                  <a:lnTo>
                    <a:pt x="0" y="278639"/>
                  </a:lnTo>
                  <a:lnTo>
                    <a:pt x="295459" y="109849"/>
                  </a:lnTo>
                  <a:lnTo>
                    <a:pt x="295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57206" y="7972621"/>
              <a:ext cx="295910" cy="278765"/>
            </a:xfrm>
            <a:custGeom>
              <a:avLst/>
              <a:gdLst/>
              <a:ahLst/>
              <a:cxnLst/>
              <a:rect l="l" t="t" r="r" b="b"/>
              <a:pathLst>
                <a:path w="295910" h="278765">
                  <a:moveTo>
                    <a:pt x="0" y="155447"/>
                  </a:moveTo>
                  <a:lnTo>
                    <a:pt x="295847" y="0"/>
                  </a:lnTo>
                  <a:lnTo>
                    <a:pt x="295459" y="109849"/>
                  </a:lnTo>
                  <a:lnTo>
                    <a:pt x="0" y="278639"/>
                  </a:lnTo>
                  <a:lnTo>
                    <a:pt x="0" y="15544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09872" y="7776918"/>
              <a:ext cx="871855" cy="408305"/>
            </a:xfrm>
            <a:custGeom>
              <a:avLst/>
              <a:gdLst/>
              <a:ahLst/>
              <a:cxnLst/>
              <a:rect l="l" t="t" r="r" b="b"/>
              <a:pathLst>
                <a:path w="871854" h="408304">
                  <a:moveTo>
                    <a:pt x="554507" y="278777"/>
                  </a:moveTo>
                  <a:lnTo>
                    <a:pt x="0" y="0"/>
                  </a:lnTo>
                  <a:lnTo>
                    <a:pt x="0" y="129438"/>
                  </a:lnTo>
                  <a:lnTo>
                    <a:pt x="554507" y="408216"/>
                  </a:lnTo>
                  <a:lnTo>
                    <a:pt x="554507" y="278777"/>
                  </a:lnTo>
                  <a:close/>
                </a:path>
                <a:path w="871854" h="408304">
                  <a:moveTo>
                    <a:pt x="871728" y="289407"/>
                  </a:moveTo>
                  <a:lnTo>
                    <a:pt x="869696" y="281876"/>
                  </a:lnTo>
                  <a:lnTo>
                    <a:pt x="864171" y="275729"/>
                  </a:lnTo>
                  <a:lnTo>
                    <a:pt x="855967" y="271576"/>
                  </a:lnTo>
                  <a:lnTo>
                    <a:pt x="845921" y="270065"/>
                  </a:lnTo>
                  <a:lnTo>
                    <a:pt x="835875" y="271576"/>
                  </a:lnTo>
                  <a:lnTo>
                    <a:pt x="827671" y="275729"/>
                  </a:lnTo>
                  <a:lnTo>
                    <a:pt x="822147" y="281876"/>
                  </a:lnTo>
                  <a:lnTo>
                    <a:pt x="820115" y="289407"/>
                  </a:lnTo>
                  <a:lnTo>
                    <a:pt x="822147" y="296951"/>
                  </a:lnTo>
                  <a:lnTo>
                    <a:pt x="827671" y="303098"/>
                  </a:lnTo>
                  <a:lnTo>
                    <a:pt x="835875" y="307251"/>
                  </a:lnTo>
                  <a:lnTo>
                    <a:pt x="845921" y="308762"/>
                  </a:lnTo>
                  <a:lnTo>
                    <a:pt x="855967" y="307251"/>
                  </a:lnTo>
                  <a:lnTo>
                    <a:pt x="864171" y="303098"/>
                  </a:lnTo>
                  <a:lnTo>
                    <a:pt x="869696" y="296951"/>
                  </a:lnTo>
                  <a:lnTo>
                    <a:pt x="871728" y="289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29994" y="8046972"/>
              <a:ext cx="52069" cy="38735"/>
            </a:xfrm>
            <a:custGeom>
              <a:avLst/>
              <a:gdLst/>
              <a:ahLst/>
              <a:cxnLst/>
              <a:rect l="l" t="t" r="r" b="b"/>
              <a:pathLst>
                <a:path w="52070" h="38734">
                  <a:moveTo>
                    <a:pt x="25805" y="0"/>
                  </a:moveTo>
                  <a:lnTo>
                    <a:pt x="35849" y="1520"/>
                  </a:lnTo>
                  <a:lnTo>
                    <a:pt x="44051" y="5668"/>
                  </a:lnTo>
                  <a:lnTo>
                    <a:pt x="49581" y="11820"/>
                  </a:lnTo>
                  <a:lnTo>
                    <a:pt x="51608" y="19353"/>
                  </a:lnTo>
                  <a:lnTo>
                    <a:pt x="49581" y="26886"/>
                  </a:lnTo>
                  <a:lnTo>
                    <a:pt x="44051" y="33038"/>
                  </a:lnTo>
                  <a:lnTo>
                    <a:pt x="35849" y="37186"/>
                  </a:lnTo>
                  <a:lnTo>
                    <a:pt x="25805" y="38707"/>
                  </a:lnTo>
                  <a:lnTo>
                    <a:pt x="15760" y="37186"/>
                  </a:lnTo>
                  <a:lnTo>
                    <a:pt x="7557" y="33038"/>
                  </a:lnTo>
                  <a:lnTo>
                    <a:pt x="2027" y="26886"/>
                  </a:lnTo>
                  <a:lnTo>
                    <a:pt x="0" y="19353"/>
                  </a:lnTo>
                  <a:lnTo>
                    <a:pt x="2027" y="11820"/>
                  </a:lnTo>
                  <a:lnTo>
                    <a:pt x="7557" y="5668"/>
                  </a:lnTo>
                  <a:lnTo>
                    <a:pt x="15760" y="1520"/>
                  </a:lnTo>
                  <a:lnTo>
                    <a:pt x="25805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29504" y="8060129"/>
              <a:ext cx="52705" cy="10160"/>
            </a:xfrm>
            <a:custGeom>
              <a:avLst/>
              <a:gdLst/>
              <a:ahLst/>
              <a:cxnLst/>
              <a:rect l="l" t="t" r="r" b="b"/>
              <a:pathLst>
                <a:path w="52704" h="10159">
                  <a:moveTo>
                    <a:pt x="1275" y="0"/>
                  </a:moveTo>
                  <a:lnTo>
                    <a:pt x="0" y="7049"/>
                  </a:lnTo>
                  <a:lnTo>
                    <a:pt x="51401" y="9936"/>
                  </a:lnTo>
                  <a:lnTo>
                    <a:pt x="52077" y="2625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29504" y="8060129"/>
              <a:ext cx="52705" cy="10160"/>
            </a:xfrm>
            <a:custGeom>
              <a:avLst/>
              <a:gdLst/>
              <a:ahLst/>
              <a:cxnLst/>
              <a:rect l="l" t="t" r="r" b="b"/>
              <a:pathLst>
                <a:path w="52704" h="10159">
                  <a:moveTo>
                    <a:pt x="1275" y="0"/>
                  </a:moveTo>
                  <a:lnTo>
                    <a:pt x="52077" y="2625"/>
                  </a:lnTo>
                  <a:lnTo>
                    <a:pt x="51401" y="9936"/>
                  </a:lnTo>
                  <a:lnTo>
                    <a:pt x="0" y="7049"/>
                  </a:lnTo>
                  <a:lnTo>
                    <a:pt x="1275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70667" y="7871853"/>
              <a:ext cx="52069" cy="38735"/>
            </a:xfrm>
            <a:custGeom>
              <a:avLst/>
              <a:gdLst/>
              <a:ahLst/>
              <a:cxnLst/>
              <a:rect l="l" t="t" r="r" b="b"/>
              <a:pathLst>
                <a:path w="52070" h="38734">
                  <a:moveTo>
                    <a:pt x="25805" y="0"/>
                  </a:moveTo>
                  <a:lnTo>
                    <a:pt x="15760" y="1520"/>
                  </a:lnTo>
                  <a:lnTo>
                    <a:pt x="7557" y="5668"/>
                  </a:lnTo>
                  <a:lnTo>
                    <a:pt x="2027" y="11820"/>
                  </a:lnTo>
                  <a:lnTo>
                    <a:pt x="0" y="19353"/>
                  </a:lnTo>
                  <a:lnTo>
                    <a:pt x="2027" y="26886"/>
                  </a:lnTo>
                  <a:lnTo>
                    <a:pt x="7557" y="33038"/>
                  </a:lnTo>
                  <a:lnTo>
                    <a:pt x="15760" y="37186"/>
                  </a:lnTo>
                  <a:lnTo>
                    <a:pt x="25805" y="38707"/>
                  </a:lnTo>
                  <a:lnTo>
                    <a:pt x="35849" y="37186"/>
                  </a:lnTo>
                  <a:lnTo>
                    <a:pt x="44051" y="33038"/>
                  </a:lnTo>
                  <a:lnTo>
                    <a:pt x="49581" y="26886"/>
                  </a:lnTo>
                  <a:lnTo>
                    <a:pt x="51608" y="19353"/>
                  </a:lnTo>
                  <a:lnTo>
                    <a:pt x="49581" y="11820"/>
                  </a:lnTo>
                  <a:lnTo>
                    <a:pt x="44051" y="5668"/>
                  </a:lnTo>
                  <a:lnTo>
                    <a:pt x="35849" y="1520"/>
                  </a:lnTo>
                  <a:lnTo>
                    <a:pt x="25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70667" y="7871853"/>
              <a:ext cx="52069" cy="38735"/>
            </a:xfrm>
            <a:custGeom>
              <a:avLst/>
              <a:gdLst/>
              <a:ahLst/>
              <a:cxnLst/>
              <a:rect l="l" t="t" r="r" b="b"/>
              <a:pathLst>
                <a:path w="52070" h="38734">
                  <a:moveTo>
                    <a:pt x="25805" y="0"/>
                  </a:moveTo>
                  <a:lnTo>
                    <a:pt x="35849" y="1520"/>
                  </a:lnTo>
                  <a:lnTo>
                    <a:pt x="44051" y="5668"/>
                  </a:lnTo>
                  <a:lnTo>
                    <a:pt x="49581" y="11820"/>
                  </a:lnTo>
                  <a:lnTo>
                    <a:pt x="51608" y="19353"/>
                  </a:lnTo>
                  <a:lnTo>
                    <a:pt x="49581" y="26886"/>
                  </a:lnTo>
                  <a:lnTo>
                    <a:pt x="44051" y="33038"/>
                  </a:lnTo>
                  <a:lnTo>
                    <a:pt x="35849" y="37186"/>
                  </a:lnTo>
                  <a:lnTo>
                    <a:pt x="25805" y="38707"/>
                  </a:lnTo>
                  <a:lnTo>
                    <a:pt x="15760" y="37186"/>
                  </a:lnTo>
                  <a:lnTo>
                    <a:pt x="7557" y="33038"/>
                  </a:lnTo>
                  <a:lnTo>
                    <a:pt x="2027" y="26886"/>
                  </a:lnTo>
                  <a:lnTo>
                    <a:pt x="0" y="19353"/>
                  </a:lnTo>
                  <a:lnTo>
                    <a:pt x="2027" y="11820"/>
                  </a:lnTo>
                  <a:lnTo>
                    <a:pt x="7557" y="5668"/>
                  </a:lnTo>
                  <a:lnTo>
                    <a:pt x="15760" y="1520"/>
                  </a:lnTo>
                  <a:lnTo>
                    <a:pt x="25805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70173" y="7885012"/>
              <a:ext cx="52705" cy="10160"/>
            </a:xfrm>
            <a:custGeom>
              <a:avLst/>
              <a:gdLst/>
              <a:ahLst/>
              <a:cxnLst/>
              <a:rect l="l" t="t" r="r" b="b"/>
              <a:pathLst>
                <a:path w="52704" h="10159">
                  <a:moveTo>
                    <a:pt x="1275" y="0"/>
                  </a:moveTo>
                  <a:lnTo>
                    <a:pt x="0" y="7048"/>
                  </a:lnTo>
                  <a:lnTo>
                    <a:pt x="51404" y="9936"/>
                  </a:lnTo>
                  <a:lnTo>
                    <a:pt x="52081" y="2623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70173" y="7885012"/>
              <a:ext cx="52705" cy="10160"/>
            </a:xfrm>
            <a:custGeom>
              <a:avLst/>
              <a:gdLst/>
              <a:ahLst/>
              <a:cxnLst/>
              <a:rect l="l" t="t" r="r" b="b"/>
              <a:pathLst>
                <a:path w="52704" h="10159">
                  <a:moveTo>
                    <a:pt x="1275" y="0"/>
                  </a:moveTo>
                  <a:lnTo>
                    <a:pt x="52081" y="2623"/>
                  </a:lnTo>
                  <a:lnTo>
                    <a:pt x="51404" y="9936"/>
                  </a:lnTo>
                  <a:lnTo>
                    <a:pt x="0" y="7048"/>
                  </a:lnTo>
                  <a:lnTo>
                    <a:pt x="1275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66864" y="7983274"/>
              <a:ext cx="52069" cy="38735"/>
            </a:xfrm>
            <a:custGeom>
              <a:avLst/>
              <a:gdLst/>
              <a:ahLst/>
              <a:cxnLst/>
              <a:rect l="l" t="t" r="r" b="b"/>
              <a:pathLst>
                <a:path w="52070" h="38734">
                  <a:moveTo>
                    <a:pt x="25805" y="0"/>
                  </a:moveTo>
                  <a:lnTo>
                    <a:pt x="15760" y="1520"/>
                  </a:lnTo>
                  <a:lnTo>
                    <a:pt x="7557" y="5668"/>
                  </a:lnTo>
                  <a:lnTo>
                    <a:pt x="2027" y="11820"/>
                  </a:lnTo>
                  <a:lnTo>
                    <a:pt x="0" y="19353"/>
                  </a:lnTo>
                  <a:lnTo>
                    <a:pt x="2027" y="26886"/>
                  </a:lnTo>
                  <a:lnTo>
                    <a:pt x="7557" y="33038"/>
                  </a:lnTo>
                  <a:lnTo>
                    <a:pt x="15760" y="37186"/>
                  </a:lnTo>
                  <a:lnTo>
                    <a:pt x="25805" y="38707"/>
                  </a:lnTo>
                  <a:lnTo>
                    <a:pt x="35849" y="37186"/>
                  </a:lnTo>
                  <a:lnTo>
                    <a:pt x="44051" y="33038"/>
                  </a:lnTo>
                  <a:lnTo>
                    <a:pt x="49581" y="26886"/>
                  </a:lnTo>
                  <a:lnTo>
                    <a:pt x="51608" y="19353"/>
                  </a:lnTo>
                  <a:lnTo>
                    <a:pt x="49581" y="11820"/>
                  </a:lnTo>
                  <a:lnTo>
                    <a:pt x="44051" y="5668"/>
                  </a:lnTo>
                  <a:lnTo>
                    <a:pt x="35849" y="1520"/>
                  </a:lnTo>
                  <a:lnTo>
                    <a:pt x="25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66864" y="7983274"/>
              <a:ext cx="52069" cy="38735"/>
            </a:xfrm>
            <a:custGeom>
              <a:avLst/>
              <a:gdLst/>
              <a:ahLst/>
              <a:cxnLst/>
              <a:rect l="l" t="t" r="r" b="b"/>
              <a:pathLst>
                <a:path w="52070" h="38734">
                  <a:moveTo>
                    <a:pt x="25805" y="0"/>
                  </a:moveTo>
                  <a:lnTo>
                    <a:pt x="35849" y="1520"/>
                  </a:lnTo>
                  <a:lnTo>
                    <a:pt x="44051" y="5668"/>
                  </a:lnTo>
                  <a:lnTo>
                    <a:pt x="49581" y="11820"/>
                  </a:lnTo>
                  <a:lnTo>
                    <a:pt x="51608" y="19353"/>
                  </a:lnTo>
                  <a:lnTo>
                    <a:pt x="49581" y="26886"/>
                  </a:lnTo>
                  <a:lnTo>
                    <a:pt x="44051" y="33038"/>
                  </a:lnTo>
                  <a:lnTo>
                    <a:pt x="35849" y="37186"/>
                  </a:lnTo>
                  <a:lnTo>
                    <a:pt x="25805" y="38707"/>
                  </a:lnTo>
                  <a:lnTo>
                    <a:pt x="15760" y="37186"/>
                  </a:lnTo>
                  <a:lnTo>
                    <a:pt x="7557" y="33038"/>
                  </a:lnTo>
                  <a:lnTo>
                    <a:pt x="2027" y="26886"/>
                  </a:lnTo>
                  <a:lnTo>
                    <a:pt x="0" y="19353"/>
                  </a:lnTo>
                  <a:lnTo>
                    <a:pt x="2027" y="11820"/>
                  </a:lnTo>
                  <a:lnTo>
                    <a:pt x="7557" y="5668"/>
                  </a:lnTo>
                  <a:lnTo>
                    <a:pt x="15760" y="1520"/>
                  </a:lnTo>
                  <a:lnTo>
                    <a:pt x="25805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66371" y="7996431"/>
              <a:ext cx="52705" cy="10160"/>
            </a:xfrm>
            <a:custGeom>
              <a:avLst/>
              <a:gdLst/>
              <a:ahLst/>
              <a:cxnLst/>
              <a:rect l="l" t="t" r="r" b="b"/>
              <a:pathLst>
                <a:path w="52704" h="10159">
                  <a:moveTo>
                    <a:pt x="1277" y="0"/>
                  </a:moveTo>
                  <a:lnTo>
                    <a:pt x="0" y="7048"/>
                  </a:lnTo>
                  <a:lnTo>
                    <a:pt x="51403" y="9936"/>
                  </a:lnTo>
                  <a:lnTo>
                    <a:pt x="52080" y="2625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166371" y="7996431"/>
              <a:ext cx="52705" cy="10160"/>
            </a:xfrm>
            <a:custGeom>
              <a:avLst/>
              <a:gdLst/>
              <a:ahLst/>
              <a:cxnLst/>
              <a:rect l="l" t="t" r="r" b="b"/>
              <a:pathLst>
                <a:path w="52704" h="10159">
                  <a:moveTo>
                    <a:pt x="1277" y="0"/>
                  </a:moveTo>
                  <a:lnTo>
                    <a:pt x="52080" y="2625"/>
                  </a:lnTo>
                  <a:lnTo>
                    <a:pt x="51403" y="9936"/>
                  </a:lnTo>
                  <a:lnTo>
                    <a:pt x="0" y="7048"/>
                  </a:lnTo>
                  <a:lnTo>
                    <a:pt x="127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36627" y="7949095"/>
              <a:ext cx="52069" cy="38735"/>
            </a:xfrm>
            <a:custGeom>
              <a:avLst/>
              <a:gdLst/>
              <a:ahLst/>
              <a:cxnLst/>
              <a:rect l="l" t="t" r="r" b="b"/>
              <a:pathLst>
                <a:path w="52070" h="38734">
                  <a:moveTo>
                    <a:pt x="25805" y="0"/>
                  </a:moveTo>
                  <a:lnTo>
                    <a:pt x="15760" y="1520"/>
                  </a:lnTo>
                  <a:lnTo>
                    <a:pt x="7557" y="5667"/>
                  </a:lnTo>
                  <a:lnTo>
                    <a:pt x="2027" y="11819"/>
                  </a:lnTo>
                  <a:lnTo>
                    <a:pt x="0" y="19353"/>
                  </a:lnTo>
                  <a:lnTo>
                    <a:pt x="2027" y="26886"/>
                  </a:lnTo>
                  <a:lnTo>
                    <a:pt x="7557" y="33037"/>
                  </a:lnTo>
                  <a:lnTo>
                    <a:pt x="15760" y="37184"/>
                  </a:lnTo>
                  <a:lnTo>
                    <a:pt x="25805" y="38704"/>
                  </a:lnTo>
                  <a:lnTo>
                    <a:pt x="35849" y="37184"/>
                  </a:lnTo>
                  <a:lnTo>
                    <a:pt x="44051" y="33037"/>
                  </a:lnTo>
                  <a:lnTo>
                    <a:pt x="49581" y="26886"/>
                  </a:lnTo>
                  <a:lnTo>
                    <a:pt x="51608" y="19353"/>
                  </a:lnTo>
                  <a:lnTo>
                    <a:pt x="49581" y="11819"/>
                  </a:lnTo>
                  <a:lnTo>
                    <a:pt x="44051" y="5667"/>
                  </a:lnTo>
                  <a:lnTo>
                    <a:pt x="35849" y="1520"/>
                  </a:lnTo>
                  <a:lnTo>
                    <a:pt x="25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36627" y="7949095"/>
              <a:ext cx="52069" cy="38735"/>
            </a:xfrm>
            <a:custGeom>
              <a:avLst/>
              <a:gdLst/>
              <a:ahLst/>
              <a:cxnLst/>
              <a:rect l="l" t="t" r="r" b="b"/>
              <a:pathLst>
                <a:path w="52070" h="38734">
                  <a:moveTo>
                    <a:pt x="25805" y="0"/>
                  </a:moveTo>
                  <a:lnTo>
                    <a:pt x="35849" y="1520"/>
                  </a:lnTo>
                  <a:lnTo>
                    <a:pt x="44051" y="5667"/>
                  </a:lnTo>
                  <a:lnTo>
                    <a:pt x="49581" y="11819"/>
                  </a:lnTo>
                  <a:lnTo>
                    <a:pt x="51608" y="19353"/>
                  </a:lnTo>
                  <a:lnTo>
                    <a:pt x="49581" y="26886"/>
                  </a:lnTo>
                  <a:lnTo>
                    <a:pt x="44051" y="33037"/>
                  </a:lnTo>
                  <a:lnTo>
                    <a:pt x="35849" y="37184"/>
                  </a:lnTo>
                  <a:lnTo>
                    <a:pt x="25805" y="38704"/>
                  </a:lnTo>
                  <a:lnTo>
                    <a:pt x="15760" y="37184"/>
                  </a:lnTo>
                  <a:lnTo>
                    <a:pt x="7557" y="33037"/>
                  </a:lnTo>
                  <a:lnTo>
                    <a:pt x="2027" y="26886"/>
                  </a:lnTo>
                  <a:lnTo>
                    <a:pt x="0" y="19353"/>
                  </a:lnTo>
                  <a:lnTo>
                    <a:pt x="2027" y="11819"/>
                  </a:lnTo>
                  <a:lnTo>
                    <a:pt x="7557" y="5667"/>
                  </a:lnTo>
                  <a:lnTo>
                    <a:pt x="15760" y="1520"/>
                  </a:lnTo>
                  <a:lnTo>
                    <a:pt x="25805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36134" y="7962253"/>
              <a:ext cx="52705" cy="10160"/>
            </a:xfrm>
            <a:custGeom>
              <a:avLst/>
              <a:gdLst/>
              <a:ahLst/>
              <a:cxnLst/>
              <a:rect l="l" t="t" r="r" b="b"/>
              <a:pathLst>
                <a:path w="52704" h="10159">
                  <a:moveTo>
                    <a:pt x="1273" y="0"/>
                  </a:moveTo>
                  <a:lnTo>
                    <a:pt x="0" y="7048"/>
                  </a:lnTo>
                  <a:lnTo>
                    <a:pt x="51404" y="9936"/>
                  </a:lnTo>
                  <a:lnTo>
                    <a:pt x="52080" y="2625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10335" y="7707563"/>
              <a:ext cx="1078230" cy="266700"/>
            </a:xfrm>
            <a:custGeom>
              <a:avLst/>
              <a:gdLst/>
              <a:ahLst/>
              <a:cxnLst/>
              <a:rect l="l" t="t" r="r" b="b"/>
              <a:pathLst>
                <a:path w="1078229" h="266700">
                  <a:moveTo>
                    <a:pt x="1027073" y="254689"/>
                  </a:moveTo>
                  <a:lnTo>
                    <a:pt x="1077879" y="257314"/>
                  </a:lnTo>
                  <a:lnTo>
                    <a:pt x="1077203" y="264626"/>
                  </a:lnTo>
                  <a:lnTo>
                    <a:pt x="1025799" y="261738"/>
                  </a:lnTo>
                  <a:lnTo>
                    <a:pt x="1027073" y="254689"/>
                  </a:lnTo>
                  <a:close/>
                </a:path>
                <a:path w="1078229" h="266700">
                  <a:moveTo>
                    <a:pt x="0" y="0"/>
                  </a:moveTo>
                  <a:lnTo>
                    <a:pt x="0" y="26640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756784" y="6616792"/>
            <a:ext cx="120840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dirty="0">
                <a:solidFill>
                  <a:srgbClr val="151616"/>
                </a:solidFill>
                <a:latin typeface="Arial"/>
                <a:cs typeface="Arial"/>
              </a:rPr>
              <a:t>MARKING</a:t>
            </a:r>
            <a:r>
              <a:rPr sz="1150" spc="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151616"/>
                </a:solidFill>
                <a:latin typeface="Arial"/>
                <a:cs typeface="Arial"/>
              </a:rPr>
              <a:t>KNIFE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764987" y="6848298"/>
            <a:ext cx="2211070" cy="1652905"/>
            <a:chOff x="3764987" y="6848298"/>
            <a:chExt cx="2211070" cy="1652905"/>
          </a:xfrm>
        </p:grpSpPr>
        <p:sp>
          <p:nvSpPr>
            <p:cNvPr id="45" name="object 45"/>
            <p:cNvSpPr/>
            <p:nvPr/>
          </p:nvSpPr>
          <p:spPr>
            <a:xfrm>
              <a:off x="5585198" y="6849669"/>
              <a:ext cx="389890" cy="185420"/>
            </a:xfrm>
            <a:custGeom>
              <a:avLst/>
              <a:gdLst/>
              <a:ahLst/>
              <a:cxnLst/>
              <a:rect l="l" t="t" r="r" b="b"/>
              <a:pathLst>
                <a:path w="389889" h="185420">
                  <a:moveTo>
                    <a:pt x="0" y="0"/>
                  </a:moveTo>
                  <a:lnTo>
                    <a:pt x="389285" y="185374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86874" y="6965982"/>
              <a:ext cx="87630" cy="71120"/>
            </a:xfrm>
            <a:custGeom>
              <a:avLst/>
              <a:gdLst/>
              <a:ahLst/>
              <a:cxnLst/>
              <a:rect l="l" t="t" r="r" b="b"/>
              <a:pathLst>
                <a:path w="87629" h="71120">
                  <a:moveTo>
                    <a:pt x="33693" y="0"/>
                  </a:moveTo>
                  <a:lnTo>
                    <a:pt x="0" y="70758"/>
                  </a:lnTo>
                  <a:lnTo>
                    <a:pt x="87609" y="69061"/>
                  </a:lnTo>
                  <a:lnTo>
                    <a:pt x="3369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766358" y="7628242"/>
              <a:ext cx="466090" cy="239395"/>
            </a:xfrm>
            <a:custGeom>
              <a:avLst/>
              <a:gdLst/>
              <a:ahLst/>
              <a:cxnLst/>
              <a:rect l="l" t="t" r="r" b="b"/>
              <a:pathLst>
                <a:path w="466089" h="239395">
                  <a:moveTo>
                    <a:pt x="0" y="238809"/>
                  </a:moveTo>
                  <a:lnTo>
                    <a:pt x="465609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44355" y="7628242"/>
              <a:ext cx="87630" cy="71120"/>
            </a:xfrm>
            <a:custGeom>
              <a:avLst/>
              <a:gdLst/>
              <a:ahLst/>
              <a:cxnLst/>
              <a:rect l="l" t="t" r="r" b="b"/>
              <a:pathLst>
                <a:path w="87629" h="71120">
                  <a:moveTo>
                    <a:pt x="87613" y="0"/>
                  </a:moveTo>
                  <a:lnTo>
                    <a:pt x="0" y="910"/>
                  </a:lnTo>
                  <a:lnTo>
                    <a:pt x="35769" y="70646"/>
                  </a:lnTo>
                  <a:lnTo>
                    <a:pt x="8761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02718" y="8110213"/>
              <a:ext cx="315595" cy="389890"/>
            </a:xfrm>
            <a:custGeom>
              <a:avLst/>
              <a:gdLst/>
              <a:ahLst/>
              <a:cxnLst/>
              <a:rect l="l" t="t" r="r" b="b"/>
              <a:pathLst>
                <a:path w="315595" h="389890">
                  <a:moveTo>
                    <a:pt x="0" y="389282"/>
                  </a:moveTo>
                  <a:lnTo>
                    <a:pt x="315132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38094" y="8110213"/>
              <a:ext cx="80010" cy="85725"/>
            </a:xfrm>
            <a:custGeom>
              <a:avLst/>
              <a:gdLst/>
              <a:ahLst/>
              <a:cxnLst/>
              <a:rect l="l" t="t" r="r" b="b"/>
              <a:pathLst>
                <a:path w="80010" h="85725">
                  <a:moveTo>
                    <a:pt x="79757" y="0"/>
                  </a:moveTo>
                  <a:lnTo>
                    <a:pt x="0" y="36266"/>
                  </a:lnTo>
                  <a:lnTo>
                    <a:pt x="60911" y="85575"/>
                  </a:lnTo>
                  <a:lnTo>
                    <a:pt x="79757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43484" y="7883535"/>
            <a:ext cx="7266305" cy="23869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98425" algn="ctr">
              <a:lnSpc>
                <a:spcPct val="100000"/>
              </a:lnSpc>
              <a:spcBef>
                <a:spcPts val="130"/>
              </a:spcBef>
            </a:pPr>
            <a:r>
              <a:rPr sz="1150" spc="-20" dirty="0">
                <a:solidFill>
                  <a:srgbClr val="151616"/>
                </a:solidFill>
                <a:latin typeface="Arial"/>
                <a:cs typeface="Arial"/>
              </a:rPr>
              <a:t>WOOD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L="838835" algn="ctr">
              <a:lnSpc>
                <a:spcPct val="100000"/>
              </a:lnSpc>
              <a:spcBef>
                <a:spcPts val="935"/>
              </a:spcBef>
            </a:pPr>
            <a:r>
              <a:rPr sz="1150" spc="-30" dirty="0">
                <a:solidFill>
                  <a:srgbClr val="151616"/>
                </a:solidFill>
                <a:latin typeface="Arial"/>
                <a:cs typeface="Arial"/>
              </a:rPr>
              <a:t>TRY-</a:t>
            </a:r>
            <a:r>
              <a:rPr sz="1150" spc="-10" dirty="0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endParaRPr sz="115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290"/>
              </a:spcBef>
              <a:tabLst>
                <a:tab pos="3787775" algn="l"/>
              </a:tabLst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5.</a:t>
            </a:r>
            <a:r>
              <a:rPr sz="14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Why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marking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knife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used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rather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than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pencil.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Two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possible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answers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written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Put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tick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box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opposite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correct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sz="1400" b="1" i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marL="12700" marR="831215">
              <a:lnSpc>
                <a:spcPts val="1560"/>
              </a:lnSpc>
              <a:spcBef>
                <a:spcPts val="1714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knife</a:t>
            </a:r>
            <a:r>
              <a:rPr sz="1400" spc="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cuts/breaks</a:t>
            </a:r>
            <a:r>
              <a:rPr sz="14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precisely,</a:t>
            </a:r>
            <a:r>
              <a:rPr sz="1400" spc="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wood</a:t>
            </a:r>
            <a:r>
              <a:rPr sz="1400" spc="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fibres.</a:t>
            </a:r>
            <a:r>
              <a:rPr sz="1400" spc="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400" spc="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means</a:t>
            </a:r>
            <a:r>
              <a:rPr sz="1400" spc="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1400" spc="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when</a:t>
            </a:r>
            <a:r>
              <a:rPr sz="1400" spc="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saw</a:t>
            </a:r>
            <a:r>
              <a:rPr sz="1400" spc="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used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cut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away</a:t>
            </a:r>
            <a:r>
              <a:rPr sz="1400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waste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wood,</a:t>
            </a:r>
            <a:r>
              <a:rPr sz="1400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frayed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or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uneven</a:t>
            </a:r>
            <a:r>
              <a:rPr sz="1400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edge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avoided.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pencil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requires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sharpening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slows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down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marking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procedure.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359623" y="1118165"/>
            <a:ext cx="3933190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64795" algn="l"/>
                <a:tab pos="913130" algn="l"/>
                <a:tab pos="2104390" algn="l"/>
                <a:tab pos="2446020" algn="l"/>
                <a:tab pos="3133725" algn="l"/>
                <a:tab pos="3406140" algn="l"/>
              </a:tabLst>
            </a:pPr>
            <a:r>
              <a:rPr sz="1400" spc="-5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typical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woodworkers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try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shown opposite.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15536" y="2112041"/>
            <a:ext cx="370840" cy="239395"/>
          </a:xfrm>
          <a:custGeom>
            <a:avLst/>
            <a:gdLst/>
            <a:ahLst/>
            <a:cxnLst/>
            <a:rect l="l" t="t" r="r" b="b"/>
            <a:pathLst>
              <a:path w="370840" h="239394">
                <a:moveTo>
                  <a:pt x="0" y="0"/>
                </a:moveTo>
                <a:lnTo>
                  <a:pt x="0" y="63884"/>
                </a:lnTo>
                <a:lnTo>
                  <a:pt x="22277" y="74411"/>
                </a:lnTo>
                <a:lnTo>
                  <a:pt x="25022" y="75357"/>
                </a:lnTo>
                <a:lnTo>
                  <a:pt x="29415" y="75995"/>
                </a:lnTo>
                <a:lnTo>
                  <a:pt x="31262" y="75811"/>
                </a:lnTo>
                <a:lnTo>
                  <a:pt x="34188" y="74396"/>
                </a:lnTo>
                <a:lnTo>
                  <a:pt x="35441" y="72989"/>
                </a:lnTo>
                <a:lnTo>
                  <a:pt x="37433" y="68752"/>
                </a:lnTo>
                <a:lnTo>
                  <a:pt x="37645" y="67603"/>
                </a:lnTo>
                <a:lnTo>
                  <a:pt x="26449" y="67603"/>
                </a:lnTo>
                <a:lnTo>
                  <a:pt x="25171" y="67581"/>
                </a:lnTo>
                <a:lnTo>
                  <a:pt x="22734" y="66998"/>
                </a:lnTo>
                <a:lnTo>
                  <a:pt x="21261" y="66412"/>
                </a:lnTo>
                <a:lnTo>
                  <a:pt x="6612" y="59514"/>
                </a:lnTo>
                <a:lnTo>
                  <a:pt x="6612" y="37453"/>
                </a:lnTo>
                <a:lnTo>
                  <a:pt x="34994" y="37453"/>
                </a:lnTo>
                <a:lnTo>
                  <a:pt x="25473" y="37331"/>
                </a:lnTo>
                <a:lnTo>
                  <a:pt x="22542" y="37100"/>
                </a:lnTo>
                <a:lnTo>
                  <a:pt x="20401" y="36356"/>
                </a:lnTo>
                <a:lnTo>
                  <a:pt x="6612" y="29940"/>
                </a:lnTo>
                <a:lnTo>
                  <a:pt x="6612" y="10558"/>
                </a:lnTo>
                <a:lnTo>
                  <a:pt x="22848" y="10558"/>
                </a:lnTo>
                <a:lnTo>
                  <a:pt x="22618" y="10403"/>
                </a:lnTo>
                <a:lnTo>
                  <a:pt x="0" y="0"/>
                </a:lnTo>
                <a:close/>
              </a:path>
              <a:path w="370840" h="239394">
                <a:moveTo>
                  <a:pt x="34994" y="37453"/>
                </a:moveTo>
                <a:lnTo>
                  <a:pt x="6612" y="37453"/>
                </a:lnTo>
                <a:lnTo>
                  <a:pt x="21416" y="44350"/>
                </a:lnTo>
                <a:lnTo>
                  <a:pt x="23889" y="45877"/>
                </a:lnTo>
                <a:lnTo>
                  <a:pt x="27265" y="48901"/>
                </a:lnTo>
                <a:lnTo>
                  <a:pt x="28594" y="50745"/>
                </a:lnTo>
                <a:lnTo>
                  <a:pt x="30549" y="55219"/>
                </a:lnTo>
                <a:lnTo>
                  <a:pt x="31032" y="57517"/>
                </a:lnTo>
                <a:lnTo>
                  <a:pt x="31032" y="61973"/>
                </a:lnTo>
                <a:lnTo>
                  <a:pt x="30693" y="63633"/>
                </a:lnTo>
                <a:lnTo>
                  <a:pt x="29343" y="66139"/>
                </a:lnTo>
                <a:lnTo>
                  <a:pt x="28475" y="66934"/>
                </a:lnTo>
                <a:lnTo>
                  <a:pt x="26449" y="67603"/>
                </a:lnTo>
                <a:lnTo>
                  <a:pt x="37645" y="67603"/>
                </a:lnTo>
                <a:lnTo>
                  <a:pt x="37864" y="66412"/>
                </a:lnTo>
                <a:lnTo>
                  <a:pt x="37908" y="59406"/>
                </a:lnTo>
                <a:lnTo>
                  <a:pt x="37115" y="55774"/>
                </a:lnTo>
                <a:lnTo>
                  <a:pt x="33811" y="48754"/>
                </a:lnTo>
                <a:lnTo>
                  <a:pt x="31485" y="45708"/>
                </a:lnTo>
                <a:lnTo>
                  <a:pt x="28403" y="43141"/>
                </a:lnTo>
                <a:lnTo>
                  <a:pt x="30808" y="42757"/>
                </a:lnTo>
                <a:lnTo>
                  <a:pt x="32569" y="41633"/>
                </a:lnTo>
                <a:lnTo>
                  <a:pt x="34894" y="37861"/>
                </a:lnTo>
                <a:lnTo>
                  <a:pt x="34994" y="37453"/>
                </a:lnTo>
                <a:close/>
              </a:path>
              <a:path w="370840" h="239394">
                <a:moveTo>
                  <a:pt x="22848" y="10558"/>
                </a:moveTo>
                <a:lnTo>
                  <a:pt x="6612" y="10558"/>
                </a:lnTo>
                <a:lnTo>
                  <a:pt x="20210" y="16847"/>
                </a:lnTo>
                <a:lnTo>
                  <a:pt x="22769" y="18323"/>
                </a:lnTo>
                <a:lnTo>
                  <a:pt x="25775" y="20894"/>
                </a:lnTo>
                <a:lnTo>
                  <a:pt x="26927" y="22532"/>
                </a:lnTo>
                <a:lnTo>
                  <a:pt x="28505" y="26509"/>
                </a:lnTo>
                <a:lnTo>
                  <a:pt x="28929" y="28601"/>
                </a:lnTo>
                <a:lnTo>
                  <a:pt x="28929" y="33000"/>
                </a:lnTo>
                <a:lnTo>
                  <a:pt x="28475" y="34674"/>
                </a:lnTo>
                <a:lnTo>
                  <a:pt x="26751" y="36849"/>
                </a:lnTo>
                <a:lnTo>
                  <a:pt x="25473" y="37331"/>
                </a:lnTo>
                <a:lnTo>
                  <a:pt x="35024" y="37331"/>
                </a:lnTo>
                <a:lnTo>
                  <a:pt x="35467" y="35528"/>
                </a:lnTo>
                <a:lnTo>
                  <a:pt x="35467" y="29828"/>
                </a:lnTo>
                <a:lnTo>
                  <a:pt x="34790" y="26690"/>
                </a:lnTo>
                <a:lnTo>
                  <a:pt x="32162" y="20066"/>
                </a:lnTo>
                <a:lnTo>
                  <a:pt x="30351" y="17228"/>
                </a:lnTo>
                <a:lnTo>
                  <a:pt x="25697" y="12480"/>
                </a:lnTo>
                <a:lnTo>
                  <a:pt x="22848" y="10558"/>
                </a:lnTo>
                <a:close/>
              </a:path>
              <a:path w="370840" h="239394">
                <a:moveTo>
                  <a:pt x="41893" y="19288"/>
                </a:moveTo>
                <a:lnTo>
                  <a:pt x="45161" y="26984"/>
                </a:lnTo>
                <a:lnTo>
                  <a:pt x="54936" y="50154"/>
                </a:lnTo>
                <a:lnTo>
                  <a:pt x="58239" y="57840"/>
                </a:lnTo>
                <a:lnTo>
                  <a:pt x="61502" y="65552"/>
                </a:lnTo>
                <a:lnTo>
                  <a:pt x="61502" y="92922"/>
                </a:lnTo>
                <a:lnTo>
                  <a:pt x="68266" y="96122"/>
                </a:lnTo>
                <a:lnTo>
                  <a:pt x="68266" y="68719"/>
                </a:lnTo>
                <a:lnTo>
                  <a:pt x="74296" y="60482"/>
                </a:lnTo>
                <a:lnTo>
                  <a:pt x="65224" y="60482"/>
                </a:lnTo>
                <a:lnTo>
                  <a:pt x="63644" y="56123"/>
                </a:lnTo>
                <a:lnTo>
                  <a:pt x="61916" y="51687"/>
                </a:lnTo>
                <a:lnTo>
                  <a:pt x="58352" y="43155"/>
                </a:lnTo>
                <a:lnTo>
                  <a:pt x="56616" y="39099"/>
                </a:lnTo>
                <a:lnTo>
                  <a:pt x="49971" y="22992"/>
                </a:lnTo>
                <a:lnTo>
                  <a:pt x="41893" y="19288"/>
                </a:lnTo>
                <a:close/>
              </a:path>
              <a:path w="370840" h="239394">
                <a:moveTo>
                  <a:pt x="80852" y="37212"/>
                </a:moveTo>
                <a:lnTo>
                  <a:pt x="79199" y="39643"/>
                </a:lnTo>
                <a:lnTo>
                  <a:pt x="77471" y="42040"/>
                </a:lnTo>
                <a:lnTo>
                  <a:pt x="74242" y="46897"/>
                </a:lnTo>
                <a:lnTo>
                  <a:pt x="72528" y="49297"/>
                </a:lnTo>
                <a:lnTo>
                  <a:pt x="68734" y="54924"/>
                </a:lnTo>
                <a:lnTo>
                  <a:pt x="66841" y="57840"/>
                </a:lnTo>
                <a:lnTo>
                  <a:pt x="65224" y="60482"/>
                </a:lnTo>
                <a:lnTo>
                  <a:pt x="74296" y="60482"/>
                </a:lnTo>
                <a:lnTo>
                  <a:pt x="81894" y="50104"/>
                </a:lnTo>
                <a:lnTo>
                  <a:pt x="88743" y="40859"/>
                </a:lnTo>
                <a:lnTo>
                  <a:pt x="80852" y="37212"/>
                </a:lnTo>
                <a:close/>
              </a:path>
              <a:path w="370840" h="239394">
                <a:moveTo>
                  <a:pt x="108391" y="49891"/>
                </a:moveTo>
                <a:lnTo>
                  <a:pt x="110878" y="59205"/>
                </a:lnTo>
                <a:lnTo>
                  <a:pt x="128455" y="124562"/>
                </a:lnTo>
                <a:lnTo>
                  <a:pt x="135669" y="127969"/>
                </a:lnTo>
                <a:lnTo>
                  <a:pt x="138918" y="119105"/>
                </a:lnTo>
                <a:lnTo>
                  <a:pt x="132101" y="119105"/>
                </a:lnTo>
                <a:lnTo>
                  <a:pt x="131389" y="115436"/>
                </a:lnTo>
                <a:lnTo>
                  <a:pt x="130453" y="111437"/>
                </a:lnTo>
                <a:lnTo>
                  <a:pt x="125939" y="93631"/>
                </a:lnTo>
                <a:lnTo>
                  <a:pt x="115832" y="53315"/>
                </a:lnTo>
                <a:lnTo>
                  <a:pt x="108391" y="49891"/>
                </a:lnTo>
                <a:close/>
              </a:path>
              <a:path w="370840" h="239394">
                <a:moveTo>
                  <a:pt x="149119" y="68640"/>
                </a:moveTo>
                <a:lnTo>
                  <a:pt x="144308" y="82345"/>
                </a:lnTo>
                <a:lnTo>
                  <a:pt x="139654" y="96057"/>
                </a:lnTo>
                <a:lnTo>
                  <a:pt x="133898" y="112798"/>
                </a:lnTo>
                <a:lnTo>
                  <a:pt x="132890" y="115909"/>
                </a:lnTo>
                <a:lnTo>
                  <a:pt x="132101" y="119105"/>
                </a:lnTo>
                <a:lnTo>
                  <a:pt x="138918" y="119105"/>
                </a:lnTo>
                <a:lnTo>
                  <a:pt x="156221" y="71909"/>
                </a:lnTo>
                <a:lnTo>
                  <a:pt x="149119" y="68640"/>
                </a:lnTo>
                <a:close/>
              </a:path>
              <a:path w="370840" h="239394">
                <a:moveTo>
                  <a:pt x="156784" y="128750"/>
                </a:moveTo>
                <a:lnTo>
                  <a:pt x="156784" y="137925"/>
                </a:lnTo>
                <a:lnTo>
                  <a:pt x="164148" y="141410"/>
                </a:lnTo>
                <a:lnTo>
                  <a:pt x="164148" y="132227"/>
                </a:lnTo>
                <a:lnTo>
                  <a:pt x="156784" y="128750"/>
                </a:lnTo>
                <a:close/>
              </a:path>
              <a:path w="370840" h="239394">
                <a:moveTo>
                  <a:pt x="297553" y="176723"/>
                </a:moveTo>
                <a:lnTo>
                  <a:pt x="282049" y="176723"/>
                </a:lnTo>
                <a:lnTo>
                  <a:pt x="305417" y="187671"/>
                </a:lnTo>
                <a:lnTo>
                  <a:pt x="306568" y="191818"/>
                </a:lnTo>
                <a:lnTo>
                  <a:pt x="309661" y="203313"/>
                </a:lnTo>
                <a:lnTo>
                  <a:pt x="310791" y="207243"/>
                </a:lnTo>
                <a:lnTo>
                  <a:pt x="311878" y="211171"/>
                </a:lnTo>
                <a:lnTo>
                  <a:pt x="320295" y="215135"/>
                </a:lnTo>
                <a:lnTo>
                  <a:pt x="309853" y="179322"/>
                </a:lnTo>
                <a:lnTo>
                  <a:pt x="303127" y="179322"/>
                </a:lnTo>
                <a:lnTo>
                  <a:pt x="297553" y="176723"/>
                </a:lnTo>
                <a:close/>
              </a:path>
              <a:path w="370840" h="239394">
                <a:moveTo>
                  <a:pt x="289525" y="133278"/>
                </a:moveTo>
                <a:lnTo>
                  <a:pt x="281495" y="154818"/>
                </a:lnTo>
                <a:lnTo>
                  <a:pt x="268333" y="190611"/>
                </a:lnTo>
                <a:lnTo>
                  <a:pt x="276072" y="194259"/>
                </a:lnTo>
                <a:lnTo>
                  <a:pt x="277051" y="191335"/>
                </a:lnTo>
                <a:lnTo>
                  <a:pt x="278081" y="188427"/>
                </a:lnTo>
                <a:lnTo>
                  <a:pt x="279993" y="182552"/>
                </a:lnTo>
                <a:lnTo>
                  <a:pt x="282049" y="176723"/>
                </a:lnTo>
                <a:lnTo>
                  <a:pt x="297553" y="176723"/>
                </a:lnTo>
                <a:lnTo>
                  <a:pt x="284187" y="170488"/>
                </a:lnTo>
                <a:lnTo>
                  <a:pt x="285167" y="167651"/>
                </a:lnTo>
                <a:lnTo>
                  <a:pt x="286221" y="164854"/>
                </a:lnTo>
                <a:lnTo>
                  <a:pt x="288169" y="159184"/>
                </a:lnTo>
                <a:lnTo>
                  <a:pt x="289223" y="156380"/>
                </a:lnTo>
                <a:lnTo>
                  <a:pt x="291548" y="149889"/>
                </a:lnTo>
                <a:lnTo>
                  <a:pt x="292546" y="146131"/>
                </a:lnTo>
                <a:lnTo>
                  <a:pt x="293316" y="141997"/>
                </a:lnTo>
                <a:lnTo>
                  <a:pt x="299018" y="141997"/>
                </a:lnTo>
                <a:lnTo>
                  <a:pt x="297564" y="136989"/>
                </a:lnTo>
                <a:lnTo>
                  <a:pt x="289525" y="133278"/>
                </a:lnTo>
                <a:close/>
              </a:path>
              <a:path w="370840" h="239394">
                <a:moveTo>
                  <a:pt x="223513" y="102894"/>
                </a:moveTo>
                <a:lnTo>
                  <a:pt x="244439" y="151033"/>
                </a:lnTo>
                <a:lnTo>
                  <a:pt x="244439" y="179322"/>
                </a:lnTo>
                <a:lnTo>
                  <a:pt x="251654" y="182739"/>
                </a:lnTo>
                <a:lnTo>
                  <a:pt x="251654" y="154414"/>
                </a:lnTo>
                <a:lnTo>
                  <a:pt x="255297" y="149687"/>
                </a:lnTo>
                <a:lnTo>
                  <a:pt x="258213" y="145849"/>
                </a:lnTo>
                <a:lnTo>
                  <a:pt x="248420" y="145849"/>
                </a:lnTo>
                <a:lnTo>
                  <a:pt x="246729" y="141320"/>
                </a:lnTo>
                <a:lnTo>
                  <a:pt x="244896" y="136709"/>
                </a:lnTo>
                <a:lnTo>
                  <a:pt x="238595" y="122050"/>
                </a:lnTo>
                <a:lnTo>
                  <a:pt x="235724" y="115257"/>
                </a:lnTo>
                <a:lnTo>
                  <a:pt x="233880" y="111041"/>
                </a:lnTo>
                <a:lnTo>
                  <a:pt x="232112" y="106857"/>
                </a:lnTo>
                <a:lnTo>
                  <a:pt x="223513" y="102894"/>
                </a:lnTo>
                <a:close/>
              </a:path>
              <a:path w="370840" h="239394">
                <a:moveTo>
                  <a:pt x="299018" y="141997"/>
                </a:moveTo>
                <a:lnTo>
                  <a:pt x="293316" y="141997"/>
                </a:lnTo>
                <a:lnTo>
                  <a:pt x="294220" y="146131"/>
                </a:lnTo>
                <a:lnTo>
                  <a:pt x="295549" y="151415"/>
                </a:lnTo>
                <a:lnTo>
                  <a:pt x="301096" y="172151"/>
                </a:lnTo>
                <a:lnTo>
                  <a:pt x="303127" y="179322"/>
                </a:lnTo>
                <a:lnTo>
                  <a:pt x="309853" y="179322"/>
                </a:lnTo>
                <a:lnTo>
                  <a:pt x="299018" y="141997"/>
                </a:lnTo>
                <a:close/>
              </a:path>
              <a:path w="370840" h="239394">
                <a:moveTo>
                  <a:pt x="199716" y="121211"/>
                </a:moveTo>
                <a:lnTo>
                  <a:pt x="183498" y="121211"/>
                </a:lnTo>
                <a:lnTo>
                  <a:pt x="193599" y="125942"/>
                </a:lnTo>
                <a:lnTo>
                  <a:pt x="194857" y="126603"/>
                </a:lnTo>
                <a:lnTo>
                  <a:pt x="212313" y="159558"/>
                </a:lnTo>
                <a:lnTo>
                  <a:pt x="214721" y="165286"/>
                </a:lnTo>
                <a:lnTo>
                  <a:pt x="223624" y="169494"/>
                </a:lnTo>
                <a:lnTo>
                  <a:pt x="222083" y="165750"/>
                </a:lnTo>
                <a:lnTo>
                  <a:pt x="220485" y="161970"/>
                </a:lnTo>
                <a:lnTo>
                  <a:pt x="217405" y="154414"/>
                </a:lnTo>
                <a:lnTo>
                  <a:pt x="204123" y="130096"/>
                </a:lnTo>
                <a:lnTo>
                  <a:pt x="214576" y="130096"/>
                </a:lnTo>
                <a:lnTo>
                  <a:pt x="218029" y="127201"/>
                </a:lnTo>
                <a:lnTo>
                  <a:pt x="219304" y="123807"/>
                </a:lnTo>
                <a:lnTo>
                  <a:pt x="219304" y="123047"/>
                </a:lnTo>
                <a:lnTo>
                  <a:pt x="208144" y="123047"/>
                </a:lnTo>
                <a:lnTo>
                  <a:pt x="204464" y="122989"/>
                </a:lnTo>
                <a:lnTo>
                  <a:pt x="201941" y="122248"/>
                </a:lnTo>
                <a:lnTo>
                  <a:pt x="199716" y="121211"/>
                </a:lnTo>
                <a:close/>
              </a:path>
              <a:path w="370840" h="239394">
                <a:moveTo>
                  <a:pt x="176436" y="81219"/>
                </a:moveTo>
                <a:lnTo>
                  <a:pt x="176436" y="147206"/>
                </a:lnTo>
                <a:lnTo>
                  <a:pt x="183498" y="150548"/>
                </a:lnTo>
                <a:lnTo>
                  <a:pt x="183498" y="121211"/>
                </a:lnTo>
                <a:lnTo>
                  <a:pt x="199716" y="121211"/>
                </a:lnTo>
                <a:lnTo>
                  <a:pt x="183498" y="113648"/>
                </a:lnTo>
                <a:lnTo>
                  <a:pt x="183498" y="91777"/>
                </a:lnTo>
                <a:lnTo>
                  <a:pt x="199361" y="91777"/>
                </a:lnTo>
                <a:lnTo>
                  <a:pt x="176436" y="81219"/>
                </a:lnTo>
                <a:close/>
              </a:path>
              <a:path w="370840" h="239394">
                <a:moveTo>
                  <a:pt x="265103" y="122050"/>
                </a:moveTo>
                <a:lnTo>
                  <a:pt x="263335" y="124534"/>
                </a:lnTo>
                <a:lnTo>
                  <a:pt x="261496" y="126986"/>
                </a:lnTo>
                <a:lnTo>
                  <a:pt x="257935" y="132097"/>
                </a:lnTo>
                <a:lnTo>
                  <a:pt x="256233" y="134401"/>
                </a:lnTo>
                <a:lnTo>
                  <a:pt x="252143" y="140150"/>
                </a:lnTo>
                <a:lnTo>
                  <a:pt x="250109" y="143146"/>
                </a:lnTo>
                <a:lnTo>
                  <a:pt x="248420" y="145849"/>
                </a:lnTo>
                <a:lnTo>
                  <a:pt x="258213" y="145849"/>
                </a:lnTo>
                <a:lnTo>
                  <a:pt x="269151" y="131630"/>
                </a:lnTo>
                <a:lnTo>
                  <a:pt x="273556" y="125942"/>
                </a:lnTo>
                <a:lnTo>
                  <a:pt x="265103" y="122050"/>
                </a:lnTo>
                <a:close/>
              </a:path>
              <a:path w="370840" h="239394">
                <a:moveTo>
                  <a:pt x="214576" y="130096"/>
                </a:moveTo>
                <a:lnTo>
                  <a:pt x="204123" y="130096"/>
                </a:lnTo>
                <a:lnTo>
                  <a:pt x="209271" y="131630"/>
                </a:lnTo>
                <a:lnTo>
                  <a:pt x="213069" y="131359"/>
                </a:lnTo>
                <a:lnTo>
                  <a:pt x="214576" y="130096"/>
                </a:lnTo>
                <a:close/>
              </a:path>
              <a:path w="370840" h="239394">
                <a:moveTo>
                  <a:pt x="199361" y="91777"/>
                </a:moveTo>
                <a:lnTo>
                  <a:pt x="183498" y="91777"/>
                </a:lnTo>
                <a:lnTo>
                  <a:pt x="204389" y="101418"/>
                </a:lnTo>
                <a:lnTo>
                  <a:pt x="207294" y="103784"/>
                </a:lnTo>
                <a:lnTo>
                  <a:pt x="210977" y="109533"/>
                </a:lnTo>
                <a:lnTo>
                  <a:pt x="211903" y="112535"/>
                </a:lnTo>
                <a:lnTo>
                  <a:pt x="211903" y="117824"/>
                </a:lnTo>
                <a:lnTo>
                  <a:pt x="211424" y="119580"/>
                </a:lnTo>
                <a:lnTo>
                  <a:pt x="209509" y="122359"/>
                </a:lnTo>
                <a:lnTo>
                  <a:pt x="208144" y="123047"/>
                </a:lnTo>
                <a:lnTo>
                  <a:pt x="219304" y="123047"/>
                </a:lnTo>
                <a:lnTo>
                  <a:pt x="204911" y="94334"/>
                </a:lnTo>
                <a:lnTo>
                  <a:pt x="199361" y="91777"/>
                </a:lnTo>
                <a:close/>
              </a:path>
              <a:path w="370840" h="239394">
                <a:moveTo>
                  <a:pt x="340080" y="168000"/>
                </a:moveTo>
                <a:lnTo>
                  <a:pt x="333218" y="168000"/>
                </a:lnTo>
                <a:lnTo>
                  <a:pt x="362901" y="235263"/>
                </a:lnTo>
                <a:lnTo>
                  <a:pt x="370677" y="238921"/>
                </a:lnTo>
                <a:lnTo>
                  <a:pt x="370677" y="220833"/>
                </a:lnTo>
                <a:lnTo>
                  <a:pt x="363387" y="220833"/>
                </a:lnTo>
                <a:lnTo>
                  <a:pt x="340080" y="168000"/>
                </a:lnTo>
                <a:close/>
              </a:path>
              <a:path w="370840" h="239394">
                <a:moveTo>
                  <a:pt x="326120" y="150116"/>
                </a:moveTo>
                <a:lnTo>
                  <a:pt x="326120" y="217882"/>
                </a:lnTo>
                <a:lnTo>
                  <a:pt x="333218" y="221247"/>
                </a:lnTo>
                <a:lnTo>
                  <a:pt x="333218" y="168000"/>
                </a:lnTo>
                <a:lnTo>
                  <a:pt x="340080" y="168000"/>
                </a:lnTo>
                <a:lnTo>
                  <a:pt x="333744" y="153636"/>
                </a:lnTo>
                <a:lnTo>
                  <a:pt x="326120" y="150116"/>
                </a:lnTo>
                <a:close/>
              </a:path>
              <a:path w="370840" h="239394">
                <a:moveTo>
                  <a:pt x="363387" y="167280"/>
                </a:moveTo>
                <a:lnTo>
                  <a:pt x="363387" y="220833"/>
                </a:lnTo>
                <a:lnTo>
                  <a:pt x="370677" y="220833"/>
                </a:lnTo>
                <a:lnTo>
                  <a:pt x="370677" y="170621"/>
                </a:lnTo>
                <a:lnTo>
                  <a:pt x="363387" y="16728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427625" y="2289667"/>
            <a:ext cx="437515" cy="176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10" dirty="0">
                <a:solidFill>
                  <a:srgbClr val="151616"/>
                </a:solidFill>
                <a:latin typeface="Arial"/>
                <a:cs typeface="Arial"/>
              </a:rPr>
              <a:t>BLADE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8648" y="1391810"/>
            <a:ext cx="2856865" cy="1367790"/>
            <a:chOff x="288648" y="1391810"/>
            <a:chExt cx="2856865" cy="1367790"/>
          </a:xfrm>
        </p:grpSpPr>
        <p:sp>
          <p:nvSpPr>
            <p:cNvPr id="56" name="object 56"/>
            <p:cNvSpPr/>
            <p:nvPr/>
          </p:nvSpPr>
          <p:spPr>
            <a:xfrm>
              <a:off x="697950" y="1834264"/>
              <a:ext cx="1158875" cy="542925"/>
            </a:xfrm>
            <a:custGeom>
              <a:avLst/>
              <a:gdLst/>
              <a:ahLst/>
              <a:cxnLst/>
              <a:rect l="l" t="t" r="r" b="b"/>
              <a:pathLst>
                <a:path w="1158875" h="542925">
                  <a:moveTo>
                    <a:pt x="9770" y="0"/>
                  </a:moveTo>
                  <a:lnTo>
                    <a:pt x="0" y="4169"/>
                  </a:lnTo>
                  <a:lnTo>
                    <a:pt x="1150452" y="542729"/>
                  </a:lnTo>
                  <a:lnTo>
                    <a:pt x="1158354" y="538024"/>
                  </a:lnTo>
                  <a:lnTo>
                    <a:pt x="9770" y="0"/>
                  </a:lnTo>
                  <a:close/>
                </a:path>
              </a:pathLst>
            </a:custGeom>
            <a:solidFill>
              <a:srgbClr val="FD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97950" y="1834264"/>
              <a:ext cx="1158875" cy="542925"/>
            </a:xfrm>
            <a:custGeom>
              <a:avLst/>
              <a:gdLst/>
              <a:ahLst/>
              <a:cxnLst/>
              <a:rect l="l" t="t" r="r" b="b"/>
              <a:pathLst>
                <a:path w="1158875" h="542925">
                  <a:moveTo>
                    <a:pt x="9770" y="0"/>
                  </a:moveTo>
                  <a:lnTo>
                    <a:pt x="1158354" y="538024"/>
                  </a:lnTo>
                  <a:lnTo>
                    <a:pt x="1150452" y="542729"/>
                  </a:lnTo>
                  <a:lnTo>
                    <a:pt x="0" y="4169"/>
                  </a:lnTo>
                  <a:lnTo>
                    <a:pt x="977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90235" y="2014163"/>
              <a:ext cx="1154430" cy="743585"/>
            </a:xfrm>
            <a:custGeom>
              <a:avLst/>
              <a:gdLst/>
              <a:ahLst/>
              <a:cxnLst/>
              <a:rect l="l" t="t" r="r" b="b"/>
              <a:pathLst>
                <a:path w="1154430" h="743585">
                  <a:moveTo>
                    <a:pt x="0" y="0"/>
                  </a:moveTo>
                  <a:lnTo>
                    <a:pt x="0" y="167548"/>
                  </a:lnTo>
                  <a:lnTo>
                    <a:pt x="1154174" y="743047"/>
                  </a:lnTo>
                  <a:lnTo>
                    <a:pt x="1154174" y="575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6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90235" y="2014163"/>
              <a:ext cx="1154430" cy="743585"/>
            </a:xfrm>
            <a:custGeom>
              <a:avLst/>
              <a:gdLst/>
              <a:ahLst/>
              <a:cxnLst/>
              <a:rect l="l" t="t" r="r" b="b"/>
              <a:pathLst>
                <a:path w="1154430" h="743585">
                  <a:moveTo>
                    <a:pt x="0" y="0"/>
                  </a:moveTo>
                  <a:lnTo>
                    <a:pt x="1154174" y="575496"/>
                  </a:lnTo>
                  <a:lnTo>
                    <a:pt x="1154174" y="743047"/>
                  </a:lnTo>
                  <a:lnTo>
                    <a:pt x="0" y="1675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90415" y="1839326"/>
              <a:ext cx="1557655" cy="750570"/>
            </a:xfrm>
            <a:custGeom>
              <a:avLst/>
              <a:gdLst/>
              <a:ahLst/>
              <a:cxnLst/>
              <a:rect l="l" t="t" r="r" b="b"/>
              <a:pathLst>
                <a:path w="1557655" h="750569">
                  <a:moveTo>
                    <a:pt x="406403" y="0"/>
                  </a:moveTo>
                  <a:lnTo>
                    <a:pt x="0" y="174534"/>
                  </a:lnTo>
                  <a:lnTo>
                    <a:pt x="1153994" y="750512"/>
                  </a:lnTo>
                  <a:lnTo>
                    <a:pt x="1557272" y="538548"/>
                  </a:lnTo>
                  <a:lnTo>
                    <a:pt x="406403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90415" y="1839326"/>
              <a:ext cx="1557655" cy="750570"/>
            </a:xfrm>
            <a:custGeom>
              <a:avLst/>
              <a:gdLst/>
              <a:ahLst/>
              <a:cxnLst/>
              <a:rect l="l" t="t" r="r" b="b"/>
              <a:pathLst>
                <a:path w="1557655" h="750569">
                  <a:moveTo>
                    <a:pt x="406403" y="0"/>
                  </a:moveTo>
                  <a:lnTo>
                    <a:pt x="1557272" y="538548"/>
                  </a:lnTo>
                  <a:lnTo>
                    <a:pt x="1153994" y="750512"/>
                  </a:lnTo>
                  <a:lnTo>
                    <a:pt x="0" y="174534"/>
                  </a:lnTo>
                  <a:lnTo>
                    <a:pt x="406403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44410" y="2377980"/>
              <a:ext cx="403225" cy="379730"/>
            </a:xfrm>
            <a:custGeom>
              <a:avLst/>
              <a:gdLst/>
              <a:ahLst/>
              <a:cxnLst/>
              <a:rect l="l" t="t" r="r" b="b"/>
              <a:pathLst>
                <a:path w="403225" h="379730">
                  <a:moveTo>
                    <a:pt x="402868" y="0"/>
                  </a:moveTo>
                  <a:lnTo>
                    <a:pt x="0" y="211679"/>
                  </a:lnTo>
                  <a:lnTo>
                    <a:pt x="0" y="379442"/>
                  </a:lnTo>
                  <a:lnTo>
                    <a:pt x="402342" y="149590"/>
                  </a:lnTo>
                  <a:lnTo>
                    <a:pt x="402868" y="0"/>
                  </a:lnTo>
                  <a:close/>
                </a:path>
              </a:pathLst>
            </a:custGeom>
            <a:solidFill>
              <a:srgbClr val="CF9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44410" y="2377980"/>
              <a:ext cx="403225" cy="379730"/>
            </a:xfrm>
            <a:custGeom>
              <a:avLst/>
              <a:gdLst/>
              <a:ahLst/>
              <a:cxnLst/>
              <a:rect l="l" t="t" r="r" b="b"/>
              <a:pathLst>
                <a:path w="403225" h="379730">
                  <a:moveTo>
                    <a:pt x="0" y="211679"/>
                  </a:moveTo>
                  <a:lnTo>
                    <a:pt x="402868" y="0"/>
                  </a:lnTo>
                  <a:lnTo>
                    <a:pt x="402342" y="149590"/>
                  </a:lnTo>
                  <a:lnTo>
                    <a:pt x="0" y="379442"/>
                  </a:lnTo>
                  <a:lnTo>
                    <a:pt x="0" y="21167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61812" y="1393397"/>
              <a:ext cx="2082164" cy="1174750"/>
            </a:xfrm>
            <a:custGeom>
              <a:avLst/>
              <a:gdLst/>
              <a:ahLst/>
              <a:cxnLst/>
              <a:rect l="l" t="t" r="r" b="b"/>
              <a:pathLst>
                <a:path w="2082164" h="1174750">
                  <a:moveTo>
                    <a:pt x="1686622" y="0"/>
                  </a:moveTo>
                  <a:lnTo>
                    <a:pt x="0" y="972917"/>
                  </a:lnTo>
                  <a:lnTo>
                    <a:pt x="382079" y="1174244"/>
                  </a:lnTo>
                  <a:lnTo>
                    <a:pt x="2081818" y="201326"/>
                  </a:lnTo>
                  <a:lnTo>
                    <a:pt x="1686622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61812" y="1393397"/>
              <a:ext cx="2082164" cy="1174750"/>
            </a:xfrm>
            <a:custGeom>
              <a:avLst/>
              <a:gdLst/>
              <a:ahLst/>
              <a:cxnLst/>
              <a:rect l="l" t="t" r="r" b="b"/>
              <a:pathLst>
                <a:path w="2082164" h="1174750">
                  <a:moveTo>
                    <a:pt x="0" y="972917"/>
                  </a:moveTo>
                  <a:lnTo>
                    <a:pt x="1686622" y="0"/>
                  </a:lnTo>
                  <a:lnTo>
                    <a:pt x="2081818" y="201326"/>
                  </a:lnTo>
                  <a:lnTo>
                    <a:pt x="382079" y="1174244"/>
                  </a:lnTo>
                  <a:lnTo>
                    <a:pt x="0" y="972917"/>
                  </a:lnTo>
                  <a:close/>
                </a:path>
              </a:pathLst>
            </a:custGeom>
            <a:ln w="3175">
              <a:solidFill>
                <a:srgbClr val="98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56265" y="2361715"/>
              <a:ext cx="394335" cy="236854"/>
            </a:xfrm>
            <a:custGeom>
              <a:avLst/>
              <a:gdLst/>
              <a:ahLst/>
              <a:cxnLst/>
              <a:rect l="l" t="t" r="r" b="b"/>
              <a:pathLst>
                <a:path w="394334" h="236855">
                  <a:moveTo>
                    <a:pt x="0" y="0"/>
                  </a:moveTo>
                  <a:lnTo>
                    <a:pt x="0" y="33756"/>
                  </a:lnTo>
                  <a:lnTo>
                    <a:pt x="393847" y="236307"/>
                  </a:lnTo>
                  <a:lnTo>
                    <a:pt x="393847" y="1969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56265" y="2361715"/>
              <a:ext cx="394335" cy="236854"/>
            </a:xfrm>
            <a:custGeom>
              <a:avLst/>
              <a:gdLst/>
              <a:ahLst/>
              <a:cxnLst/>
              <a:rect l="l" t="t" r="r" b="b"/>
              <a:pathLst>
                <a:path w="394334" h="236855">
                  <a:moveTo>
                    <a:pt x="0" y="0"/>
                  </a:moveTo>
                  <a:lnTo>
                    <a:pt x="393847" y="196919"/>
                  </a:lnTo>
                  <a:lnTo>
                    <a:pt x="393847" y="236307"/>
                  </a:lnTo>
                  <a:lnTo>
                    <a:pt x="0" y="337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50112" y="1592834"/>
              <a:ext cx="1691639" cy="1000125"/>
            </a:xfrm>
            <a:custGeom>
              <a:avLst/>
              <a:gdLst/>
              <a:ahLst/>
              <a:cxnLst/>
              <a:rect l="l" t="t" r="r" b="b"/>
              <a:pathLst>
                <a:path w="1691639" h="1000125">
                  <a:moveTo>
                    <a:pt x="1691600" y="0"/>
                  </a:moveTo>
                  <a:lnTo>
                    <a:pt x="0" y="965800"/>
                  </a:lnTo>
                  <a:lnTo>
                    <a:pt x="0" y="999561"/>
                  </a:lnTo>
                  <a:lnTo>
                    <a:pt x="1691600" y="39383"/>
                  </a:lnTo>
                  <a:lnTo>
                    <a:pt x="1691600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450112" y="1592834"/>
              <a:ext cx="1691639" cy="1000125"/>
            </a:xfrm>
            <a:custGeom>
              <a:avLst/>
              <a:gdLst/>
              <a:ahLst/>
              <a:cxnLst/>
              <a:rect l="l" t="t" r="r" b="b"/>
              <a:pathLst>
                <a:path w="1691639" h="1000125">
                  <a:moveTo>
                    <a:pt x="0" y="965800"/>
                  </a:moveTo>
                  <a:lnTo>
                    <a:pt x="1691600" y="0"/>
                  </a:lnTo>
                  <a:lnTo>
                    <a:pt x="1691600" y="39383"/>
                  </a:lnTo>
                  <a:lnTo>
                    <a:pt x="0" y="999561"/>
                  </a:lnTo>
                  <a:lnTo>
                    <a:pt x="0" y="96580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90235" y="1817428"/>
              <a:ext cx="1154430" cy="743585"/>
            </a:xfrm>
            <a:custGeom>
              <a:avLst/>
              <a:gdLst/>
              <a:ahLst/>
              <a:cxnLst/>
              <a:rect l="l" t="t" r="r" b="b"/>
              <a:pathLst>
                <a:path w="1154430" h="743585">
                  <a:moveTo>
                    <a:pt x="0" y="0"/>
                  </a:moveTo>
                  <a:lnTo>
                    <a:pt x="0" y="167551"/>
                  </a:lnTo>
                  <a:lnTo>
                    <a:pt x="1154174" y="743046"/>
                  </a:lnTo>
                  <a:lnTo>
                    <a:pt x="1154174" y="575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6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90235" y="1817428"/>
              <a:ext cx="1154430" cy="743585"/>
            </a:xfrm>
            <a:custGeom>
              <a:avLst/>
              <a:gdLst/>
              <a:ahLst/>
              <a:cxnLst/>
              <a:rect l="l" t="t" r="r" b="b"/>
              <a:pathLst>
                <a:path w="1154430" h="743585">
                  <a:moveTo>
                    <a:pt x="0" y="0"/>
                  </a:moveTo>
                  <a:lnTo>
                    <a:pt x="1154174" y="575499"/>
                  </a:lnTo>
                  <a:lnTo>
                    <a:pt x="1154174" y="743046"/>
                  </a:lnTo>
                  <a:lnTo>
                    <a:pt x="0" y="1675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90415" y="1642593"/>
              <a:ext cx="1557655" cy="750570"/>
            </a:xfrm>
            <a:custGeom>
              <a:avLst/>
              <a:gdLst/>
              <a:ahLst/>
              <a:cxnLst/>
              <a:rect l="l" t="t" r="r" b="b"/>
              <a:pathLst>
                <a:path w="1557655" h="750569">
                  <a:moveTo>
                    <a:pt x="406403" y="0"/>
                  </a:moveTo>
                  <a:lnTo>
                    <a:pt x="0" y="174534"/>
                  </a:lnTo>
                  <a:lnTo>
                    <a:pt x="1153994" y="750514"/>
                  </a:lnTo>
                  <a:lnTo>
                    <a:pt x="1557272" y="538549"/>
                  </a:lnTo>
                  <a:lnTo>
                    <a:pt x="406403" y="0"/>
                  </a:lnTo>
                  <a:close/>
                </a:path>
              </a:pathLst>
            </a:custGeom>
            <a:solidFill>
              <a:srgbClr val="A05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90415" y="1642593"/>
              <a:ext cx="1557655" cy="750570"/>
            </a:xfrm>
            <a:custGeom>
              <a:avLst/>
              <a:gdLst/>
              <a:ahLst/>
              <a:cxnLst/>
              <a:rect l="l" t="t" r="r" b="b"/>
              <a:pathLst>
                <a:path w="1557655" h="750569">
                  <a:moveTo>
                    <a:pt x="406403" y="0"/>
                  </a:moveTo>
                  <a:lnTo>
                    <a:pt x="1557272" y="538549"/>
                  </a:lnTo>
                  <a:lnTo>
                    <a:pt x="1153994" y="750514"/>
                  </a:lnTo>
                  <a:lnTo>
                    <a:pt x="0" y="174534"/>
                  </a:lnTo>
                  <a:lnTo>
                    <a:pt x="406403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44410" y="2181243"/>
              <a:ext cx="403225" cy="379730"/>
            </a:xfrm>
            <a:custGeom>
              <a:avLst/>
              <a:gdLst/>
              <a:ahLst/>
              <a:cxnLst/>
              <a:rect l="l" t="t" r="r" b="b"/>
              <a:pathLst>
                <a:path w="403225" h="379730">
                  <a:moveTo>
                    <a:pt x="402868" y="0"/>
                  </a:moveTo>
                  <a:lnTo>
                    <a:pt x="0" y="211683"/>
                  </a:lnTo>
                  <a:lnTo>
                    <a:pt x="0" y="379442"/>
                  </a:lnTo>
                  <a:lnTo>
                    <a:pt x="402342" y="149594"/>
                  </a:lnTo>
                  <a:lnTo>
                    <a:pt x="402868" y="0"/>
                  </a:lnTo>
                  <a:close/>
                </a:path>
              </a:pathLst>
            </a:custGeom>
            <a:solidFill>
              <a:srgbClr val="CF9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444410" y="2181243"/>
              <a:ext cx="403225" cy="379730"/>
            </a:xfrm>
            <a:custGeom>
              <a:avLst/>
              <a:gdLst/>
              <a:ahLst/>
              <a:cxnLst/>
              <a:rect l="l" t="t" r="r" b="b"/>
              <a:pathLst>
                <a:path w="403225" h="379730">
                  <a:moveTo>
                    <a:pt x="0" y="211683"/>
                  </a:moveTo>
                  <a:lnTo>
                    <a:pt x="402868" y="0"/>
                  </a:lnTo>
                  <a:lnTo>
                    <a:pt x="402342" y="149594"/>
                  </a:lnTo>
                  <a:lnTo>
                    <a:pt x="0" y="379442"/>
                  </a:lnTo>
                  <a:lnTo>
                    <a:pt x="0" y="211683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90545" y="1914735"/>
              <a:ext cx="755650" cy="556260"/>
            </a:xfrm>
            <a:custGeom>
              <a:avLst/>
              <a:gdLst/>
              <a:ahLst/>
              <a:cxnLst/>
              <a:rect l="l" t="t" r="r" b="b"/>
              <a:pathLst>
                <a:path w="755650" h="556260">
                  <a:moveTo>
                    <a:pt x="0" y="0"/>
                  </a:moveTo>
                  <a:lnTo>
                    <a:pt x="0" y="176267"/>
                  </a:lnTo>
                  <a:lnTo>
                    <a:pt x="755110" y="555894"/>
                  </a:lnTo>
                  <a:lnTo>
                    <a:pt x="755110" y="379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6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90545" y="1914735"/>
              <a:ext cx="755650" cy="556260"/>
            </a:xfrm>
            <a:custGeom>
              <a:avLst/>
              <a:gdLst/>
              <a:ahLst/>
              <a:cxnLst/>
              <a:rect l="l" t="t" r="r" b="b"/>
              <a:pathLst>
                <a:path w="755650" h="556260">
                  <a:moveTo>
                    <a:pt x="0" y="0"/>
                  </a:moveTo>
                  <a:lnTo>
                    <a:pt x="755110" y="379630"/>
                  </a:lnTo>
                  <a:lnTo>
                    <a:pt x="755110" y="555894"/>
                  </a:lnTo>
                  <a:lnTo>
                    <a:pt x="0" y="17626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C66B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407351" y="2282493"/>
              <a:ext cx="70485" cy="52705"/>
            </a:xfrm>
            <a:custGeom>
              <a:avLst/>
              <a:gdLst/>
              <a:ahLst/>
              <a:cxnLst/>
              <a:rect l="l" t="t" r="r" b="b"/>
              <a:pathLst>
                <a:path w="70484" h="52705">
                  <a:moveTo>
                    <a:pt x="35139" y="0"/>
                  </a:moveTo>
                  <a:lnTo>
                    <a:pt x="21461" y="2071"/>
                  </a:lnTo>
                  <a:lnTo>
                    <a:pt x="10291" y="7719"/>
                  </a:lnTo>
                  <a:lnTo>
                    <a:pt x="2761" y="16097"/>
                  </a:lnTo>
                  <a:lnTo>
                    <a:pt x="0" y="26356"/>
                  </a:lnTo>
                  <a:lnTo>
                    <a:pt x="2761" y="36613"/>
                  </a:lnTo>
                  <a:lnTo>
                    <a:pt x="10291" y="44989"/>
                  </a:lnTo>
                  <a:lnTo>
                    <a:pt x="21461" y="50636"/>
                  </a:lnTo>
                  <a:lnTo>
                    <a:pt x="35139" y="52707"/>
                  </a:lnTo>
                  <a:lnTo>
                    <a:pt x="48817" y="50636"/>
                  </a:lnTo>
                  <a:lnTo>
                    <a:pt x="59987" y="44989"/>
                  </a:lnTo>
                  <a:lnTo>
                    <a:pt x="67517" y="36613"/>
                  </a:lnTo>
                  <a:lnTo>
                    <a:pt x="70279" y="26356"/>
                  </a:lnTo>
                  <a:lnTo>
                    <a:pt x="67517" y="16097"/>
                  </a:lnTo>
                  <a:lnTo>
                    <a:pt x="59987" y="7719"/>
                  </a:lnTo>
                  <a:lnTo>
                    <a:pt x="48817" y="2071"/>
                  </a:lnTo>
                  <a:lnTo>
                    <a:pt x="3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407351" y="2282493"/>
              <a:ext cx="70485" cy="52705"/>
            </a:xfrm>
            <a:custGeom>
              <a:avLst/>
              <a:gdLst/>
              <a:ahLst/>
              <a:cxnLst/>
              <a:rect l="l" t="t" r="r" b="b"/>
              <a:pathLst>
                <a:path w="70484" h="52705">
                  <a:moveTo>
                    <a:pt x="35139" y="0"/>
                  </a:moveTo>
                  <a:lnTo>
                    <a:pt x="48817" y="2071"/>
                  </a:lnTo>
                  <a:lnTo>
                    <a:pt x="59987" y="7719"/>
                  </a:lnTo>
                  <a:lnTo>
                    <a:pt x="67517" y="16097"/>
                  </a:lnTo>
                  <a:lnTo>
                    <a:pt x="70279" y="26356"/>
                  </a:lnTo>
                  <a:lnTo>
                    <a:pt x="67517" y="36613"/>
                  </a:lnTo>
                  <a:lnTo>
                    <a:pt x="59987" y="44989"/>
                  </a:lnTo>
                  <a:lnTo>
                    <a:pt x="48817" y="50636"/>
                  </a:lnTo>
                  <a:lnTo>
                    <a:pt x="35139" y="52707"/>
                  </a:lnTo>
                  <a:lnTo>
                    <a:pt x="21461" y="50636"/>
                  </a:lnTo>
                  <a:lnTo>
                    <a:pt x="10291" y="44989"/>
                  </a:lnTo>
                  <a:lnTo>
                    <a:pt x="2761" y="36613"/>
                  </a:lnTo>
                  <a:lnTo>
                    <a:pt x="0" y="26356"/>
                  </a:lnTo>
                  <a:lnTo>
                    <a:pt x="2761" y="16097"/>
                  </a:lnTo>
                  <a:lnTo>
                    <a:pt x="10291" y="7719"/>
                  </a:lnTo>
                  <a:lnTo>
                    <a:pt x="21461" y="2071"/>
                  </a:lnTo>
                  <a:lnTo>
                    <a:pt x="35139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406682" y="2300414"/>
              <a:ext cx="71120" cy="13970"/>
            </a:xfrm>
            <a:custGeom>
              <a:avLst/>
              <a:gdLst/>
              <a:ahLst/>
              <a:cxnLst/>
              <a:rect l="l" t="t" r="r" b="b"/>
              <a:pathLst>
                <a:path w="71119" h="13969">
                  <a:moveTo>
                    <a:pt x="1734" y="0"/>
                  </a:moveTo>
                  <a:lnTo>
                    <a:pt x="0" y="9597"/>
                  </a:lnTo>
                  <a:lnTo>
                    <a:pt x="69997" y="13529"/>
                  </a:lnTo>
                  <a:lnTo>
                    <a:pt x="70915" y="3575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06682" y="2300414"/>
              <a:ext cx="71120" cy="13970"/>
            </a:xfrm>
            <a:custGeom>
              <a:avLst/>
              <a:gdLst/>
              <a:ahLst/>
              <a:cxnLst/>
              <a:rect l="l" t="t" r="r" b="b"/>
              <a:pathLst>
                <a:path w="71119" h="13969">
                  <a:moveTo>
                    <a:pt x="1734" y="0"/>
                  </a:moveTo>
                  <a:lnTo>
                    <a:pt x="70915" y="3575"/>
                  </a:lnTo>
                  <a:lnTo>
                    <a:pt x="69997" y="13529"/>
                  </a:lnTo>
                  <a:lnTo>
                    <a:pt x="0" y="9597"/>
                  </a:lnTo>
                  <a:lnTo>
                    <a:pt x="1734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462737" y="2044022"/>
              <a:ext cx="70485" cy="52705"/>
            </a:xfrm>
            <a:custGeom>
              <a:avLst/>
              <a:gdLst/>
              <a:ahLst/>
              <a:cxnLst/>
              <a:rect l="l" t="t" r="r" b="b"/>
              <a:pathLst>
                <a:path w="70484" h="52705">
                  <a:moveTo>
                    <a:pt x="35139" y="0"/>
                  </a:moveTo>
                  <a:lnTo>
                    <a:pt x="21461" y="2071"/>
                  </a:lnTo>
                  <a:lnTo>
                    <a:pt x="10291" y="7719"/>
                  </a:lnTo>
                  <a:lnTo>
                    <a:pt x="2761" y="16097"/>
                  </a:lnTo>
                  <a:lnTo>
                    <a:pt x="0" y="26355"/>
                  </a:lnTo>
                  <a:lnTo>
                    <a:pt x="2761" y="36613"/>
                  </a:lnTo>
                  <a:lnTo>
                    <a:pt x="10291" y="44991"/>
                  </a:lnTo>
                  <a:lnTo>
                    <a:pt x="21461" y="50640"/>
                  </a:lnTo>
                  <a:lnTo>
                    <a:pt x="35139" y="52711"/>
                  </a:lnTo>
                  <a:lnTo>
                    <a:pt x="48817" y="50640"/>
                  </a:lnTo>
                  <a:lnTo>
                    <a:pt x="59987" y="44991"/>
                  </a:lnTo>
                  <a:lnTo>
                    <a:pt x="67517" y="36613"/>
                  </a:lnTo>
                  <a:lnTo>
                    <a:pt x="70279" y="26355"/>
                  </a:lnTo>
                  <a:lnTo>
                    <a:pt x="67517" y="16097"/>
                  </a:lnTo>
                  <a:lnTo>
                    <a:pt x="59987" y="7719"/>
                  </a:lnTo>
                  <a:lnTo>
                    <a:pt x="48817" y="2071"/>
                  </a:lnTo>
                  <a:lnTo>
                    <a:pt x="3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462737" y="2044022"/>
              <a:ext cx="70485" cy="52705"/>
            </a:xfrm>
            <a:custGeom>
              <a:avLst/>
              <a:gdLst/>
              <a:ahLst/>
              <a:cxnLst/>
              <a:rect l="l" t="t" r="r" b="b"/>
              <a:pathLst>
                <a:path w="70484" h="52705">
                  <a:moveTo>
                    <a:pt x="35139" y="0"/>
                  </a:moveTo>
                  <a:lnTo>
                    <a:pt x="48817" y="2071"/>
                  </a:lnTo>
                  <a:lnTo>
                    <a:pt x="59987" y="7719"/>
                  </a:lnTo>
                  <a:lnTo>
                    <a:pt x="67517" y="16097"/>
                  </a:lnTo>
                  <a:lnTo>
                    <a:pt x="70279" y="26355"/>
                  </a:lnTo>
                  <a:lnTo>
                    <a:pt x="67517" y="36613"/>
                  </a:lnTo>
                  <a:lnTo>
                    <a:pt x="59987" y="44991"/>
                  </a:lnTo>
                  <a:lnTo>
                    <a:pt x="48817" y="50640"/>
                  </a:lnTo>
                  <a:lnTo>
                    <a:pt x="35139" y="52711"/>
                  </a:lnTo>
                  <a:lnTo>
                    <a:pt x="21461" y="50640"/>
                  </a:lnTo>
                  <a:lnTo>
                    <a:pt x="10291" y="44991"/>
                  </a:lnTo>
                  <a:lnTo>
                    <a:pt x="2761" y="36613"/>
                  </a:lnTo>
                  <a:lnTo>
                    <a:pt x="0" y="26355"/>
                  </a:lnTo>
                  <a:lnTo>
                    <a:pt x="2761" y="16097"/>
                  </a:lnTo>
                  <a:lnTo>
                    <a:pt x="10291" y="7719"/>
                  </a:lnTo>
                  <a:lnTo>
                    <a:pt x="21461" y="2071"/>
                  </a:lnTo>
                  <a:lnTo>
                    <a:pt x="35139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62068" y="2061943"/>
              <a:ext cx="71120" cy="13970"/>
            </a:xfrm>
            <a:custGeom>
              <a:avLst/>
              <a:gdLst/>
              <a:ahLst/>
              <a:cxnLst/>
              <a:rect l="l" t="t" r="r" b="b"/>
              <a:pathLst>
                <a:path w="71119" h="13969">
                  <a:moveTo>
                    <a:pt x="1734" y="0"/>
                  </a:moveTo>
                  <a:lnTo>
                    <a:pt x="0" y="9597"/>
                  </a:lnTo>
                  <a:lnTo>
                    <a:pt x="69997" y="13528"/>
                  </a:lnTo>
                  <a:lnTo>
                    <a:pt x="70915" y="3573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62068" y="2061943"/>
              <a:ext cx="71120" cy="13970"/>
            </a:xfrm>
            <a:custGeom>
              <a:avLst/>
              <a:gdLst/>
              <a:ahLst/>
              <a:cxnLst/>
              <a:rect l="l" t="t" r="r" b="b"/>
              <a:pathLst>
                <a:path w="71119" h="13969">
                  <a:moveTo>
                    <a:pt x="1734" y="0"/>
                  </a:moveTo>
                  <a:lnTo>
                    <a:pt x="70915" y="3573"/>
                  </a:lnTo>
                  <a:lnTo>
                    <a:pt x="69997" y="13528"/>
                  </a:lnTo>
                  <a:lnTo>
                    <a:pt x="0" y="9597"/>
                  </a:lnTo>
                  <a:lnTo>
                    <a:pt x="1734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85205" y="2195752"/>
              <a:ext cx="70485" cy="52705"/>
            </a:xfrm>
            <a:custGeom>
              <a:avLst/>
              <a:gdLst/>
              <a:ahLst/>
              <a:cxnLst/>
              <a:rect l="l" t="t" r="r" b="b"/>
              <a:pathLst>
                <a:path w="70484" h="52705">
                  <a:moveTo>
                    <a:pt x="35139" y="0"/>
                  </a:moveTo>
                  <a:lnTo>
                    <a:pt x="21461" y="2071"/>
                  </a:lnTo>
                  <a:lnTo>
                    <a:pt x="10292" y="7719"/>
                  </a:lnTo>
                  <a:lnTo>
                    <a:pt x="2761" y="16097"/>
                  </a:lnTo>
                  <a:lnTo>
                    <a:pt x="0" y="26355"/>
                  </a:lnTo>
                  <a:lnTo>
                    <a:pt x="2761" y="36613"/>
                  </a:lnTo>
                  <a:lnTo>
                    <a:pt x="10292" y="44989"/>
                  </a:lnTo>
                  <a:lnTo>
                    <a:pt x="21461" y="50636"/>
                  </a:lnTo>
                  <a:lnTo>
                    <a:pt x="35139" y="52707"/>
                  </a:lnTo>
                  <a:lnTo>
                    <a:pt x="48818" y="50636"/>
                  </a:lnTo>
                  <a:lnTo>
                    <a:pt x="59987" y="44989"/>
                  </a:lnTo>
                  <a:lnTo>
                    <a:pt x="67517" y="36613"/>
                  </a:lnTo>
                  <a:lnTo>
                    <a:pt x="70279" y="26355"/>
                  </a:lnTo>
                  <a:lnTo>
                    <a:pt x="67517" y="16097"/>
                  </a:lnTo>
                  <a:lnTo>
                    <a:pt x="59987" y="7719"/>
                  </a:lnTo>
                  <a:lnTo>
                    <a:pt x="48818" y="2071"/>
                  </a:lnTo>
                  <a:lnTo>
                    <a:pt x="3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185205" y="2195752"/>
              <a:ext cx="70485" cy="52705"/>
            </a:xfrm>
            <a:custGeom>
              <a:avLst/>
              <a:gdLst/>
              <a:ahLst/>
              <a:cxnLst/>
              <a:rect l="l" t="t" r="r" b="b"/>
              <a:pathLst>
                <a:path w="70484" h="52705">
                  <a:moveTo>
                    <a:pt x="35139" y="0"/>
                  </a:moveTo>
                  <a:lnTo>
                    <a:pt x="48818" y="2071"/>
                  </a:lnTo>
                  <a:lnTo>
                    <a:pt x="59987" y="7719"/>
                  </a:lnTo>
                  <a:lnTo>
                    <a:pt x="67517" y="16097"/>
                  </a:lnTo>
                  <a:lnTo>
                    <a:pt x="70279" y="26355"/>
                  </a:lnTo>
                  <a:lnTo>
                    <a:pt x="67517" y="36613"/>
                  </a:lnTo>
                  <a:lnTo>
                    <a:pt x="59987" y="44989"/>
                  </a:lnTo>
                  <a:lnTo>
                    <a:pt x="48818" y="50636"/>
                  </a:lnTo>
                  <a:lnTo>
                    <a:pt x="35139" y="52707"/>
                  </a:lnTo>
                  <a:lnTo>
                    <a:pt x="21461" y="50636"/>
                  </a:lnTo>
                  <a:lnTo>
                    <a:pt x="10292" y="44989"/>
                  </a:lnTo>
                  <a:lnTo>
                    <a:pt x="2761" y="36613"/>
                  </a:lnTo>
                  <a:lnTo>
                    <a:pt x="0" y="26355"/>
                  </a:lnTo>
                  <a:lnTo>
                    <a:pt x="2761" y="16097"/>
                  </a:lnTo>
                  <a:lnTo>
                    <a:pt x="10292" y="7719"/>
                  </a:lnTo>
                  <a:lnTo>
                    <a:pt x="21461" y="2071"/>
                  </a:lnTo>
                  <a:lnTo>
                    <a:pt x="35139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184536" y="2213671"/>
              <a:ext cx="71120" cy="13970"/>
            </a:xfrm>
            <a:custGeom>
              <a:avLst/>
              <a:gdLst/>
              <a:ahLst/>
              <a:cxnLst/>
              <a:rect l="l" t="t" r="r" b="b"/>
              <a:pathLst>
                <a:path w="71119" h="13969">
                  <a:moveTo>
                    <a:pt x="1734" y="0"/>
                  </a:moveTo>
                  <a:lnTo>
                    <a:pt x="0" y="9598"/>
                  </a:lnTo>
                  <a:lnTo>
                    <a:pt x="69998" y="13529"/>
                  </a:lnTo>
                  <a:lnTo>
                    <a:pt x="70920" y="3575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184536" y="2213671"/>
              <a:ext cx="71120" cy="13970"/>
            </a:xfrm>
            <a:custGeom>
              <a:avLst/>
              <a:gdLst/>
              <a:ahLst/>
              <a:cxnLst/>
              <a:rect l="l" t="t" r="r" b="b"/>
              <a:pathLst>
                <a:path w="71119" h="13969">
                  <a:moveTo>
                    <a:pt x="1734" y="0"/>
                  </a:moveTo>
                  <a:lnTo>
                    <a:pt x="70920" y="3575"/>
                  </a:lnTo>
                  <a:lnTo>
                    <a:pt x="69998" y="13529"/>
                  </a:lnTo>
                  <a:lnTo>
                    <a:pt x="0" y="9598"/>
                  </a:lnTo>
                  <a:lnTo>
                    <a:pt x="1734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88734" y="2149206"/>
              <a:ext cx="70485" cy="52705"/>
            </a:xfrm>
            <a:custGeom>
              <a:avLst/>
              <a:gdLst/>
              <a:ahLst/>
              <a:cxnLst/>
              <a:rect l="l" t="t" r="r" b="b"/>
              <a:pathLst>
                <a:path w="70485" h="52705">
                  <a:moveTo>
                    <a:pt x="35139" y="0"/>
                  </a:moveTo>
                  <a:lnTo>
                    <a:pt x="21461" y="2071"/>
                  </a:lnTo>
                  <a:lnTo>
                    <a:pt x="10292" y="7719"/>
                  </a:lnTo>
                  <a:lnTo>
                    <a:pt x="2761" y="16097"/>
                  </a:lnTo>
                  <a:lnTo>
                    <a:pt x="0" y="26356"/>
                  </a:lnTo>
                  <a:lnTo>
                    <a:pt x="2761" y="36613"/>
                  </a:lnTo>
                  <a:lnTo>
                    <a:pt x="10292" y="44990"/>
                  </a:lnTo>
                  <a:lnTo>
                    <a:pt x="21461" y="50637"/>
                  </a:lnTo>
                  <a:lnTo>
                    <a:pt x="35139" y="52708"/>
                  </a:lnTo>
                  <a:lnTo>
                    <a:pt x="48818" y="50637"/>
                  </a:lnTo>
                  <a:lnTo>
                    <a:pt x="59987" y="44990"/>
                  </a:lnTo>
                  <a:lnTo>
                    <a:pt x="67517" y="36613"/>
                  </a:lnTo>
                  <a:lnTo>
                    <a:pt x="70279" y="26356"/>
                  </a:lnTo>
                  <a:lnTo>
                    <a:pt x="67517" y="16097"/>
                  </a:lnTo>
                  <a:lnTo>
                    <a:pt x="59987" y="7719"/>
                  </a:lnTo>
                  <a:lnTo>
                    <a:pt x="48818" y="2071"/>
                  </a:lnTo>
                  <a:lnTo>
                    <a:pt x="3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88734" y="2149206"/>
              <a:ext cx="70485" cy="52705"/>
            </a:xfrm>
            <a:custGeom>
              <a:avLst/>
              <a:gdLst/>
              <a:ahLst/>
              <a:cxnLst/>
              <a:rect l="l" t="t" r="r" b="b"/>
              <a:pathLst>
                <a:path w="70485" h="52705">
                  <a:moveTo>
                    <a:pt x="35139" y="0"/>
                  </a:moveTo>
                  <a:lnTo>
                    <a:pt x="48818" y="2071"/>
                  </a:lnTo>
                  <a:lnTo>
                    <a:pt x="59987" y="7719"/>
                  </a:lnTo>
                  <a:lnTo>
                    <a:pt x="67517" y="16097"/>
                  </a:lnTo>
                  <a:lnTo>
                    <a:pt x="70279" y="26356"/>
                  </a:lnTo>
                  <a:lnTo>
                    <a:pt x="67517" y="36613"/>
                  </a:lnTo>
                  <a:lnTo>
                    <a:pt x="59987" y="44990"/>
                  </a:lnTo>
                  <a:lnTo>
                    <a:pt x="48818" y="50637"/>
                  </a:lnTo>
                  <a:lnTo>
                    <a:pt x="35139" y="52708"/>
                  </a:lnTo>
                  <a:lnTo>
                    <a:pt x="21461" y="50637"/>
                  </a:lnTo>
                  <a:lnTo>
                    <a:pt x="10292" y="44990"/>
                  </a:lnTo>
                  <a:lnTo>
                    <a:pt x="2761" y="36613"/>
                  </a:lnTo>
                  <a:lnTo>
                    <a:pt x="0" y="26356"/>
                  </a:lnTo>
                  <a:lnTo>
                    <a:pt x="2761" y="16097"/>
                  </a:lnTo>
                  <a:lnTo>
                    <a:pt x="10292" y="7719"/>
                  </a:lnTo>
                  <a:lnTo>
                    <a:pt x="21461" y="2071"/>
                  </a:lnTo>
                  <a:lnTo>
                    <a:pt x="35139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064" y="2167127"/>
              <a:ext cx="71120" cy="13970"/>
            </a:xfrm>
            <a:custGeom>
              <a:avLst/>
              <a:gdLst/>
              <a:ahLst/>
              <a:cxnLst/>
              <a:rect l="l" t="t" r="r" b="b"/>
              <a:pathLst>
                <a:path w="71119" h="13969">
                  <a:moveTo>
                    <a:pt x="1734" y="0"/>
                  </a:moveTo>
                  <a:lnTo>
                    <a:pt x="0" y="9598"/>
                  </a:lnTo>
                  <a:lnTo>
                    <a:pt x="69998" y="13529"/>
                  </a:lnTo>
                  <a:lnTo>
                    <a:pt x="70916" y="3575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90322" y="1819170"/>
              <a:ext cx="1468755" cy="362585"/>
            </a:xfrm>
            <a:custGeom>
              <a:avLst/>
              <a:gdLst/>
              <a:ahLst/>
              <a:cxnLst/>
              <a:rect l="l" t="t" r="r" b="b"/>
              <a:pathLst>
                <a:path w="1468755" h="362585">
                  <a:moveTo>
                    <a:pt x="1399477" y="347957"/>
                  </a:moveTo>
                  <a:lnTo>
                    <a:pt x="1468659" y="351532"/>
                  </a:lnTo>
                  <a:lnTo>
                    <a:pt x="1467741" y="361486"/>
                  </a:lnTo>
                  <a:lnTo>
                    <a:pt x="1397742" y="357555"/>
                  </a:lnTo>
                  <a:lnTo>
                    <a:pt x="1399477" y="347957"/>
                  </a:lnTo>
                  <a:close/>
                </a:path>
                <a:path w="1468755" h="362585">
                  <a:moveTo>
                    <a:pt x="0" y="0"/>
                  </a:moveTo>
                  <a:lnTo>
                    <a:pt x="0" y="362033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97950" y="1637848"/>
              <a:ext cx="1158875" cy="542925"/>
            </a:xfrm>
            <a:custGeom>
              <a:avLst/>
              <a:gdLst/>
              <a:ahLst/>
              <a:cxnLst/>
              <a:rect l="l" t="t" r="r" b="b"/>
              <a:pathLst>
                <a:path w="1158875" h="542925">
                  <a:moveTo>
                    <a:pt x="9770" y="0"/>
                  </a:moveTo>
                  <a:lnTo>
                    <a:pt x="0" y="4169"/>
                  </a:lnTo>
                  <a:lnTo>
                    <a:pt x="1150452" y="542729"/>
                  </a:lnTo>
                  <a:lnTo>
                    <a:pt x="1158354" y="538024"/>
                  </a:lnTo>
                  <a:lnTo>
                    <a:pt x="9770" y="0"/>
                  </a:lnTo>
                  <a:close/>
                </a:path>
              </a:pathLst>
            </a:custGeom>
            <a:solidFill>
              <a:srgbClr val="FD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97950" y="1637848"/>
              <a:ext cx="1158875" cy="542925"/>
            </a:xfrm>
            <a:custGeom>
              <a:avLst/>
              <a:gdLst/>
              <a:ahLst/>
              <a:cxnLst/>
              <a:rect l="l" t="t" r="r" b="b"/>
              <a:pathLst>
                <a:path w="1158875" h="542925">
                  <a:moveTo>
                    <a:pt x="9770" y="0"/>
                  </a:moveTo>
                  <a:lnTo>
                    <a:pt x="1158354" y="538024"/>
                  </a:lnTo>
                  <a:lnTo>
                    <a:pt x="1150452" y="542729"/>
                  </a:lnTo>
                  <a:lnTo>
                    <a:pt x="0" y="4169"/>
                  </a:lnTo>
                  <a:lnTo>
                    <a:pt x="977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46724" y="2176459"/>
              <a:ext cx="10160" cy="155575"/>
            </a:xfrm>
            <a:custGeom>
              <a:avLst/>
              <a:gdLst/>
              <a:ahLst/>
              <a:cxnLst/>
              <a:rect l="l" t="t" r="r" b="b"/>
              <a:pathLst>
                <a:path w="10160" h="155575">
                  <a:moveTo>
                    <a:pt x="9511" y="0"/>
                  </a:moveTo>
                  <a:lnTo>
                    <a:pt x="229" y="5403"/>
                  </a:lnTo>
                  <a:lnTo>
                    <a:pt x="0" y="155018"/>
                  </a:lnTo>
                  <a:lnTo>
                    <a:pt x="9687" y="150112"/>
                  </a:lnTo>
                  <a:lnTo>
                    <a:pt x="9511" y="0"/>
                  </a:lnTo>
                  <a:close/>
                </a:path>
              </a:pathLst>
            </a:custGeom>
            <a:solidFill>
              <a:srgbClr val="FD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46724" y="2176459"/>
              <a:ext cx="10160" cy="155575"/>
            </a:xfrm>
            <a:custGeom>
              <a:avLst/>
              <a:gdLst/>
              <a:ahLst/>
              <a:cxnLst/>
              <a:rect l="l" t="t" r="r" b="b"/>
              <a:pathLst>
                <a:path w="10160" h="155575">
                  <a:moveTo>
                    <a:pt x="229" y="5403"/>
                  </a:moveTo>
                  <a:lnTo>
                    <a:pt x="9511" y="0"/>
                  </a:lnTo>
                  <a:lnTo>
                    <a:pt x="9687" y="150112"/>
                  </a:lnTo>
                  <a:lnTo>
                    <a:pt x="0" y="155018"/>
                  </a:lnTo>
                  <a:lnTo>
                    <a:pt x="229" y="5403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46724" y="2372875"/>
              <a:ext cx="10160" cy="155575"/>
            </a:xfrm>
            <a:custGeom>
              <a:avLst/>
              <a:gdLst/>
              <a:ahLst/>
              <a:cxnLst/>
              <a:rect l="l" t="t" r="r" b="b"/>
              <a:pathLst>
                <a:path w="10160" h="155575">
                  <a:moveTo>
                    <a:pt x="9511" y="0"/>
                  </a:moveTo>
                  <a:lnTo>
                    <a:pt x="229" y="5403"/>
                  </a:lnTo>
                  <a:lnTo>
                    <a:pt x="0" y="155016"/>
                  </a:lnTo>
                  <a:lnTo>
                    <a:pt x="9687" y="150108"/>
                  </a:lnTo>
                  <a:lnTo>
                    <a:pt x="9511" y="0"/>
                  </a:lnTo>
                  <a:close/>
                </a:path>
              </a:pathLst>
            </a:custGeom>
            <a:solidFill>
              <a:srgbClr val="FD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46724" y="2372875"/>
              <a:ext cx="10160" cy="155575"/>
            </a:xfrm>
            <a:custGeom>
              <a:avLst/>
              <a:gdLst/>
              <a:ahLst/>
              <a:cxnLst/>
              <a:rect l="l" t="t" r="r" b="b"/>
              <a:pathLst>
                <a:path w="10160" h="155575">
                  <a:moveTo>
                    <a:pt x="229" y="5403"/>
                  </a:moveTo>
                  <a:lnTo>
                    <a:pt x="9511" y="0"/>
                  </a:lnTo>
                  <a:lnTo>
                    <a:pt x="9687" y="150108"/>
                  </a:lnTo>
                  <a:lnTo>
                    <a:pt x="0" y="155016"/>
                  </a:lnTo>
                  <a:lnTo>
                    <a:pt x="229" y="5403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947066" y="1505249"/>
            <a:ext cx="813435" cy="176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solidFill>
                  <a:srgbClr val="151616"/>
                </a:solidFill>
                <a:latin typeface="Arial"/>
                <a:cs typeface="Arial"/>
              </a:rPr>
              <a:t>BRASS</a:t>
            </a:r>
            <a:r>
              <a:rPr sz="950" spc="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151616"/>
                </a:solidFill>
                <a:latin typeface="Arial"/>
                <a:cs typeface="Arial"/>
              </a:rPr>
              <a:t>FACE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576126" y="1702249"/>
            <a:ext cx="1983739" cy="993140"/>
            <a:chOff x="576126" y="1702249"/>
            <a:chExt cx="1983739" cy="993140"/>
          </a:xfrm>
        </p:grpSpPr>
        <p:pic>
          <p:nvPicPr>
            <p:cNvPr id="102" name="object 10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3009" y="1702249"/>
              <a:ext cx="89321" cy="272106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577498" y="2351833"/>
              <a:ext cx="304165" cy="342265"/>
            </a:xfrm>
            <a:custGeom>
              <a:avLst/>
              <a:gdLst/>
              <a:ahLst/>
              <a:cxnLst/>
              <a:rect l="l" t="t" r="r" b="b"/>
              <a:pathLst>
                <a:path w="304165" h="342264">
                  <a:moveTo>
                    <a:pt x="0" y="342150"/>
                  </a:moveTo>
                  <a:lnTo>
                    <a:pt x="304134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00286" y="2351833"/>
              <a:ext cx="81915" cy="85090"/>
            </a:xfrm>
            <a:custGeom>
              <a:avLst/>
              <a:gdLst/>
              <a:ahLst/>
              <a:cxnLst/>
              <a:rect l="l" t="t" r="r" b="b"/>
              <a:pathLst>
                <a:path w="81915" h="85089">
                  <a:moveTo>
                    <a:pt x="81346" y="0"/>
                  </a:moveTo>
                  <a:lnTo>
                    <a:pt x="0" y="32550"/>
                  </a:lnTo>
                  <a:lnTo>
                    <a:pt x="58576" y="84617"/>
                  </a:lnTo>
                  <a:lnTo>
                    <a:pt x="8134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430924" y="1871664"/>
              <a:ext cx="127635" cy="427355"/>
            </a:xfrm>
            <a:custGeom>
              <a:avLst/>
              <a:gdLst/>
              <a:ahLst/>
              <a:cxnLst/>
              <a:rect l="l" t="t" r="r" b="b"/>
              <a:pathLst>
                <a:path w="127635" h="427355">
                  <a:moveTo>
                    <a:pt x="127494" y="4271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15805" y="1871664"/>
              <a:ext cx="75565" cy="86360"/>
            </a:xfrm>
            <a:custGeom>
              <a:avLst/>
              <a:gdLst/>
              <a:ahLst/>
              <a:cxnLst/>
              <a:rect l="l" t="t" r="r" b="b"/>
              <a:pathLst>
                <a:path w="75564" h="86360">
                  <a:moveTo>
                    <a:pt x="15119" y="0"/>
                  </a:moveTo>
                  <a:lnTo>
                    <a:pt x="0" y="86302"/>
                  </a:lnTo>
                  <a:lnTo>
                    <a:pt x="75096" y="63886"/>
                  </a:lnTo>
                  <a:lnTo>
                    <a:pt x="15119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2981779" y="1935591"/>
            <a:ext cx="306070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1.</a:t>
            </a:r>
            <a:r>
              <a:rPr sz="14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blade</a:t>
            </a:r>
            <a:r>
              <a:rPr sz="14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manufactured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tabLst>
                <a:tab pos="2286000" algn="l"/>
                <a:tab pos="2484120" algn="l"/>
              </a:tabLst>
            </a:pPr>
            <a:r>
              <a:rPr sz="1400" u="sng" dirty="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400" spc="-50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20" dirty="0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33391" y="2549641"/>
            <a:ext cx="5350510" cy="6070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35"/>
              </a:spcBef>
            </a:pPr>
            <a:r>
              <a:rPr sz="950" spc="-10" dirty="0">
                <a:solidFill>
                  <a:srgbClr val="151616"/>
                </a:solidFill>
                <a:latin typeface="Arial"/>
                <a:cs typeface="Arial"/>
              </a:rPr>
              <a:t>STOCK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2.</a:t>
            </a:r>
            <a:r>
              <a:rPr sz="14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blade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sz="14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hardened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tempered</a:t>
            </a:r>
            <a:r>
              <a:rPr sz="14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because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(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sz="1400" b="1" i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):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8258" y="4267585"/>
            <a:ext cx="41668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3.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Why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does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stock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brass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face?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(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 marks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8299" y="5969380"/>
            <a:ext cx="3145155" cy="10337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just">
              <a:lnSpc>
                <a:spcPts val="1560"/>
              </a:lnSpc>
              <a:spcBef>
                <a:spcPts val="25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4.</a:t>
            </a:r>
            <a:r>
              <a:rPr sz="1400" spc="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try</a:t>
            </a:r>
            <a:r>
              <a:rPr sz="1400" spc="2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r>
              <a:rPr sz="1400" spc="2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spc="2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marking</a:t>
            </a:r>
            <a:r>
              <a:rPr sz="1400" spc="2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knife</a:t>
            </a:r>
            <a:r>
              <a:rPr sz="1400" spc="2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used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lengths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wood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correct</a:t>
            </a:r>
            <a:r>
              <a:rPr sz="14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distance.</a:t>
            </a:r>
            <a:r>
              <a:rPr sz="14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4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marking</a:t>
            </a:r>
            <a:r>
              <a:rPr sz="14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knife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400" spc="2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2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correct</a:t>
            </a:r>
            <a:r>
              <a:rPr sz="1400" spc="2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position</a:t>
            </a:r>
            <a:r>
              <a:rPr sz="1400" spc="2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400" spc="2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2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diagram shown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opposite.</a:t>
            </a:r>
            <a:r>
              <a:rPr sz="1400" spc="450" dirty="0">
                <a:solidFill>
                  <a:srgbClr val="151616"/>
                </a:solidFill>
                <a:latin typeface="Arial"/>
                <a:cs typeface="Arial"/>
              </a:rPr>
              <a:t>  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sz="1400" b="1" i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799388" y="9428464"/>
            <a:ext cx="427990" cy="427990"/>
          </a:xfrm>
          <a:custGeom>
            <a:avLst/>
            <a:gdLst/>
            <a:ahLst/>
            <a:cxnLst/>
            <a:rect l="l" t="t" r="r" b="b"/>
            <a:pathLst>
              <a:path w="427990" h="427990">
                <a:moveTo>
                  <a:pt x="0" y="0"/>
                </a:moveTo>
                <a:lnTo>
                  <a:pt x="427558" y="0"/>
                </a:lnTo>
                <a:lnTo>
                  <a:pt x="427558" y="427558"/>
                </a:lnTo>
                <a:lnTo>
                  <a:pt x="0" y="427558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99388" y="10013950"/>
            <a:ext cx="427990" cy="427990"/>
          </a:xfrm>
          <a:custGeom>
            <a:avLst/>
            <a:gdLst/>
            <a:ahLst/>
            <a:cxnLst/>
            <a:rect l="l" t="t" r="r" b="b"/>
            <a:pathLst>
              <a:path w="427990" h="427990">
                <a:moveTo>
                  <a:pt x="0" y="0"/>
                </a:moveTo>
                <a:lnTo>
                  <a:pt x="427558" y="0"/>
                </a:lnTo>
                <a:lnTo>
                  <a:pt x="427558" y="427558"/>
                </a:lnTo>
                <a:lnTo>
                  <a:pt x="0" y="427558"/>
                </a:lnTo>
                <a:lnTo>
                  <a:pt x="0" y="0"/>
                </a:lnTo>
                <a:close/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1357008" y="531558"/>
            <a:ext cx="5000625" cy="2667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50"/>
              </a:spcBef>
              <a:tabLst>
                <a:tab pos="1497330" algn="l"/>
              </a:tabLst>
            </a:pPr>
            <a:r>
              <a:rPr sz="1400" spc="-10" dirty="0">
                <a:solidFill>
                  <a:srgbClr val="DD2B1C"/>
                </a:solidFill>
                <a:latin typeface="Arial"/>
                <a:cs typeface="Arial"/>
              </a:rPr>
              <a:t>USEFUL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4629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https://technologystudent.com/equip1/try1.htm</a:t>
            </a:r>
            <a:endParaRPr sz="1800" baseline="4629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235" y="1041557"/>
            <a:ext cx="7241540" cy="8350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6.</a:t>
            </a:r>
            <a:r>
              <a:rPr sz="14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below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shows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4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woodworkers</a:t>
            </a:r>
            <a:r>
              <a:rPr sz="14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try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r>
              <a:rPr sz="14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being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used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carry</a:t>
            </a:r>
            <a:r>
              <a:rPr sz="14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important quality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check.</a:t>
            </a:r>
            <a:r>
              <a:rPr sz="1400" spc="2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sz="1400" b="1" i="1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Explain</a:t>
            </a:r>
            <a:r>
              <a:rPr sz="1400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400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sz="1400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quality</a:t>
            </a:r>
            <a:r>
              <a:rPr sz="1400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check.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334" y="7186860"/>
            <a:ext cx="63506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7.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another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woodworkers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try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square.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Include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sketch.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sz="1400" b="1" i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3880" y="-4555"/>
            <a:ext cx="3997325" cy="5003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THE</a:t>
            </a:r>
            <a:r>
              <a:rPr sz="1800" u="sng" spc="-3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WOODWORKERS</a:t>
            </a:r>
            <a:r>
              <a:rPr sz="1800" u="sng" spc="-6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7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TRY-</a:t>
            </a:r>
            <a:r>
              <a:rPr sz="1800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SQUARE</a:t>
            </a:r>
            <a:endParaRPr sz="1800">
              <a:latin typeface="Arial"/>
              <a:cs typeface="Arial"/>
            </a:endParaRPr>
          </a:p>
          <a:p>
            <a:pPr marL="1046480">
              <a:lnSpc>
                <a:spcPct val="100000"/>
              </a:lnSpc>
              <a:spcBef>
                <a:spcPts val="215"/>
              </a:spcBef>
            </a:pP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V.Ryan</a:t>
            </a:r>
            <a:r>
              <a:rPr sz="6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 © </a:t>
            </a: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2009-</a:t>
            </a:r>
            <a:r>
              <a:rPr sz="6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2023 </a:t>
            </a: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World</a:t>
            </a:r>
            <a:r>
              <a:rPr sz="600" spc="-3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 </a:t>
            </a:r>
            <a:r>
              <a:rPr sz="6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Association of</a:t>
            </a:r>
            <a:r>
              <a:rPr sz="600" spc="-1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 </a:t>
            </a: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Technology</a:t>
            </a:r>
            <a:r>
              <a:rPr sz="600" spc="-1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 </a:t>
            </a: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Teachers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7008" y="531558"/>
            <a:ext cx="5000625" cy="2667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50"/>
              </a:spcBef>
              <a:tabLst>
                <a:tab pos="1497330" algn="l"/>
              </a:tabLst>
            </a:pPr>
            <a:r>
              <a:rPr sz="1400" spc="-10" dirty="0">
                <a:solidFill>
                  <a:srgbClr val="DD2B1C"/>
                </a:solidFill>
                <a:latin typeface="Arial"/>
                <a:cs typeface="Arial"/>
              </a:rPr>
              <a:t>USEFUL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4629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https://technologystudent.com/equip1/try1.htm</a:t>
            </a:r>
            <a:endParaRPr sz="1800" baseline="4629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85065" y="2088245"/>
            <a:ext cx="2371725" cy="3237230"/>
            <a:chOff x="1085065" y="2088245"/>
            <a:chExt cx="2371725" cy="32372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2988" y="2788607"/>
              <a:ext cx="1949357" cy="25358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88665" y="2790899"/>
              <a:ext cx="1950720" cy="2530475"/>
            </a:xfrm>
            <a:custGeom>
              <a:avLst/>
              <a:gdLst/>
              <a:ahLst/>
              <a:cxnLst/>
              <a:rect l="l" t="t" r="r" b="b"/>
              <a:pathLst>
                <a:path w="1950720" h="2530475">
                  <a:moveTo>
                    <a:pt x="0" y="0"/>
                  </a:moveTo>
                  <a:lnTo>
                    <a:pt x="1950511" y="1125727"/>
                  </a:lnTo>
                  <a:lnTo>
                    <a:pt x="1950511" y="2530350"/>
                  </a:lnTo>
                  <a:lnTo>
                    <a:pt x="2529" y="1376758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2236" y="2597399"/>
              <a:ext cx="2283912" cy="13214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88669" y="2597115"/>
              <a:ext cx="2288540" cy="1319530"/>
            </a:xfrm>
            <a:custGeom>
              <a:avLst/>
              <a:gdLst/>
              <a:ahLst/>
              <a:cxnLst/>
              <a:rect l="l" t="t" r="r" b="b"/>
              <a:pathLst>
                <a:path w="2288540" h="1319529">
                  <a:moveTo>
                    <a:pt x="0" y="193784"/>
                  </a:moveTo>
                  <a:lnTo>
                    <a:pt x="1947974" y="1319516"/>
                  </a:lnTo>
                  <a:lnTo>
                    <a:pt x="2288112" y="1125033"/>
                  </a:lnTo>
                  <a:lnTo>
                    <a:pt x="349570" y="0"/>
                  </a:lnTo>
                  <a:lnTo>
                    <a:pt x="0" y="193784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39177" y="3723469"/>
              <a:ext cx="337820" cy="1598295"/>
            </a:xfrm>
            <a:custGeom>
              <a:avLst/>
              <a:gdLst/>
              <a:ahLst/>
              <a:cxnLst/>
              <a:rect l="l" t="t" r="r" b="b"/>
              <a:pathLst>
                <a:path w="337820" h="1598295">
                  <a:moveTo>
                    <a:pt x="337309" y="0"/>
                  </a:moveTo>
                  <a:lnTo>
                    <a:pt x="0" y="196959"/>
                  </a:lnTo>
                  <a:lnTo>
                    <a:pt x="0" y="1597780"/>
                  </a:lnTo>
                  <a:lnTo>
                    <a:pt x="337309" y="1398286"/>
                  </a:lnTo>
                  <a:lnTo>
                    <a:pt x="337309" y="0"/>
                  </a:lnTo>
                  <a:close/>
                </a:path>
              </a:pathLst>
            </a:custGeom>
            <a:solidFill>
              <a:srgbClr val="D3B5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39177" y="3723469"/>
              <a:ext cx="337820" cy="1598295"/>
            </a:xfrm>
            <a:custGeom>
              <a:avLst/>
              <a:gdLst/>
              <a:ahLst/>
              <a:cxnLst/>
              <a:rect l="l" t="t" r="r" b="b"/>
              <a:pathLst>
                <a:path w="337820" h="1598295">
                  <a:moveTo>
                    <a:pt x="337309" y="0"/>
                  </a:moveTo>
                  <a:lnTo>
                    <a:pt x="0" y="196959"/>
                  </a:lnTo>
                  <a:lnTo>
                    <a:pt x="0" y="1597780"/>
                  </a:lnTo>
                  <a:lnTo>
                    <a:pt x="337309" y="1398286"/>
                  </a:lnTo>
                  <a:lnTo>
                    <a:pt x="337309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69144" y="3781019"/>
              <a:ext cx="307975" cy="1458595"/>
            </a:xfrm>
            <a:custGeom>
              <a:avLst/>
              <a:gdLst/>
              <a:ahLst/>
              <a:cxnLst/>
              <a:rect l="l" t="t" r="r" b="b"/>
              <a:pathLst>
                <a:path w="307975" h="1458595">
                  <a:moveTo>
                    <a:pt x="210924" y="0"/>
                  </a:moveTo>
                  <a:lnTo>
                    <a:pt x="194735" y="49578"/>
                  </a:lnTo>
                  <a:lnTo>
                    <a:pt x="181729" y="105334"/>
                  </a:lnTo>
                  <a:lnTo>
                    <a:pt x="168040" y="176731"/>
                  </a:lnTo>
                  <a:lnTo>
                    <a:pt x="161230" y="217618"/>
                  </a:lnTo>
                  <a:lnTo>
                    <a:pt x="154598" y="261604"/>
                  </a:lnTo>
                  <a:lnTo>
                    <a:pt x="148261" y="308419"/>
                  </a:lnTo>
                  <a:lnTo>
                    <a:pt x="142335" y="357792"/>
                  </a:lnTo>
                  <a:lnTo>
                    <a:pt x="136937" y="409454"/>
                  </a:lnTo>
                  <a:lnTo>
                    <a:pt x="132182" y="463133"/>
                  </a:lnTo>
                  <a:lnTo>
                    <a:pt x="128188" y="518559"/>
                  </a:lnTo>
                  <a:lnTo>
                    <a:pt x="125071" y="575463"/>
                  </a:lnTo>
                  <a:lnTo>
                    <a:pt x="122946" y="633573"/>
                  </a:lnTo>
                  <a:lnTo>
                    <a:pt x="121931" y="692619"/>
                  </a:lnTo>
                  <a:lnTo>
                    <a:pt x="122143" y="752332"/>
                  </a:lnTo>
                  <a:lnTo>
                    <a:pt x="123696" y="812440"/>
                  </a:lnTo>
                  <a:lnTo>
                    <a:pt x="126709" y="872673"/>
                  </a:lnTo>
                  <a:lnTo>
                    <a:pt x="131296" y="932762"/>
                  </a:lnTo>
                  <a:lnTo>
                    <a:pt x="137575" y="992435"/>
                  </a:lnTo>
                  <a:lnTo>
                    <a:pt x="145662" y="1051423"/>
                  </a:lnTo>
                  <a:lnTo>
                    <a:pt x="155674" y="1109454"/>
                  </a:lnTo>
                  <a:lnTo>
                    <a:pt x="167726" y="1166259"/>
                  </a:lnTo>
                  <a:lnTo>
                    <a:pt x="181936" y="1221568"/>
                  </a:lnTo>
                  <a:lnTo>
                    <a:pt x="198419" y="1275110"/>
                  </a:lnTo>
                  <a:lnTo>
                    <a:pt x="217292" y="1326614"/>
                  </a:lnTo>
                  <a:lnTo>
                    <a:pt x="238672" y="1375811"/>
                  </a:lnTo>
                </a:path>
                <a:path w="307975" h="1458595">
                  <a:moveTo>
                    <a:pt x="115153" y="61116"/>
                  </a:moveTo>
                  <a:lnTo>
                    <a:pt x="77481" y="168371"/>
                  </a:lnTo>
                  <a:lnTo>
                    <a:pt x="14220" y="463550"/>
                  </a:lnTo>
                  <a:lnTo>
                    <a:pt x="0" y="906767"/>
                  </a:lnTo>
                  <a:lnTo>
                    <a:pt x="109451" y="1458140"/>
                  </a:lnTo>
                </a:path>
                <a:path w="307975" h="1458595">
                  <a:moveTo>
                    <a:pt x="307544" y="73446"/>
                  </a:moveTo>
                  <a:lnTo>
                    <a:pt x="279416" y="163491"/>
                  </a:lnTo>
                  <a:lnTo>
                    <a:pt x="232181" y="411303"/>
                  </a:lnTo>
                  <a:lnTo>
                    <a:pt x="221564" y="783398"/>
                  </a:lnTo>
                  <a:lnTo>
                    <a:pt x="303288" y="1246294"/>
                  </a:lnTo>
                </a:path>
              </a:pathLst>
            </a:custGeom>
            <a:ln w="7199">
              <a:solidFill>
                <a:srgbClr val="B59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71781" y="2872249"/>
              <a:ext cx="770255" cy="1999614"/>
            </a:xfrm>
            <a:custGeom>
              <a:avLst/>
              <a:gdLst/>
              <a:ahLst/>
              <a:cxnLst/>
              <a:rect l="l" t="t" r="r" b="b"/>
              <a:pathLst>
                <a:path w="770255" h="1999614">
                  <a:moveTo>
                    <a:pt x="303975" y="458993"/>
                  </a:moveTo>
                  <a:lnTo>
                    <a:pt x="0" y="285612"/>
                  </a:lnTo>
                  <a:lnTo>
                    <a:pt x="0" y="1825754"/>
                  </a:lnTo>
                  <a:lnTo>
                    <a:pt x="303975" y="1999133"/>
                  </a:lnTo>
                  <a:lnTo>
                    <a:pt x="303975" y="458993"/>
                  </a:lnTo>
                  <a:close/>
                </a:path>
                <a:path w="770255" h="1999614">
                  <a:moveTo>
                    <a:pt x="303975" y="458993"/>
                  </a:moveTo>
                  <a:lnTo>
                    <a:pt x="770072" y="174153"/>
                  </a:lnTo>
                  <a:lnTo>
                    <a:pt x="466728" y="0"/>
                  </a:lnTo>
                  <a:lnTo>
                    <a:pt x="636" y="284839"/>
                  </a:lnTo>
                  <a:lnTo>
                    <a:pt x="303975" y="458993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8269" y="2088245"/>
              <a:ext cx="1778256" cy="169719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4315" y="3157866"/>
              <a:ext cx="303973" cy="171351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8706" y="3048239"/>
              <a:ext cx="466095" cy="182497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4946" y="2870985"/>
              <a:ext cx="769437" cy="4589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26682" y="3219250"/>
              <a:ext cx="52069" cy="569595"/>
            </a:xfrm>
            <a:custGeom>
              <a:avLst/>
              <a:gdLst/>
              <a:ahLst/>
              <a:cxnLst/>
              <a:rect l="l" t="t" r="r" b="b"/>
              <a:pathLst>
                <a:path w="52069" h="569595">
                  <a:moveTo>
                    <a:pt x="0" y="569321"/>
                  </a:moveTo>
                  <a:lnTo>
                    <a:pt x="0" y="29763"/>
                  </a:lnTo>
                  <a:lnTo>
                    <a:pt x="51929" y="0"/>
                  </a:lnTo>
                </a:path>
              </a:pathLst>
            </a:custGeom>
            <a:ln w="17999">
              <a:solidFill>
                <a:srgbClr val="7D5A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46688" y="3267050"/>
              <a:ext cx="83153" cy="1000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74879" y="3612326"/>
              <a:ext cx="83153" cy="1000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86631" y="3487586"/>
              <a:ext cx="83153" cy="10003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68727" y="2866028"/>
              <a:ext cx="381795" cy="182789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341894" y="2731512"/>
              <a:ext cx="1781175" cy="1046480"/>
            </a:xfrm>
            <a:custGeom>
              <a:avLst/>
              <a:gdLst/>
              <a:ahLst/>
              <a:cxnLst/>
              <a:rect l="l" t="t" r="r" b="b"/>
              <a:pathLst>
                <a:path w="1781175" h="1046479">
                  <a:moveTo>
                    <a:pt x="375437" y="217779"/>
                  </a:moveTo>
                  <a:lnTo>
                    <a:pt x="67462" y="33413"/>
                  </a:lnTo>
                  <a:lnTo>
                    <a:pt x="72161" y="27559"/>
                  </a:lnTo>
                  <a:lnTo>
                    <a:pt x="77546" y="22072"/>
                  </a:lnTo>
                  <a:lnTo>
                    <a:pt x="83591" y="16967"/>
                  </a:lnTo>
                  <a:lnTo>
                    <a:pt x="90309" y="12230"/>
                  </a:lnTo>
                  <a:lnTo>
                    <a:pt x="0" y="0"/>
                  </a:lnTo>
                  <a:lnTo>
                    <a:pt x="53428" y="73837"/>
                  </a:lnTo>
                  <a:lnTo>
                    <a:pt x="54406" y="65659"/>
                  </a:lnTo>
                  <a:lnTo>
                    <a:pt x="56045" y="57912"/>
                  </a:lnTo>
                  <a:lnTo>
                    <a:pt x="58343" y="50584"/>
                  </a:lnTo>
                  <a:lnTo>
                    <a:pt x="61302" y="43675"/>
                  </a:lnTo>
                  <a:lnTo>
                    <a:pt x="369290" y="228053"/>
                  </a:lnTo>
                  <a:lnTo>
                    <a:pt x="375437" y="217779"/>
                  </a:lnTo>
                  <a:close/>
                </a:path>
                <a:path w="1781175" h="1046479">
                  <a:moveTo>
                    <a:pt x="1780781" y="1046187"/>
                  </a:moveTo>
                  <a:lnTo>
                    <a:pt x="1727098" y="972540"/>
                  </a:lnTo>
                  <a:lnTo>
                    <a:pt x="1726171" y="980630"/>
                  </a:lnTo>
                  <a:lnTo>
                    <a:pt x="1724571" y="988364"/>
                  </a:lnTo>
                  <a:lnTo>
                    <a:pt x="1722272" y="995730"/>
                  </a:lnTo>
                  <a:lnTo>
                    <a:pt x="1719300" y="1002715"/>
                  </a:lnTo>
                  <a:lnTo>
                    <a:pt x="1110030" y="640816"/>
                  </a:lnTo>
                  <a:lnTo>
                    <a:pt x="1103909" y="651090"/>
                  </a:lnTo>
                  <a:lnTo>
                    <a:pt x="1713191" y="1013002"/>
                  </a:lnTo>
                  <a:lnTo>
                    <a:pt x="1708480" y="1018959"/>
                  </a:lnTo>
                  <a:lnTo>
                    <a:pt x="1703120" y="1024483"/>
                  </a:lnTo>
                  <a:lnTo>
                    <a:pt x="1697101" y="1029601"/>
                  </a:lnTo>
                  <a:lnTo>
                    <a:pt x="1690420" y="1034275"/>
                  </a:lnTo>
                  <a:lnTo>
                    <a:pt x="1780781" y="1046187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017935" y="3292314"/>
            <a:ext cx="2354580" cy="1665605"/>
            <a:chOff x="4017935" y="3292314"/>
            <a:chExt cx="2354580" cy="1665605"/>
          </a:xfrm>
        </p:grpSpPr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46148" y="3292314"/>
              <a:ext cx="2325987" cy="60131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17935" y="3367134"/>
              <a:ext cx="620059" cy="159031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42310" y="3488670"/>
              <a:ext cx="77590" cy="7759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14777" y="3488670"/>
              <a:ext cx="77586" cy="7759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81648" y="3728656"/>
              <a:ext cx="77588" cy="7759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110059" y="4609072"/>
            <a:ext cx="440055" cy="2444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3970" algn="ctr">
              <a:lnSpc>
                <a:spcPct val="100000"/>
              </a:lnSpc>
              <a:spcBef>
                <a:spcPts val="125"/>
              </a:spcBef>
            </a:pPr>
            <a:r>
              <a:rPr sz="400" spc="-10" dirty="0">
                <a:solidFill>
                  <a:srgbClr val="F1B74F"/>
                </a:solidFill>
                <a:latin typeface="Arial"/>
                <a:cs typeface="Arial"/>
              </a:rPr>
              <a:t>Ryanmatic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" dirty="0">
                <a:solidFill>
                  <a:srgbClr val="F1B74F"/>
                </a:solidFill>
                <a:latin typeface="Arial"/>
                <a:cs typeface="Arial"/>
              </a:rPr>
              <a:t>Made</a:t>
            </a:r>
            <a:r>
              <a:rPr sz="400" spc="40" dirty="0">
                <a:solidFill>
                  <a:srgbClr val="F1B74F"/>
                </a:solidFill>
                <a:latin typeface="Arial"/>
                <a:cs typeface="Arial"/>
              </a:rPr>
              <a:t> </a:t>
            </a:r>
            <a:r>
              <a:rPr sz="400" dirty="0">
                <a:solidFill>
                  <a:srgbClr val="F1B74F"/>
                </a:solidFill>
                <a:latin typeface="Arial"/>
                <a:cs typeface="Arial"/>
              </a:rPr>
              <a:t>in</a:t>
            </a:r>
            <a:r>
              <a:rPr sz="400" spc="45" dirty="0">
                <a:solidFill>
                  <a:srgbClr val="F1B74F"/>
                </a:solidFill>
                <a:latin typeface="Arial"/>
                <a:cs typeface="Arial"/>
              </a:rPr>
              <a:t> </a:t>
            </a:r>
            <a:r>
              <a:rPr sz="400" spc="-10" dirty="0">
                <a:solidFill>
                  <a:srgbClr val="F1B74F"/>
                </a:solidFill>
                <a:latin typeface="Arial"/>
                <a:cs typeface="Arial"/>
              </a:rPr>
              <a:t>Keighley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268647" y="3894144"/>
            <a:ext cx="778510" cy="1404620"/>
            <a:chOff x="4268647" y="3894144"/>
            <a:chExt cx="778510" cy="1404620"/>
          </a:xfrm>
        </p:grpSpPr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68647" y="4690383"/>
              <a:ext cx="99426" cy="9486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640036" y="3894144"/>
              <a:ext cx="405765" cy="1398905"/>
            </a:xfrm>
            <a:custGeom>
              <a:avLst/>
              <a:gdLst/>
              <a:ahLst/>
              <a:cxnLst/>
              <a:rect l="l" t="t" r="r" b="b"/>
              <a:pathLst>
                <a:path w="405764" h="1398904">
                  <a:moveTo>
                    <a:pt x="0" y="0"/>
                  </a:moveTo>
                  <a:lnTo>
                    <a:pt x="0" y="1398290"/>
                  </a:lnTo>
                  <a:lnTo>
                    <a:pt x="405302" y="1398290"/>
                  </a:lnTo>
                  <a:lnTo>
                    <a:pt x="405302" y="50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B5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72798" y="3916692"/>
              <a:ext cx="370840" cy="1378585"/>
            </a:xfrm>
            <a:custGeom>
              <a:avLst/>
              <a:gdLst/>
              <a:ahLst/>
              <a:cxnLst/>
              <a:rect l="l" t="t" r="r" b="b"/>
              <a:pathLst>
                <a:path w="370839" h="1378585">
                  <a:moveTo>
                    <a:pt x="369362" y="226400"/>
                  </a:moveTo>
                  <a:lnTo>
                    <a:pt x="335384" y="264722"/>
                  </a:lnTo>
                  <a:lnTo>
                    <a:pt x="307539" y="324478"/>
                  </a:lnTo>
                  <a:lnTo>
                    <a:pt x="295950" y="361293"/>
                  </a:lnTo>
                  <a:lnTo>
                    <a:pt x="285937" y="402146"/>
                  </a:lnTo>
                  <a:lnTo>
                    <a:pt x="277513" y="446597"/>
                  </a:lnTo>
                  <a:lnTo>
                    <a:pt x="270692" y="494206"/>
                  </a:lnTo>
                  <a:lnTo>
                    <a:pt x="265489" y="544533"/>
                  </a:lnTo>
                  <a:lnTo>
                    <a:pt x="261916" y="597138"/>
                  </a:lnTo>
                  <a:lnTo>
                    <a:pt x="259989" y="651582"/>
                  </a:lnTo>
                  <a:lnTo>
                    <a:pt x="259722" y="707423"/>
                  </a:lnTo>
                  <a:lnTo>
                    <a:pt x="261127" y="764222"/>
                  </a:lnTo>
                  <a:lnTo>
                    <a:pt x="264221" y="821539"/>
                  </a:lnTo>
                  <a:lnTo>
                    <a:pt x="269015" y="878934"/>
                  </a:lnTo>
                  <a:lnTo>
                    <a:pt x="275526" y="935967"/>
                  </a:lnTo>
                  <a:lnTo>
                    <a:pt x="283766" y="992198"/>
                  </a:lnTo>
                  <a:lnTo>
                    <a:pt x="293750" y="1047187"/>
                  </a:lnTo>
                  <a:lnTo>
                    <a:pt x="305491" y="1100493"/>
                  </a:lnTo>
                  <a:lnTo>
                    <a:pt x="319004" y="1151677"/>
                  </a:lnTo>
                  <a:lnTo>
                    <a:pt x="334303" y="1200300"/>
                  </a:lnTo>
                  <a:lnTo>
                    <a:pt x="351402" y="1245919"/>
                  </a:lnTo>
                  <a:lnTo>
                    <a:pt x="370315" y="1288097"/>
                  </a:lnTo>
                </a:path>
                <a:path w="370839" h="1378585">
                  <a:moveTo>
                    <a:pt x="245241" y="17733"/>
                  </a:moveTo>
                  <a:lnTo>
                    <a:pt x="217793" y="54272"/>
                  </a:lnTo>
                  <a:lnTo>
                    <a:pt x="194188" y="108671"/>
                  </a:lnTo>
                  <a:lnTo>
                    <a:pt x="174482" y="178681"/>
                  </a:lnTo>
                  <a:lnTo>
                    <a:pt x="166108" y="218836"/>
                  </a:lnTo>
                  <a:lnTo>
                    <a:pt x="158730" y="262050"/>
                  </a:lnTo>
                  <a:lnTo>
                    <a:pt x="152355" y="308042"/>
                  </a:lnTo>
                  <a:lnTo>
                    <a:pt x="146989" y="356530"/>
                  </a:lnTo>
                  <a:lnTo>
                    <a:pt x="142639" y="407233"/>
                  </a:lnTo>
                  <a:lnTo>
                    <a:pt x="139314" y="459870"/>
                  </a:lnTo>
                  <a:lnTo>
                    <a:pt x="137019" y="514159"/>
                  </a:lnTo>
                  <a:lnTo>
                    <a:pt x="135762" y="569820"/>
                  </a:lnTo>
                  <a:lnTo>
                    <a:pt x="135549" y="626570"/>
                  </a:lnTo>
                  <a:lnTo>
                    <a:pt x="136389" y="684129"/>
                  </a:lnTo>
                  <a:lnTo>
                    <a:pt x="138287" y="742216"/>
                  </a:lnTo>
                  <a:lnTo>
                    <a:pt x="141250" y="800549"/>
                  </a:lnTo>
                  <a:lnTo>
                    <a:pt x="145287" y="858847"/>
                  </a:lnTo>
                  <a:lnTo>
                    <a:pt x="150403" y="916829"/>
                  </a:lnTo>
                  <a:lnTo>
                    <a:pt x="156605" y="974213"/>
                  </a:lnTo>
                  <a:lnTo>
                    <a:pt x="163902" y="1030718"/>
                  </a:lnTo>
                  <a:lnTo>
                    <a:pt x="172299" y="1086064"/>
                  </a:lnTo>
                  <a:lnTo>
                    <a:pt x="181804" y="1139968"/>
                  </a:lnTo>
                  <a:lnTo>
                    <a:pt x="192424" y="1192150"/>
                  </a:lnTo>
                  <a:lnTo>
                    <a:pt x="204165" y="1242327"/>
                  </a:lnTo>
                  <a:lnTo>
                    <a:pt x="217036" y="1290220"/>
                  </a:lnTo>
                  <a:lnTo>
                    <a:pt x="231042" y="1335547"/>
                  </a:lnTo>
                  <a:lnTo>
                    <a:pt x="246191" y="1378026"/>
                  </a:lnTo>
                </a:path>
                <a:path w="370839" h="1378585">
                  <a:moveTo>
                    <a:pt x="98638" y="0"/>
                  </a:moveTo>
                  <a:lnTo>
                    <a:pt x="79315" y="44598"/>
                  </a:lnTo>
                  <a:lnTo>
                    <a:pt x="60881" y="107764"/>
                  </a:lnTo>
                  <a:lnTo>
                    <a:pt x="52171" y="145474"/>
                  </a:lnTo>
                  <a:lnTo>
                    <a:pt x="43891" y="186822"/>
                  </a:lnTo>
                  <a:lnTo>
                    <a:pt x="36111" y="231475"/>
                  </a:lnTo>
                  <a:lnTo>
                    <a:pt x="28899" y="279097"/>
                  </a:lnTo>
                  <a:lnTo>
                    <a:pt x="22326" y="329355"/>
                  </a:lnTo>
                  <a:lnTo>
                    <a:pt x="16460" y="381914"/>
                  </a:lnTo>
                  <a:lnTo>
                    <a:pt x="11371" y="436439"/>
                  </a:lnTo>
                  <a:lnTo>
                    <a:pt x="7127" y="492597"/>
                  </a:lnTo>
                  <a:lnTo>
                    <a:pt x="3799" y="550052"/>
                  </a:lnTo>
                  <a:lnTo>
                    <a:pt x="1456" y="608471"/>
                  </a:lnTo>
                  <a:lnTo>
                    <a:pt x="166" y="667519"/>
                  </a:lnTo>
                  <a:lnTo>
                    <a:pt x="0" y="726861"/>
                  </a:lnTo>
                  <a:lnTo>
                    <a:pt x="1025" y="786163"/>
                  </a:lnTo>
                  <a:lnTo>
                    <a:pt x="3313" y="845092"/>
                  </a:lnTo>
                  <a:lnTo>
                    <a:pt x="6932" y="903311"/>
                  </a:lnTo>
                  <a:lnTo>
                    <a:pt x="11950" y="960487"/>
                  </a:lnTo>
                  <a:lnTo>
                    <a:pt x="18439" y="1016286"/>
                  </a:lnTo>
                  <a:lnTo>
                    <a:pt x="26466" y="1070373"/>
                  </a:lnTo>
                  <a:lnTo>
                    <a:pt x="36102" y="1122413"/>
                  </a:lnTo>
                  <a:lnTo>
                    <a:pt x="47415" y="1172073"/>
                  </a:lnTo>
                  <a:lnTo>
                    <a:pt x="60475" y="1219017"/>
                  </a:lnTo>
                  <a:lnTo>
                    <a:pt x="75350" y="1262912"/>
                  </a:lnTo>
                  <a:lnTo>
                    <a:pt x="92111" y="1303423"/>
                  </a:lnTo>
                  <a:lnTo>
                    <a:pt x="110827" y="1340216"/>
                  </a:lnTo>
                  <a:lnTo>
                    <a:pt x="131567" y="1372956"/>
                  </a:lnTo>
                </a:path>
              </a:pathLst>
            </a:custGeom>
            <a:ln w="7199">
              <a:solidFill>
                <a:srgbClr val="B59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299252" y="4224780"/>
            <a:ext cx="902969" cy="2984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040"/>
              </a:lnSpc>
              <a:spcBef>
                <a:spcPts val="195"/>
              </a:spcBef>
            </a:pPr>
            <a:r>
              <a:rPr sz="900" dirty="0">
                <a:solidFill>
                  <a:srgbClr val="151616"/>
                </a:solidFill>
                <a:latin typeface="Arial"/>
                <a:cs typeface="Arial"/>
              </a:rPr>
              <a:t>LIGHT</a:t>
            </a:r>
            <a:r>
              <a:rPr sz="900" spc="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151616"/>
                </a:solidFill>
                <a:latin typeface="Arial"/>
                <a:cs typeface="Arial"/>
              </a:rPr>
              <a:t>SHINES </a:t>
            </a:r>
            <a:r>
              <a:rPr sz="900" dirty="0">
                <a:solidFill>
                  <a:srgbClr val="151616"/>
                </a:solidFill>
                <a:latin typeface="Arial"/>
                <a:cs typeface="Arial"/>
              </a:rPr>
              <a:t>THROUGH</a:t>
            </a:r>
            <a:r>
              <a:rPr sz="900" spc="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151616"/>
                </a:solidFill>
                <a:latin typeface="Arial"/>
                <a:cs typeface="Arial"/>
              </a:rPr>
              <a:t>GAP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080143" y="3909351"/>
            <a:ext cx="537845" cy="311785"/>
          </a:xfrm>
          <a:custGeom>
            <a:avLst/>
            <a:gdLst/>
            <a:ahLst/>
            <a:cxnLst/>
            <a:rect l="l" t="t" r="r" b="b"/>
            <a:pathLst>
              <a:path w="537845" h="311785">
                <a:moveTo>
                  <a:pt x="72622" y="0"/>
                </a:moveTo>
                <a:lnTo>
                  <a:pt x="0" y="20126"/>
                </a:lnTo>
                <a:lnTo>
                  <a:pt x="64659" y="58835"/>
                </a:lnTo>
                <a:lnTo>
                  <a:pt x="62623" y="51841"/>
                </a:lnTo>
                <a:lnTo>
                  <a:pt x="61327" y="44971"/>
                </a:lnTo>
                <a:lnTo>
                  <a:pt x="60767" y="38217"/>
                </a:lnTo>
                <a:lnTo>
                  <a:pt x="60940" y="31572"/>
                </a:lnTo>
                <a:lnTo>
                  <a:pt x="107892" y="40339"/>
                </a:lnTo>
                <a:lnTo>
                  <a:pt x="154348" y="51388"/>
                </a:lnTo>
                <a:lnTo>
                  <a:pt x="200083" y="64863"/>
                </a:lnTo>
                <a:lnTo>
                  <a:pt x="244873" y="80904"/>
                </a:lnTo>
                <a:lnTo>
                  <a:pt x="288493" y="99654"/>
                </a:lnTo>
                <a:lnTo>
                  <a:pt x="330718" y="121254"/>
                </a:lnTo>
                <a:lnTo>
                  <a:pt x="371323" y="145848"/>
                </a:lnTo>
                <a:lnTo>
                  <a:pt x="410085" y="173575"/>
                </a:lnTo>
                <a:lnTo>
                  <a:pt x="446778" y="204580"/>
                </a:lnTo>
                <a:lnTo>
                  <a:pt x="491187" y="251022"/>
                </a:lnTo>
                <a:lnTo>
                  <a:pt x="528271" y="303469"/>
                </a:lnTo>
                <a:lnTo>
                  <a:pt x="532612" y="311630"/>
                </a:lnTo>
                <a:lnTo>
                  <a:pt x="537657" y="309272"/>
                </a:lnTo>
                <a:lnTo>
                  <a:pt x="536950" y="308217"/>
                </a:lnTo>
                <a:lnTo>
                  <a:pt x="535291" y="304664"/>
                </a:lnTo>
                <a:lnTo>
                  <a:pt x="523879" y="285510"/>
                </a:lnTo>
                <a:lnTo>
                  <a:pt x="496673" y="248955"/>
                </a:lnTo>
                <a:lnTo>
                  <a:pt x="444876" y="195309"/>
                </a:lnTo>
                <a:lnTo>
                  <a:pt x="404535" y="162280"/>
                </a:lnTo>
                <a:lnTo>
                  <a:pt x="361465" y="132947"/>
                </a:lnTo>
                <a:lnTo>
                  <a:pt x="316095" y="107173"/>
                </a:lnTo>
                <a:lnTo>
                  <a:pt x="268857" y="84821"/>
                </a:lnTo>
                <a:lnTo>
                  <a:pt x="220179" y="65754"/>
                </a:lnTo>
                <a:lnTo>
                  <a:pt x="181091" y="53093"/>
                </a:lnTo>
                <a:lnTo>
                  <a:pt x="141693" y="42352"/>
                </a:lnTo>
                <a:lnTo>
                  <a:pt x="101907" y="33386"/>
                </a:lnTo>
                <a:lnTo>
                  <a:pt x="61657" y="26048"/>
                </a:lnTo>
                <a:lnTo>
                  <a:pt x="63240" y="19401"/>
                </a:lnTo>
                <a:lnTo>
                  <a:pt x="65595" y="12849"/>
                </a:lnTo>
                <a:lnTo>
                  <a:pt x="68723" y="6384"/>
                </a:lnTo>
                <a:lnTo>
                  <a:pt x="72622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 rot="19740000">
            <a:off x="2850149" y="2368700"/>
            <a:ext cx="625371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0"/>
              </a:lnSpc>
            </a:pPr>
            <a:r>
              <a:rPr sz="600" i="1" spc="5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i="1" spc="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i="1" spc="135" baseline="4629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900" i="1" spc="52" baseline="4629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i="1" spc="75" baseline="4629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18173" y="3308586"/>
            <a:ext cx="552450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600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302</Words>
  <Application>Microsoft Office PowerPoint</Application>
  <PresentationFormat>Custom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try_wk1.cdr</dc:title>
  <dc:creator>BY V.RYAN</dc:creator>
  <cp:keywords>THE WOODWORKERS TRY SQUARE - EXAMINATION QUESTIONS</cp:keywords>
  <cp:lastModifiedBy>Vincent RYan</cp:lastModifiedBy>
  <cp:revision>1</cp:revision>
  <dcterms:created xsi:type="dcterms:W3CDTF">2023-01-18T13:30:01Z</dcterms:created>
  <dcterms:modified xsi:type="dcterms:W3CDTF">2023-01-18T13:30:45Z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2023-01-18T00:00:00Z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2023-01-18T00:00:00Z</vt:filetime>
  </property>
  <property fmtid="{D5CDD505-2E9C-101B-9397-08002B2CF9AE}" pid="5" name="Producer">
    <vt:lpwstr>Corel PDF Engine Version 19.1.0.419</vt:lpwstr>
  </property>
</Properties>
</file>