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536" y="125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D01F7-5F66-4B06-86E8-BEB31C844EE6}" type="datetimeFigureOut">
              <a:rPr lang="en-GB" smtClean="0"/>
              <a:t>21/03/2023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1AEE0-2978-4371-A658-0B77024D8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988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1AEE0-2978-4371-A658-0B77024D843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10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45526" y="12846"/>
            <a:ext cx="2312670" cy="284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 u="sng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acebook.com/groups/254963448192823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s://www.technologystudent.com/despro2/expldview2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27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hyperlink" Target="https://www.technologystudent.com/despro2/expldview4.html" TargetMode="External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hyperlink" Target="https://www.facebook.com/groups/254963448192823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18" Type="http://schemas.openxmlformats.org/officeDocument/2006/relationships/image" Target="../media/image27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17" Type="http://schemas.openxmlformats.org/officeDocument/2006/relationships/hyperlink" Target="https://www.technologystudent.com/despro2/expldview5.html" TargetMode="External"/><Relationship Id="rId2" Type="http://schemas.openxmlformats.org/officeDocument/2006/relationships/image" Target="../media/image83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hyperlink" Target="https://www.technologystudent.com/despro2/expldview4.html" TargetMode="External"/><Relationship Id="rId4" Type="http://schemas.openxmlformats.org/officeDocument/2006/relationships/image" Target="../media/image85.png"/><Relationship Id="rId9" Type="http://schemas.openxmlformats.org/officeDocument/2006/relationships/hyperlink" Target="https://www.facebook.com/groups/254963448192823/" TargetMode="External"/><Relationship Id="rId14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hyperlink" Target="https://www.facebook.com/groups/254963448192823/" TargetMode="External"/><Relationship Id="rId21" Type="http://schemas.openxmlformats.org/officeDocument/2006/relationships/image" Target="../media/image113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9.png"/><Relationship Id="rId20" Type="http://schemas.openxmlformats.org/officeDocument/2006/relationships/hyperlink" Target="https://www.technologystudent.com/despro2/expldview5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1.png"/><Relationship Id="rId5" Type="http://schemas.openxmlformats.org/officeDocument/2006/relationships/image" Target="../media/image117.png"/><Relationship Id="rId10" Type="http://schemas.openxmlformats.org/officeDocument/2006/relationships/hyperlink" Target="https://www.technologystudent.com/despro2/expldview3.html" TargetMode="External"/><Relationship Id="rId4" Type="http://schemas.openxmlformats.org/officeDocument/2006/relationships/image" Target="../media/image116.png"/><Relationship Id="rId9" Type="http://schemas.openxmlformats.org/officeDocument/2006/relationships/hyperlink" Target="http://www.facebook.com/groups/254963448192823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chnologystudent.com/despro2/expldview6.html" TargetMode="External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hyperlink" Target="https://www.facebook.com/groups/254963448192823/" TargetMode="External"/><Relationship Id="rId4" Type="http://schemas.openxmlformats.org/officeDocument/2006/relationships/image" Target="../media/image124.png"/><Relationship Id="rId9" Type="http://schemas.openxmlformats.org/officeDocument/2006/relationships/image" Target="../media/image1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png"/><Relationship Id="rId5" Type="http://schemas.openxmlformats.org/officeDocument/2006/relationships/hyperlink" Target="https://www.technologystudent.com/despro2/expldview6.html" TargetMode="External"/><Relationship Id="rId4" Type="http://schemas.openxmlformats.org/officeDocument/2006/relationships/image" Target="../media/image1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hyperlink" Target="https://technologystudent.com/despro2/expldview7.html" TargetMode="External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hyperlink" Target="https://www.technologystudent.com/despro2/expldview7.html" TargetMode="External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hyperlink" Target="https://technologystudent.com/despro2/pen2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hyperlink" Target="https://technologystudent.com/despro2/pen2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technologystudent.com/despro2/expldview1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hyperlink" Target="https://www.technologystudent.com/despro2/expldview1.html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hyperlink" Target="https://www.technologystudent.com/despro2/expldview4.html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hyperlink" Target="https://www.technologystudent.com/despro2/expldview2.html" TargetMode="External"/><Relationship Id="rId5" Type="http://schemas.openxmlformats.org/officeDocument/2006/relationships/image" Target="../media/image22.png"/><Relationship Id="rId10" Type="http://schemas.openxmlformats.org/officeDocument/2006/relationships/hyperlink" Target="https://www.facebook.com/groups/254963448192823/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hyperlink" Target="https://www.technologystudent.com/despro2/expldview2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hyperlink" Target="https://www.facebook.com/groups/254963448192823/" TargetMode="External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s://www.technologystudent.com/despro2/expldview2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s://www.technologystudent.com/despro2/expldview2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494" y="36208"/>
            <a:ext cx="10569575" cy="7480300"/>
            <a:chOff x="74494" y="36208"/>
            <a:chExt cx="10569575" cy="7480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006" y="36208"/>
              <a:ext cx="10566406" cy="74803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494" y="39985"/>
              <a:ext cx="10569575" cy="654685"/>
            </a:xfrm>
            <a:custGeom>
              <a:avLst/>
              <a:gdLst/>
              <a:ahLst/>
              <a:cxnLst/>
              <a:rect l="l" t="t" r="r" b="b"/>
              <a:pathLst>
                <a:path w="10569575" h="654685">
                  <a:moveTo>
                    <a:pt x="10569298" y="0"/>
                  </a:moveTo>
                  <a:lnTo>
                    <a:pt x="0" y="0"/>
                  </a:lnTo>
                  <a:lnTo>
                    <a:pt x="0" y="654414"/>
                  </a:lnTo>
                  <a:lnTo>
                    <a:pt x="10569298" y="654414"/>
                  </a:lnTo>
                  <a:lnTo>
                    <a:pt x="10569298" y="0"/>
                  </a:lnTo>
                  <a:close/>
                </a:path>
              </a:pathLst>
            </a:custGeom>
            <a:solidFill>
              <a:srgbClr val="FEF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06831" y="93518"/>
            <a:ext cx="6901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EXPLODED</a:t>
            </a:r>
            <a:r>
              <a:rPr sz="2400" spc="-5" dirty="0"/>
              <a:t> </a:t>
            </a:r>
            <a:r>
              <a:rPr sz="2400" dirty="0"/>
              <a:t>VIEWS</a:t>
            </a:r>
            <a:r>
              <a:rPr sz="2400" spc="-5" dirty="0"/>
              <a:t> </a:t>
            </a:r>
            <a:r>
              <a:rPr sz="2400" dirty="0"/>
              <a:t>-</a:t>
            </a:r>
            <a:r>
              <a:rPr sz="2400" spc="-5" dirty="0"/>
              <a:t> </a:t>
            </a:r>
            <a:r>
              <a:rPr sz="2400" dirty="0"/>
              <a:t>INTERACTIVE</a:t>
            </a:r>
            <a:r>
              <a:rPr sz="2400" spc="-5" dirty="0"/>
              <a:t> </a:t>
            </a:r>
            <a:r>
              <a:rPr sz="2400" spc="-10" dirty="0"/>
              <a:t>EXERCISES</a:t>
            </a:r>
            <a:endParaRPr sz="2400"/>
          </a:p>
        </p:txBody>
      </p:sp>
      <p:grpSp>
        <p:nvGrpSpPr>
          <p:cNvPr id="6" name="object 6"/>
          <p:cNvGrpSpPr/>
          <p:nvPr/>
        </p:nvGrpSpPr>
        <p:grpSpPr>
          <a:xfrm>
            <a:off x="3729431" y="2125791"/>
            <a:ext cx="5487670" cy="5017135"/>
            <a:chOff x="3729431" y="2125791"/>
            <a:chExt cx="5487670" cy="501713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9431" y="2125791"/>
              <a:ext cx="5487361" cy="50170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27910" y="2408921"/>
              <a:ext cx="753745" cy="187325"/>
            </a:xfrm>
            <a:custGeom>
              <a:avLst/>
              <a:gdLst/>
              <a:ahLst/>
              <a:cxnLst/>
              <a:rect l="l" t="t" r="r" b="b"/>
              <a:pathLst>
                <a:path w="753745" h="187325">
                  <a:moveTo>
                    <a:pt x="52373" y="121791"/>
                  </a:moveTo>
                  <a:lnTo>
                    <a:pt x="0" y="167370"/>
                  </a:lnTo>
                  <a:lnTo>
                    <a:pt x="66539" y="187200"/>
                  </a:lnTo>
                  <a:lnTo>
                    <a:pt x="60650" y="160012"/>
                  </a:lnTo>
                  <a:lnTo>
                    <a:pt x="55252" y="160012"/>
                  </a:lnTo>
                  <a:lnTo>
                    <a:pt x="53345" y="151215"/>
                  </a:lnTo>
                  <a:lnTo>
                    <a:pt x="58503" y="150097"/>
                  </a:lnTo>
                  <a:lnTo>
                    <a:pt x="52373" y="121791"/>
                  </a:lnTo>
                  <a:close/>
                </a:path>
                <a:path w="753745" h="187325">
                  <a:moveTo>
                    <a:pt x="58503" y="150097"/>
                  </a:moveTo>
                  <a:lnTo>
                    <a:pt x="53345" y="151215"/>
                  </a:lnTo>
                  <a:lnTo>
                    <a:pt x="55252" y="160012"/>
                  </a:lnTo>
                  <a:lnTo>
                    <a:pt x="60409" y="158895"/>
                  </a:lnTo>
                  <a:lnTo>
                    <a:pt x="58503" y="150097"/>
                  </a:lnTo>
                  <a:close/>
                </a:path>
                <a:path w="753745" h="187325">
                  <a:moveTo>
                    <a:pt x="60409" y="158895"/>
                  </a:moveTo>
                  <a:lnTo>
                    <a:pt x="55252" y="160012"/>
                  </a:lnTo>
                  <a:lnTo>
                    <a:pt x="60650" y="160012"/>
                  </a:lnTo>
                  <a:lnTo>
                    <a:pt x="60409" y="158895"/>
                  </a:lnTo>
                  <a:close/>
                </a:path>
                <a:path w="753745" h="187325">
                  <a:moveTo>
                    <a:pt x="751597" y="0"/>
                  </a:moveTo>
                  <a:lnTo>
                    <a:pt x="58503" y="150097"/>
                  </a:lnTo>
                  <a:lnTo>
                    <a:pt x="60409" y="158895"/>
                  </a:lnTo>
                  <a:lnTo>
                    <a:pt x="753506" y="8798"/>
                  </a:lnTo>
                  <a:lnTo>
                    <a:pt x="751597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991902" y="1838390"/>
            <a:ext cx="3128010" cy="11976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99415" marR="1009015" indent="304165">
              <a:lnSpc>
                <a:spcPts val="135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SOLAR</a:t>
            </a:r>
            <a:r>
              <a:rPr sz="1200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PANEL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AND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DIGITAL</a:t>
            </a:r>
            <a:r>
              <a:rPr sz="12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DISPLAY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2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INTEGRATED</a:t>
            </a:r>
            <a:r>
              <a:rPr sz="120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STYROFLEX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050">
              <a:latin typeface="Arial"/>
              <a:cs typeface="Arial"/>
            </a:endParaRPr>
          </a:p>
          <a:p>
            <a:pPr marL="2051685" marR="5080" indent="-125095">
              <a:lnSpc>
                <a:spcPts val="1350"/>
              </a:lnSpc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TRANSLUCENT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SIDE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PANEL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55523" y="3104935"/>
            <a:ext cx="4924425" cy="3115310"/>
            <a:chOff x="4655523" y="3104935"/>
            <a:chExt cx="4924425" cy="3115310"/>
          </a:xfrm>
        </p:grpSpPr>
        <p:sp>
          <p:nvSpPr>
            <p:cNvPr id="11" name="object 11"/>
            <p:cNvSpPr/>
            <p:nvPr/>
          </p:nvSpPr>
          <p:spPr>
            <a:xfrm>
              <a:off x="9241477" y="3104935"/>
              <a:ext cx="338455" cy="224790"/>
            </a:xfrm>
            <a:custGeom>
              <a:avLst/>
              <a:gdLst/>
              <a:ahLst/>
              <a:cxnLst/>
              <a:rect l="l" t="t" r="r" b="b"/>
              <a:pathLst>
                <a:path w="338454" h="224789">
                  <a:moveTo>
                    <a:pt x="32461" y="162878"/>
                  </a:moveTo>
                  <a:lnTo>
                    <a:pt x="0" y="224251"/>
                  </a:lnTo>
                  <a:lnTo>
                    <a:pt x="69216" y="218808"/>
                  </a:lnTo>
                  <a:lnTo>
                    <a:pt x="55214" y="197502"/>
                  </a:lnTo>
                  <a:lnTo>
                    <a:pt x="48898" y="197502"/>
                  </a:lnTo>
                  <a:lnTo>
                    <a:pt x="43959" y="189979"/>
                  </a:lnTo>
                  <a:lnTo>
                    <a:pt x="48367" y="187082"/>
                  </a:lnTo>
                  <a:lnTo>
                    <a:pt x="32461" y="162878"/>
                  </a:lnTo>
                  <a:close/>
                </a:path>
                <a:path w="338454" h="224789">
                  <a:moveTo>
                    <a:pt x="48367" y="187082"/>
                  </a:moveTo>
                  <a:lnTo>
                    <a:pt x="43959" y="189979"/>
                  </a:lnTo>
                  <a:lnTo>
                    <a:pt x="48898" y="197502"/>
                  </a:lnTo>
                  <a:lnTo>
                    <a:pt x="53310" y="194604"/>
                  </a:lnTo>
                  <a:lnTo>
                    <a:pt x="48367" y="187082"/>
                  </a:lnTo>
                  <a:close/>
                </a:path>
                <a:path w="338454" h="224789">
                  <a:moveTo>
                    <a:pt x="53310" y="194604"/>
                  </a:moveTo>
                  <a:lnTo>
                    <a:pt x="48898" y="197502"/>
                  </a:lnTo>
                  <a:lnTo>
                    <a:pt x="55214" y="197502"/>
                  </a:lnTo>
                  <a:lnTo>
                    <a:pt x="53310" y="194604"/>
                  </a:lnTo>
                  <a:close/>
                </a:path>
                <a:path w="338454" h="224789">
                  <a:moveTo>
                    <a:pt x="333061" y="0"/>
                  </a:moveTo>
                  <a:lnTo>
                    <a:pt x="48367" y="187082"/>
                  </a:lnTo>
                  <a:lnTo>
                    <a:pt x="53310" y="194604"/>
                  </a:lnTo>
                  <a:lnTo>
                    <a:pt x="338000" y="7523"/>
                  </a:lnTo>
                  <a:lnTo>
                    <a:pt x="333061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86805" y="4388464"/>
              <a:ext cx="223600" cy="21415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655515" y="4085114"/>
              <a:ext cx="3911600" cy="2135505"/>
            </a:xfrm>
            <a:custGeom>
              <a:avLst/>
              <a:gdLst/>
              <a:ahLst/>
              <a:cxnLst/>
              <a:rect l="l" t="t" r="r" b="b"/>
              <a:pathLst>
                <a:path w="3911600" h="2135504">
                  <a:moveTo>
                    <a:pt x="988009" y="166522"/>
                  </a:moveTo>
                  <a:lnTo>
                    <a:pt x="981024" y="161036"/>
                  </a:lnTo>
                  <a:lnTo>
                    <a:pt x="933437" y="123609"/>
                  </a:lnTo>
                  <a:lnTo>
                    <a:pt x="928573" y="153073"/>
                  </a:lnTo>
                  <a:lnTo>
                    <a:pt x="1181" y="0"/>
                  </a:lnTo>
                  <a:lnTo>
                    <a:pt x="0" y="7112"/>
                  </a:lnTo>
                  <a:lnTo>
                    <a:pt x="927404" y="160172"/>
                  </a:lnTo>
                  <a:lnTo>
                    <a:pt x="922540" y="189636"/>
                  </a:lnTo>
                  <a:lnTo>
                    <a:pt x="988009" y="166522"/>
                  </a:lnTo>
                  <a:close/>
                </a:path>
                <a:path w="3911600" h="2135504">
                  <a:moveTo>
                    <a:pt x="3684371" y="2126246"/>
                  </a:moveTo>
                  <a:lnTo>
                    <a:pt x="3679647" y="2125319"/>
                  </a:lnTo>
                  <a:lnTo>
                    <a:pt x="2865336" y="1940534"/>
                  </a:lnTo>
                  <a:lnTo>
                    <a:pt x="2865602" y="1939353"/>
                  </a:lnTo>
                  <a:lnTo>
                    <a:pt x="2871800" y="1912302"/>
                  </a:lnTo>
                  <a:lnTo>
                    <a:pt x="2805036" y="1931352"/>
                  </a:lnTo>
                  <a:lnTo>
                    <a:pt x="2856865" y="1977542"/>
                  </a:lnTo>
                  <a:lnTo>
                    <a:pt x="2863329" y="1949297"/>
                  </a:lnTo>
                  <a:lnTo>
                    <a:pt x="3677818" y="2134133"/>
                  </a:lnTo>
                  <a:lnTo>
                    <a:pt x="3682885" y="2135124"/>
                  </a:lnTo>
                  <a:lnTo>
                    <a:pt x="3684371" y="2126246"/>
                  </a:lnTo>
                  <a:close/>
                </a:path>
                <a:path w="3911600" h="2135504">
                  <a:moveTo>
                    <a:pt x="3911409" y="1561325"/>
                  </a:moveTo>
                  <a:lnTo>
                    <a:pt x="3862959" y="1549577"/>
                  </a:lnTo>
                  <a:lnTo>
                    <a:pt x="3816248" y="1541564"/>
                  </a:lnTo>
                  <a:lnTo>
                    <a:pt x="3093402" y="1441488"/>
                  </a:lnTo>
                  <a:lnTo>
                    <a:pt x="3018371" y="1431861"/>
                  </a:lnTo>
                  <a:lnTo>
                    <a:pt x="3018459" y="1431188"/>
                  </a:lnTo>
                  <a:lnTo>
                    <a:pt x="3022028" y="1403121"/>
                  </a:lnTo>
                  <a:lnTo>
                    <a:pt x="2957461" y="1428648"/>
                  </a:lnTo>
                  <a:lnTo>
                    <a:pt x="3013595" y="1469517"/>
                  </a:lnTo>
                  <a:lnTo>
                    <a:pt x="3017240" y="1440789"/>
                  </a:lnTo>
                  <a:lnTo>
                    <a:pt x="3049333" y="1444891"/>
                  </a:lnTo>
                  <a:lnTo>
                    <a:pt x="3814800" y="1550454"/>
                  </a:lnTo>
                  <a:lnTo>
                    <a:pt x="3861333" y="1558429"/>
                  </a:lnTo>
                  <a:lnTo>
                    <a:pt x="3902481" y="1567307"/>
                  </a:lnTo>
                  <a:lnTo>
                    <a:pt x="3906418" y="1568818"/>
                  </a:lnTo>
                  <a:lnTo>
                    <a:pt x="3911409" y="156132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607058" y="3037011"/>
            <a:ext cx="1942464" cy="103124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28295" marR="5080" indent="-218440">
              <a:lnSpc>
                <a:spcPts val="135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ROCKER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SWITCH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INTEGRATED</a:t>
            </a:r>
            <a:r>
              <a:rPr sz="1200" spc="3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Arial"/>
              <a:cs typeface="Arial"/>
            </a:endParaRPr>
          </a:p>
          <a:p>
            <a:pPr marL="12700" marR="676910" indent="125730">
              <a:lnSpc>
                <a:spcPts val="1350"/>
              </a:lnSpc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DUAL</a:t>
            </a:r>
            <a:r>
              <a:rPr sz="12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SCALE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1200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MEASURE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13586" y="3237144"/>
            <a:ext cx="544195" cy="306070"/>
          </a:xfrm>
          <a:custGeom>
            <a:avLst/>
            <a:gdLst/>
            <a:ahLst/>
            <a:cxnLst/>
            <a:rect l="l" t="t" r="r" b="b"/>
            <a:pathLst>
              <a:path w="544195" h="306070">
                <a:moveTo>
                  <a:pt x="488511" y="280217"/>
                </a:moveTo>
                <a:lnTo>
                  <a:pt x="474407" y="305515"/>
                </a:lnTo>
                <a:lnTo>
                  <a:pt x="543836" y="305909"/>
                </a:lnTo>
                <a:lnTo>
                  <a:pt x="529362" y="282787"/>
                </a:lnTo>
                <a:lnTo>
                  <a:pt x="493120" y="282787"/>
                </a:lnTo>
                <a:lnTo>
                  <a:pt x="488511" y="280217"/>
                </a:lnTo>
                <a:close/>
              </a:path>
              <a:path w="544195" h="306070">
                <a:moveTo>
                  <a:pt x="492894" y="272355"/>
                </a:moveTo>
                <a:lnTo>
                  <a:pt x="488511" y="280217"/>
                </a:lnTo>
                <a:lnTo>
                  <a:pt x="493120" y="282787"/>
                </a:lnTo>
                <a:lnTo>
                  <a:pt x="497504" y="274925"/>
                </a:lnTo>
                <a:lnTo>
                  <a:pt x="492894" y="272355"/>
                </a:lnTo>
                <a:close/>
              </a:path>
              <a:path w="544195" h="306070">
                <a:moveTo>
                  <a:pt x="506997" y="247060"/>
                </a:moveTo>
                <a:lnTo>
                  <a:pt x="492894" y="272355"/>
                </a:lnTo>
                <a:lnTo>
                  <a:pt x="497504" y="274925"/>
                </a:lnTo>
                <a:lnTo>
                  <a:pt x="493120" y="282787"/>
                </a:lnTo>
                <a:lnTo>
                  <a:pt x="529362" y="282787"/>
                </a:lnTo>
                <a:lnTo>
                  <a:pt x="506997" y="247060"/>
                </a:lnTo>
                <a:close/>
              </a:path>
              <a:path w="544195" h="306070">
                <a:moveTo>
                  <a:pt x="4384" y="0"/>
                </a:moveTo>
                <a:lnTo>
                  <a:pt x="0" y="7862"/>
                </a:lnTo>
                <a:lnTo>
                  <a:pt x="488511" y="280217"/>
                </a:lnTo>
                <a:lnTo>
                  <a:pt x="492894" y="272355"/>
                </a:lnTo>
                <a:lnTo>
                  <a:pt x="438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343568" y="4509980"/>
            <a:ext cx="1707514" cy="249936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66700" marR="180340" indent="2540" algn="ctr">
              <a:lnSpc>
                <a:spcPts val="135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IMPACT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(HIGH</a:t>
            </a:r>
            <a:r>
              <a:rPr sz="1200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DENSITY) POLYSTYRENE CASING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>
              <a:latin typeface="Arial"/>
              <a:cs typeface="Arial"/>
            </a:endParaRPr>
          </a:p>
          <a:p>
            <a:pPr marL="12700" marR="205104" algn="ctr">
              <a:lnSpc>
                <a:spcPts val="1350"/>
              </a:lnSpc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STYROFLEX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BOTTOM</a:t>
            </a:r>
            <a:r>
              <a:rPr sz="12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GRIP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INTEGRATED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STAINLESS</a:t>
            </a:r>
            <a:r>
              <a:rPr sz="1200" spc="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STEEL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STRAP</a:t>
            </a:r>
            <a:r>
              <a:rPr sz="1200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PIN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 marL="481330">
              <a:lnSpc>
                <a:spcPct val="100000"/>
              </a:lnSpc>
              <a:spcBef>
                <a:spcPts val="126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KEVLAR</a:t>
            </a:r>
            <a:r>
              <a:rPr sz="1200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STRAP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96159" y="1722106"/>
            <a:ext cx="8310880" cy="5389245"/>
            <a:chOff x="596159" y="1722106"/>
            <a:chExt cx="8310880" cy="5389245"/>
          </a:xfrm>
        </p:grpSpPr>
        <p:sp>
          <p:nvSpPr>
            <p:cNvPr id="18" name="object 18"/>
            <p:cNvSpPr/>
            <p:nvPr/>
          </p:nvSpPr>
          <p:spPr>
            <a:xfrm>
              <a:off x="8198190" y="6687878"/>
              <a:ext cx="708660" cy="104775"/>
            </a:xfrm>
            <a:custGeom>
              <a:avLst/>
              <a:gdLst/>
              <a:ahLst/>
              <a:cxnLst/>
              <a:rect l="l" t="t" r="r" b="b"/>
              <a:pathLst>
                <a:path w="708659" h="104775">
                  <a:moveTo>
                    <a:pt x="60995" y="28872"/>
                  </a:moveTo>
                  <a:lnTo>
                    <a:pt x="60260" y="37845"/>
                  </a:lnTo>
                  <a:lnTo>
                    <a:pt x="442640" y="72035"/>
                  </a:lnTo>
                  <a:lnTo>
                    <a:pt x="621633" y="91177"/>
                  </a:lnTo>
                  <a:lnTo>
                    <a:pt x="674956" y="98380"/>
                  </a:lnTo>
                  <a:lnTo>
                    <a:pt x="706024" y="104349"/>
                  </a:lnTo>
                  <a:lnTo>
                    <a:pt x="708493" y="95695"/>
                  </a:lnTo>
                  <a:lnTo>
                    <a:pt x="660607" y="87177"/>
                  </a:lnTo>
                  <a:lnTo>
                    <a:pt x="622727" y="82242"/>
                  </a:lnTo>
                  <a:lnTo>
                    <a:pt x="443519" y="63079"/>
                  </a:lnTo>
                  <a:lnTo>
                    <a:pt x="60995" y="28872"/>
                  </a:lnTo>
                  <a:close/>
                </a:path>
                <a:path w="708659" h="104775">
                  <a:moveTo>
                    <a:pt x="63362" y="0"/>
                  </a:moveTo>
                  <a:lnTo>
                    <a:pt x="0" y="28381"/>
                  </a:lnTo>
                  <a:lnTo>
                    <a:pt x="57894" y="66704"/>
                  </a:lnTo>
                  <a:lnTo>
                    <a:pt x="60260" y="37845"/>
                  </a:lnTo>
                  <a:lnTo>
                    <a:pt x="55003" y="37404"/>
                  </a:lnTo>
                  <a:lnTo>
                    <a:pt x="55739" y="28432"/>
                  </a:lnTo>
                  <a:lnTo>
                    <a:pt x="61031" y="28432"/>
                  </a:lnTo>
                  <a:lnTo>
                    <a:pt x="63362" y="0"/>
                  </a:lnTo>
                  <a:close/>
                </a:path>
                <a:path w="708659" h="104775">
                  <a:moveTo>
                    <a:pt x="55739" y="28432"/>
                  </a:moveTo>
                  <a:lnTo>
                    <a:pt x="55003" y="37404"/>
                  </a:lnTo>
                  <a:lnTo>
                    <a:pt x="60260" y="37845"/>
                  </a:lnTo>
                  <a:lnTo>
                    <a:pt x="60995" y="28872"/>
                  </a:lnTo>
                  <a:lnTo>
                    <a:pt x="55739" y="28432"/>
                  </a:lnTo>
                  <a:close/>
                </a:path>
                <a:path w="708659" h="104775">
                  <a:moveTo>
                    <a:pt x="61031" y="28432"/>
                  </a:moveTo>
                  <a:lnTo>
                    <a:pt x="55739" y="28432"/>
                  </a:lnTo>
                  <a:lnTo>
                    <a:pt x="60995" y="28872"/>
                  </a:lnTo>
                  <a:lnTo>
                    <a:pt x="61031" y="28432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6159" y="1722106"/>
              <a:ext cx="3713115" cy="222018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746917" y="2465121"/>
              <a:ext cx="692785" cy="903605"/>
            </a:xfrm>
            <a:custGeom>
              <a:avLst/>
              <a:gdLst/>
              <a:ahLst/>
              <a:cxnLst/>
              <a:rect l="l" t="t" r="r" b="b"/>
              <a:pathLst>
                <a:path w="692785" h="903604">
                  <a:moveTo>
                    <a:pt x="625179" y="0"/>
                  </a:moveTo>
                  <a:lnTo>
                    <a:pt x="586118" y="32283"/>
                  </a:lnTo>
                  <a:lnTo>
                    <a:pt x="508056" y="97882"/>
                  </a:lnTo>
                  <a:lnTo>
                    <a:pt x="430056" y="164511"/>
                  </a:lnTo>
                  <a:lnTo>
                    <a:pt x="196175" y="366463"/>
                  </a:lnTo>
                  <a:lnTo>
                    <a:pt x="118175" y="433094"/>
                  </a:lnTo>
                  <a:lnTo>
                    <a:pt x="40113" y="498693"/>
                  </a:lnTo>
                  <a:lnTo>
                    <a:pt x="1052" y="530978"/>
                  </a:lnTo>
                  <a:lnTo>
                    <a:pt x="0" y="564608"/>
                  </a:lnTo>
                  <a:lnTo>
                    <a:pt x="13136" y="631042"/>
                  </a:lnTo>
                  <a:lnTo>
                    <a:pt x="46105" y="694676"/>
                  </a:lnTo>
                  <a:lnTo>
                    <a:pt x="69845" y="724806"/>
                  </a:lnTo>
                  <a:lnTo>
                    <a:pt x="98323" y="753473"/>
                  </a:lnTo>
                  <a:lnTo>
                    <a:pt x="131468" y="780422"/>
                  </a:lnTo>
                  <a:lnTo>
                    <a:pt x="169206" y="805397"/>
                  </a:lnTo>
                  <a:lnTo>
                    <a:pt x="211463" y="828145"/>
                  </a:lnTo>
                  <a:lnTo>
                    <a:pt x="258167" y="848410"/>
                  </a:lnTo>
                  <a:lnTo>
                    <a:pt x="309246" y="865939"/>
                  </a:lnTo>
                  <a:lnTo>
                    <a:pt x="364624" y="880476"/>
                  </a:lnTo>
                  <a:lnTo>
                    <a:pt x="424231" y="891767"/>
                  </a:lnTo>
                  <a:lnTo>
                    <a:pt x="487991" y="899557"/>
                  </a:lnTo>
                  <a:lnTo>
                    <a:pt x="555833" y="903592"/>
                  </a:lnTo>
                  <a:lnTo>
                    <a:pt x="684420" y="78544"/>
                  </a:lnTo>
                  <a:lnTo>
                    <a:pt x="692456" y="27946"/>
                  </a:lnTo>
                  <a:lnTo>
                    <a:pt x="675734" y="20862"/>
                  </a:lnTo>
                  <a:lnTo>
                    <a:pt x="641901" y="7084"/>
                  </a:lnTo>
                  <a:lnTo>
                    <a:pt x="625179" y="0"/>
                  </a:lnTo>
                  <a:close/>
                </a:path>
              </a:pathLst>
            </a:custGeom>
            <a:solidFill>
              <a:srgbClr val="FBE116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2861" y="4633509"/>
              <a:ext cx="3124827" cy="247782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957443" y="490884"/>
            <a:ext cx="454025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467610" algn="l"/>
              </a:tabLst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65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65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65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65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05565" y="475936"/>
            <a:ext cx="2094864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503680" algn="l"/>
              </a:tabLst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65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V.Ryan</a:t>
            </a:r>
            <a:r>
              <a:rPr sz="65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71923" y="803806"/>
            <a:ext cx="628586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065" marR="5080" indent="-3175" algn="ctr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THROUGH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EXERCISES ON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VIEWS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DRAWINGS.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PAGES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‘LINK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BUTTONS’.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CLICKING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THESE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TAKE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USEFUL INFORMATION,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 WILL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HELP</a:t>
            </a:r>
            <a:r>
              <a:rPr sz="12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ANSWER THE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QUESTIONS /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EXERCISES.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05565" y="7321243"/>
            <a:ext cx="121729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65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12988" y="7334035"/>
            <a:ext cx="208470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-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57443" y="7336191"/>
            <a:ext cx="231838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65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65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65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65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196851" y="7320985"/>
            <a:ext cx="60325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65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544" y="41133"/>
            <a:ext cx="10544175" cy="7432675"/>
            <a:chOff x="46544" y="41133"/>
            <a:chExt cx="10544175" cy="7432675"/>
          </a:xfrm>
        </p:grpSpPr>
        <p:sp>
          <p:nvSpPr>
            <p:cNvPr id="3" name="object 3"/>
            <p:cNvSpPr/>
            <p:nvPr/>
          </p:nvSpPr>
          <p:spPr>
            <a:xfrm>
              <a:off x="48131" y="42721"/>
              <a:ext cx="10541000" cy="7429500"/>
            </a:xfrm>
            <a:custGeom>
              <a:avLst/>
              <a:gdLst/>
              <a:ahLst/>
              <a:cxnLst/>
              <a:rect l="l" t="t" r="r" b="b"/>
              <a:pathLst>
                <a:path w="10541000" h="7429500">
                  <a:moveTo>
                    <a:pt x="0" y="0"/>
                  </a:moveTo>
                  <a:lnTo>
                    <a:pt x="10541005" y="0"/>
                  </a:lnTo>
                  <a:lnTo>
                    <a:pt x="10541005" y="7429503"/>
                  </a:lnTo>
                  <a:lnTo>
                    <a:pt x="0" y="74295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A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131" y="42721"/>
              <a:ext cx="10541000" cy="565150"/>
            </a:xfrm>
            <a:custGeom>
              <a:avLst/>
              <a:gdLst/>
              <a:ahLst/>
              <a:cxnLst/>
              <a:rect l="l" t="t" r="r" b="b"/>
              <a:pathLst>
                <a:path w="10541000" h="565150">
                  <a:moveTo>
                    <a:pt x="10541005" y="0"/>
                  </a:moveTo>
                  <a:lnTo>
                    <a:pt x="0" y="0"/>
                  </a:lnTo>
                  <a:lnTo>
                    <a:pt x="0" y="565150"/>
                  </a:lnTo>
                  <a:lnTo>
                    <a:pt x="10541005" y="565150"/>
                  </a:lnTo>
                  <a:lnTo>
                    <a:pt x="10541005" y="0"/>
                  </a:lnTo>
                  <a:close/>
                </a:path>
              </a:pathLst>
            </a:custGeom>
            <a:solidFill>
              <a:srgbClr val="DF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131" y="42721"/>
              <a:ext cx="10541000" cy="565150"/>
            </a:xfrm>
            <a:custGeom>
              <a:avLst/>
              <a:gdLst/>
              <a:ahLst/>
              <a:cxnLst/>
              <a:rect l="l" t="t" r="r" b="b"/>
              <a:pathLst>
                <a:path w="10541000" h="565150">
                  <a:moveTo>
                    <a:pt x="0" y="0"/>
                  </a:moveTo>
                  <a:lnTo>
                    <a:pt x="10541005" y="0"/>
                  </a:lnTo>
                  <a:lnTo>
                    <a:pt x="10541005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A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1440" y="5628834"/>
              <a:ext cx="1125863" cy="112586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736813" y="5773104"/>
            <a:ext cx="5486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Link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26072" y="4805239"/>
            <a:ext cx="1489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6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33366" y="5081738"/>
            <a:ext cx="247650" cy="460375"/>
          </a:xfrm>
          <a:custGeom>
            <a:avLst/>
            <a:gdLst/>
            <a:ahLst/>
            <a:cxnLst/>
            <a:rect l="l" t="t" r="r" b="b"/>
            <a:pathLst>
              <a:path w="247650" h="460375">
                <a:moveTo>
                  <a:pt x="174750" y="0"/>
                </a:moveTo>
                <a:lnTo>
                  <a:pt x="155581" y="28608"/>
                </a:lnTo>
                <a:lnTo>
                  <a:pt x="132434" y="50875"/>
                </a:lnTo>
                <a:lnTo>
                  <a:pt x="106922" y="66909"/>
                </a:lnTo>
                <a:lnTo>
                  <a:pt x="80657" y="76817"/>
                </a:lnTo>
                <a:lnTo>
                  <a:pt x="80657" y="273704"/>
                </a:lnTo>
                <a:lnTo>
                  <a:pt x="0" y="273704"/>
                </a:lnTo>
                <a:lnTo>
                  <a:pt x="40349" y="307861"/>
                </a:lnTo>
                <a:lnTo>
                  <a:pt x="72042" y="343749"/>
                </a:lnTo>
                <a:lnTo>
                  <a:pt x="95930" y="381198"/>
                </a:lnTo>
                <a:lnTo>
                  <a:pt x="112863" y="420037"/>
                </a:lnTo>
                <a:lnTo>
                  <a:pt x="123691" y="460098"/>
                </a:lnTo>
                <a:lnTo>
                  <a:pt x="134079" y="417135"/>
                </a:lnTo>
                <a:lnTo>
                  <a:pt x="151232" y="376795"/>
                </a:lnTo>
                <a:lnTo>
                  <a:pt x="175560" y="339297"/>
                </a:lnTo>
                <a:lnTo>
                  <a:pt x="207474" y="304860"/>
                </a:lnTo>
                <a:lnTo>
                  <a:pt x="247384" y="273704"/>
                </a:lnTo>
                <a:lnTo>
                  <a:pt x="174750" y="273704"/>
                </a:lnTo>
                <a:lnTo>
                  <a:pt x="17475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70931" y="2665263"/>
            <a:ext cx="5803900" cy="4546600"/>
          </a:xfrm>
          <a:prstGeom prst="rect">
            <a:avLst/>
          </a:prstGeom>
          <a:ln w="7199">
            <a:solidFill>
              <a:srgbClr val="00A3D4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Times New Roman"/>
              <a:cs typeface="Times New Roman"/>
            </a:endParaRPr>
          </a:p>
          <a:p>
            <a:pPr marL="429259" algn="ctr">
              <a:lnSpc>
                <a:spcPct val="100000"/>
              </a:lnSpc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49992" y="855084"/>
            <a:ext cx="4206240" cy="12319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6364" marR="118745" algn="ctr">
              <a:lnSpc>
                <a:spcPts val="1560"/>
              </a:lnSpc>
              <a:spcBef>
                <a:spcPts val="25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common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woodworking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joint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through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dovetail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joint,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opposite.</a:t>
            </a:r>
            <a:endParaRPr sz="1400">
              <a:latin typeface="Arial"/>
              <a:cs typeface="Arial"/>
            </a:endParaRPr>
          </a:p>
          <a:p>
            <a:pPr marL="12700" marR="5080" indent="-635" algn="ctr">
              <a:lnSpc>
                <a:spcPts val="1560"/>
              </a:lnSpc>
              <a:spcBef>
                <a:spcPts val="1575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Using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ruler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pencil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ink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freehand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(without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ruler),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43795" y="1175930"/>
            <a:ext cx="3823970" cy="3050540"/>
            <a:chOff x="343795" y="1175930"/>
            <a:chExt cx="3823970" cy="3050540"/>
          </a:xfrm>
        </p:grpSpPr>
        <p:sp>
          <p:nvSpPr>
            <p:cNvPr id="13" name="object 13"/>
            <p:cNvSpPr/>
            <p:nvPr/>
          </p:nvSpPr>
          <p:spPr>
            <a:xfrm>
              <a:off x="2027544" y="3607297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7510" y="0"/>
                  </a:moveTo>
                  <a:lnTo>
                    <a:pt x="994" y="94783"/>
                  </a:lnTo>
                  <a:lnTo>
                    <a:pt x="0" y="415025"/>
                  </a:lnTo>
                  <a:lnTo>
                    <a:pt x="326516" y="320236"/>
                  </a:lnTo>
                  <a:lnTo>
                    <a:pt x="32751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27544" y="3607297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6516" y="320236"/>
                  </a:moveTo>
                  <a:lnTo>
                    <a:pt x="0" y="415025"/>
                  </a:lnTo>
                  <a:lnTo>
                    <a:pt x="994" y="94783"/>
                  </a:lnTo>
                  <a:lnTo>
                    <a:pt x="327510" y="0"/>
                  </a:lnTo>
                  <a:lnTo>
                    <a:pt x="326516" y="320236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24567" y="3267233"/>
              <a:ext cx="656590" cy="133350"/>
            </a:xfrm>
            <a:custGeom>
              <a:avLst/>
              <a:gdLst/>
              <a:ahLst/>
              <a:cxnLst/>
              <a:rect l="l" t="t" r="r" b="b"/>
              <a:pathLst>
                <a:path w="656589" h="133350">
                  <a:moveTo>
                    <a:pt x="326516" y="0"/>
                  </a:moveTo>
                  <a:lnTo>
                    <a:pt x="0" y="94785"/>
                  </a:lnTo>
                  <a:lnTo>
                    <a:pt x="329468" y="133189"/>
                  </a:lnTo>
                  <a:lnTo>
                    <a:pt x="655988" y="38404"/>
                  </a:lnTo>
                  <a:lnTo>
                    <a:pt x="326516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24567" y="3267233"/>
              <a:ext cx="656590" cy="133350"/>
            </a:xfrm>
            <a:custGeom>
              <a:avLst/>
              <a:gdLst/>
              <a:ahLst/>
              <a:cxnLst/>
              <a:rect l="l" t="t" r="r" b="b"/>
              <a:pathLst>
                <a:path w="656589" h="133350">
                  <a:moveTo>
                    <a:pt x="655988" y="38404"/>
                  </a:moveTo>
                  <a:lnTo>
                    <a:pt x="329468" y="133189"/>
                  </a:lnTo>
                  <a:lnTo>
                    <a:pt x="0" y="94785"/>
                  </a:lnTo>
                  <a:lnTo>
                    <a:pt x="326516" y="0"/>
                  </a:lnTo>
                  <a:lnTo>
                    <a:pt x="655988" y="38404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27544" y="2944378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7510" y="0"/>
                  </a:moveTo>
                  <a:lnTo>
                    <a:pt x="994" y="94783"/>
                  </a:lnTo>
                  <a:lnTo>
                    <a:pt x="0" y="415025"/>
                  </a:lnTo>
                  <a:lnTo>
                    <a:pt x="326516" y="320238"/>
                  </a:lnTo>
                  <a:lnTo>
                    <a:pt x="32751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27544" y="2944378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6516" y="320238"/>
                  </a:moveTo>
                  <a:lnTo>
                    <a:pt x="0" y="415025"/>
                  </a:lnTo>
                  <a:lnTo>
                    <a:pt x="994" y="94783"/>
                  </a:lnTo>
                  <a:lnTo>
                    <a:pt x="327510" y="0"/>
                  </a:lnTo>
                  <a:lnTo>
                    <a:pt x="326516" y="32023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024567" y="2613062"/>
              <a:ext cx="656590" cy="125730"/>
            </a:xfrm>
            <a:custGeom>
              <a:avLst/>
              <a:gdLst/>
              <a:ahLst/>
              <a:cxnLst/>
              <a:rect l="l" t="t" r="r" b="b"/>
              <a:pathLst>
                <a:path w="656589" h="125730">
                  <a:moveTo>
                    <a:pt x="326516" y="0"/>
                  </a:moveTo>
                  <a:lnTo>
                    <a:pt x="0" y="94788"/>
                  </a:lnTo>
                  <a:lnTo>
                    <a:pt x="329468" y="125255"/>
                  </a:lnTo>
                  <a:lnTo>
                    <a:pt x="655988" y="30471"/>
                  </a:lnTo>
                  <a:lnTo>
                    <a:pt x="326516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24567" y="2613062"/>
              <a:ext cx="656590" cy="125730"/>
            </a:xfrm>
            <a:custGeom>
              <a:avLst/>
              <a:gdLst/>
              <a:ahLst/>
              <a:cxnLst/>
              <a:rect l="l" t="t" r="r" b="b"/>
              <a:pathLst>
                <a:path w="656589" h="125730">
                  <a:moveTo>
                    <a:pt x="655988" y="30471"/>
                  </a:moveTo>
                  <a:lnTo>
                    <a:pt x="329468" y="125255"/>
                  </a:lnTo>
                  <a:lnTo>
                    <a:pt x="0" y="94788"/>
                  </a:lnTo>
                  <a:lnTo>
                    <a:pt x="326516" y="0"/>
                  </a:lnTo>
                  <a:lnTo>
                    <a:pt x="655988" y="3047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27544" y="2290208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7510" y="0"/>
                  </a:moveTo>
                  <a:lnTo>
                    <a:pt x="994" y="94783"/>
                  </a:lnTo>
                  <a:lnTo>
                    <a:pt x="0" y="415025"/>
                  </a:lnTo>
                  <a:lnTo>
                    <a:pt x="326516" y="320241"/>
                  </a:lnTo>
                  <a:lnTo>
                    <a:pt x="32751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27544" y="2290208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6516" y="320241"/>
                  </a:moveTo>
                  <a:lnTo>
                    <a:pt x="0" y="415025"/>
                  </a:lnTo>
                  <a:lnTo>
                    <a:pt x="994" y="94783"/>
                  </a:lnTo>
                  <a:lnTo>
                    <a:pt x="327510" y="0"/>
                  </a:lnTo>
                  <a:lnTo>
                    <a:pt x="326516" y="32024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795" y="1279235"/>
              <a:ext cx="1899320" cy="274312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354036" y="1996142"/>
              <a:ext cx="327025" cy="538480"/>
            </a:xfrm>
            <a:custGeom>
              <a:avLst/>
              <a:gdLst/>
              <a:ahLst/>
              <a:cxnLst/>
              <a:rect l="l" t="t" r="r" b="b"/>
              <a:pathLst>
                <a:path w="327025" h="538480">
                  <a:moveTo>
                    <a:pt x="326519" y="0"/>
                  </a:moveTo>
                  <a:lnTo>
                    <a:pt x="0" y="94783"/>
                  </a:lnTo>
                  <a:lnTo>
                    <a:pt x="0" y="538016"/>
                  </a:lnTo>
                  <a:lnTo>
                    <a:pt x="326519" y="443231"/>
                  </a:lnTo>
                  <a:lnTo>
                    <a:pt x="326519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54036" y="1996142"/>
              <a:ext cx="327025" cy="538480"/>
            </a:xfrm>
            <a:custGeom>
              <a:avLst/>
              <a:gdLst/>
              <a:ahLst/>
              <a:cxnLst/>
              <a:rect l="l" t="t" r="r" b="b"/>
              <a:pathLst>
                <a:path w="327025" h="538480">
                  <a:moveTo>
                    <a:pt x="326519" y="0"/>
                  </a:moveTo>
                  <a:lnTo>
                    <a:pt x="0" y="94783"/>
                  </a:lnTo>
                  <a:lnTo>
                    <a:pt x="0" y="538016"/>
                  </a:lnTo>
                  <a:lnTo>
                    <a:pt x="326519" y="443231"/>
                  </a:lnTo>
                  <a:lnTo>
                    <a:pt x="326519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364647" y="2015139"/>
              <a:ext cx="314325" cy="511175"/>
            </a:xfrm>
            <a:custGeom>
              <a:avLst/>
              <a:gdLst/>
              <a:ahLst/>
              <a:cxnLst/>
              <a:rect l="l" t="t" r="r" b="b"/>
              <a:pathLst>
                <a:path w="314325" h="511175">
                  <a:moveTo>
                    <a:pt x="240726" y="442296"/>
                  </a:moveTo>
                  <a:lnTo>
                    <a:pt x="240798" y="409940"/>
                  </a:lnTo>
                  <a:lnTo>
                    <a:pt x="247010" y="336277"/>
                  </a:lnTo>
                  <a:lnTo>
                    <a:pt x="268355" y="256410"/>
                  </a:lnTo>
                  <a:lnTo>
                    <a:pt x="313828" y="205445"/>
                  </a:lnTo>
                </a:path>
                <a:path w="314325" h="511175">
                  <a:moveTo>
                    <a:pt x="187464" y="457823"/>
                  </a:moveTo>
                  <a:lnTo>
                    <a:pt x="187731" y="413689"/>
                  </a:lnTo>
                  <a:lnTo>
                    <a:pt x="188857" y="367971"/>
                  </a:lnTo>
                  <a:lnTo>
                    <a:pt x="191348" y="312109"/>
                  </a:lnTo>
                  <a:lnTo>
                    <a:pt x="195733" y="250318"/>
                  </a:lnTo>
                  <a:lnTo>
                    <a:pt x="202539" y="186815"/>
                  </a:lnTo>
                  <a:lnTo>
                    <a:pt x="212295" y="125815"/>
                  </a:lnTo>
                  <a:lnTo>
                    <a:pt x="225527" y="71535"/>
                  </a:lnTo>
                  <a:lnTo>
                    <a:pt x="242765" y="28191"/>
                  </a:lnTo>
                  <a:lnTo>
                    <a:pt x="264536" y="0"/>
                  </a:lnTo>
                </a:path>
                <a:path w="314325" h="511175">
                  <a:moveTo>
                    <a:pt x="93817" y="483976"/>
                  </a:moveTo>
                  <a:lnTo>
                    <a:pt x="93844" y="420892"/>
                  </a:lnTo>
                  <a:lnTo>
                    <a:pt x="101886" y="277379"/>
                  </a:lnTo>
                  <a:lnTo>
                    <a:pt x="129884" y="122049"/>
                  </a:lnTo>
                  <a:lnTo>
                    <a:pt x="189779" y="23511"/>
                  </a:lnTo>
                </a:path>
                <a:path w="314325" h="511175">
                  <a:moveTo>
                    <a:pt x="228" y="510774"/>
                  </a:moveTo>
                  <a:lnTo>
                    <a:pt x="0" y="446952"/>
                  </a:lnTo>
                  <a:lnTo>
                    <a:pt x="8303" y="301741"/>
                  </a:lnTo>
                  <a:lnTo>
                    <a:pt x="38620" y="144524"/>
                  </a:lnTo>
                  <a:lnTo>
                    <a:pt x="104434" y="44683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24567" y="1959062"/>
              <a:ext cx="656590" cy="129539"/>
            </a:xfrm>
            <a:custGeom>
              <a:avLst/>
              <a:gdLst/>
              <a:ahLst/>
              <a:cxnLst/>
              <a:rect l="l" t="t" r="r" b="b"/>
              <a:pathLst>
                <a:path w="656589" h="129539">
                  <a:moveTo>
                    <a:pt x="326516" y="0"/>
                  </a:moveTo>
                  <a:lnTo>
                    <a:pt x="0" y="94783"/>
                  </a:lnTo>
                  <a:lnTo>
                    <a:pt x="329468" y="129218"/>
                  </a:lnTo>
                  <a:lnTo>
                    <a:pt x="655988" y="34433"/>
                  </a:lnTo>
                  <a:lnTo>
                    <a:pt x="326516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024567" y="1959062"/>
              <a:ext cx="656590" cy="129539"/>
            </a:xfrm>
            <a:custGeom>
              <a:avLst/>
              <a:gdLst/>
              <a:ahLst/>
              <a:cxnLst/>
              <a:rect l="l" t="t" r="r" b="b"/>
              <a:pathLst>
                <a:path w="656589" h="129539">
                  <a:moveTo>
                    <a:pt x="655988" y="34433"/>
                  </a:moveTo>
                  <a:lnTo>
                    <a:pt x="329468" y="129218"/>
                  </a:lnTo>
                  <a:lnTo>
                    <a:pt x="0" y="94783"/>
                  </a:lnTo>
                  <a:lnTo>
                    <a:pt x="326516" y="0"/>
                  </a:lnTo>
                  <a:lnTo>
                    <a:pt x="655988" y="34433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027544" y="1636202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7510" y="0"/>
                  </a:moveTo>
                  <a:lnTo>
                    <a:pt x="994" y="94788"/>
                  </a:lnTo>
                  <a:lnTo>
                    <a:pt x="0" y="415027"/>
                  </a:lnTo>
                  <a:lnTo>
                    <a:pt x="326516" y="320241"/>
                  </a:lnTo>
                  <a:lnTo>
                    <a:pt x="32751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027544" y="1636202"/>
              <a:ext cx="327660" cy="415290"/>
            </a:xfrm>
            <a:custGeom>
              <a:avLst/>
              <a:gdLst/>
              <a:ahLst/>
              <a:cxnLst/>
              <a:rect l="l" t="t" r="r" b="b"/>
              <a:pathLst>
                <a:path w="327660" h="415289">
                  <a:moveTo>
                    <a:pt x="326516" y="320241"/>
                  </a:moveTo>
                  <a:lnTo>
                    <a:pt x="0" y="415027"/>
                  </a:lnTo>
                  <a:lnTo>
                    <a:pt x="994" y="94788"/>
                  </a:lnTo>
                  <a:lnTo>
                    <a:pt x="327510" y="0"/>
                  </a:lnTo>
                  <a:lnTo>
                    <a:pt x="326516" y="32024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616" y="1178773"/>
              <a:ext cx="1902089" cy="55124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52969" y="1179740"/>
              <a:ext cx="1902460" cy="2842895"/>
            </a:xfrm>
            <a:custGeom>
              <a:avLst/>
              <a:gdLst/>
              <a:ahLst/>
              <a:cxnLst/>
              <a:rect l="l" t="t" r="r" b="b"/>
              <a:pathLst>
                <a:path w="1902460" h="2842895">
                  <a:moveTo>
                    <a:pt x="326517" y="0"/>
                  </a:moveTo>
                  <a:lnTo>
                    <a:pt x="0" y="94785"/>
                  </a:lnTo>
                  <a:lnTo>
                    <a:pt x="1575569" y="551251"/>
                  </a:lnTo>
                  <a:lnTo>
                    <a:pt x="1902085" y="456462"/>
                  </a:lnTo>
                  <a:lnTo>
                    <a:pt x="326517" y="0"/>
                  </a:lnTo>
                  <a:close/>
                </a:path>
                <a:path w="1902460" h="2842895">
                  <a:moveTo>
                    <a:pt x="1572581" y="876308"/>
                  </a:moveTo>
                  <a:lnTo>
                    <a:pt x="1899793" y="909847"/>
                  </a:lnTo>
                  <a:lnTo>
                    <a:pt x="1899793" y="1357102"/>
                  </a:lnTo>
                  <a:lnTo>
                    <a:pt x="1572581" y="1203524"/>
                  </a:lnTo>
                  <a:lnTo>
                    <a:pt x="1572581" y="1530742"/>
                  </a:lnTo>
                  <a:lnTo>
                    <a:pt x="1901775" y="1574205"/>
                  </a:lnTo>
                  <a:lnTo>
                    <a:pt x="1901775" y="2021461"/>
                  </a:lnTo>
                  <a:lnTo>
                    <a:pt x="1572581" y="1857956"/>
                  </a:lnTo>
                  <a:lnTo>
                    <a:pt x="1572581" y="2185884"/>
                  </a:lnTo>
                  <a:lnTo>
                    <a:pt x="1899793" y="2219422"/>
                  </a:lnTo>
                  <a:lnTo>
                    <a:pt x="1899793" y="2666674"/>
                  </a:lnTo>
                  <a:lnTo>
                    <a:pt x="1572581" y="2513098"/>
                  </a:lnTo>
                  <a:lnTo>
                    <a:pt x="1572581" y="2842618"/>
                  </a:lnTo>
                  <a:lnTo>
                    <a:pt x="474" y="2393014"/>
                  </a:lnTo>
                  <a:lnTo>
                    <a:pt x="474" y="99490"/>
                  </a:lnTo>
                  <a:lnTo>
                    <a:pt x="1572581" y="549090"/>
                  </a:lnTo>
                  <a:lnTo>
                    <a:pt x="1572581" y="87630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47605" y="3545795"/>
              <a:ext cx="2160270" cy="614680"/>
            </a:xfrm>
            <a:custGeom>
              <a:avLst/>
              <a:gdLst/>
              <a:ahLst/>
              <a:cxnLst/>
              <a:rect l="l" t="t" r="r" b="b"/>
              <a:pathLst>
                <a:path w="2160270" h="614679">
                  <a:moveTo>
                    <a:pt x="2159877" y="614598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54036" y="2647144"/>
              <a:ext cx="327025" cy="551815"/>
            </a:xfrm>
            <a:custGeom>
              <a:avLst/>
              <a:gdLst/>
              <a:ahLst/>
              <a:cxnLst/>
              <a:rect l="l" t="t" r="r" b="b"/>
              <a:pathLst>
                <a:path w="327025" h="551814">
                  <a:moveTo>
                    <a:pt x="326519" y="0"/>
                  </a:moveTo>
                  <a:lnTo>
                    <a:pt x="0" y="94787"/>
                  </a:lnTo>
                  <a:lnTo>
                    <a:pt x="0" y="551249"/>
                  </a:lnTo>
                  <a:lnTo>
                    <a:pt x="326519" y="456465"/>
                  </a:lnTo>
                  <a:lnTo>
                    <a:pt x="326519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354036" y="2647144"/>
              <a:ext cx="327025" cy="551815"/>
            </a:xfrm>
            <a:custGeom>
              <a:avLst/>
              <a:gdLst/>
              <a:ahLst/>
              <a:cxnLst/>
              <a:rect l="l" t="t" r="r" b="b"/>
              <a:pathLst>
                <a:path w="327025" h="551814">
                  <a:moveTo>
                    <a:pt x="326519" y="0"/>
                  </a:moveTo>
                  <a:lnTo>
                    <a:pt x="0" y="94787"/>
                  </a:lnTo>
                  <a:lnTo>
                    <a:pt x="0" y="551249"/>
                  </a:lnTo>
                  <a:lnTo>
                    <a:pt x="326519" y="456465"/>
                  </a:lnTo>
                  <a:lnTo>
                    <a:pt x="326519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364647" y="2666144"/>
              <a:ext cx="314325" cy="511175"/>
            </a:xfrm>
            <a:custGeom>
              <a:avLst/>
              <a:gdLst/>
              <a:ahLst/>
              <a:cxnLst/>
              <a:rect l="l" t="t" r="r" b="b"/>
              <a:pathLst>
                <a:path w="314325" h="511175">
                  <a:moveTo>
                    <a:pt x="240726" y="442292"/>
                  </a:moveTo>
                  <a:lnTo>
                    <a:pt x="240798" y="409937"/>
                  </a:lnTo>
                  <a:lnTo>
                    <a:pt x="247010" y="336273"/>
                  </a:lnTo>
                  <a:lnTo>
                    <a:pt x="268355" y="256408"/>
                  </a:lnTo>
                  <a:lnTo>
                    <a:pt x="313828" y="205445"/>
                  </a:lnTo>
                </a:path>
                <a:path w="314325" h="511175">
                  <a:moveTo>
                    <a:pt x="187464" y="457819"/>
                  </a:moveTo>
                  <a:lnTo>
                    <a:pt x="187731" y="413685"/>
                  </a:lnTo>
                  <a:lnTo>
                    <a:pt x="188857" y="367968"/>
                  </a:lnTo>
                  <a:lnTo>
                    <a:pt x="191348" y="312106"/>
                  </a:lnTo>
                  <a:lnTo>
                    <a:pt x="195733" y="250315"/>
                  </a:lnTo>
                  <a:lnTo>
                    <a:pt x="202539" y="186812"/>
                  </a:lnTo>
                  <a:lnTo>
                    <a:pt x="212295" y="125812"/>
                  </a:lnTo>
                  <a:lnTo>
                    <a:pt x="225527" y="71533"/>
                  </a:lnTo>
                  <a:lnTo>
                    <a:pt x="242765" y="28190"/>
                  </a:lnTo>
                  <a:lnTo>
                    <a:pt x="264536" y="0"/>
                  </a:lnTo>
                </a:path>
                <a:path w="314325" h="511175">
                  <a:moveTo>
                    <a:pt x="93817" y="483974"/>
                  </a:moveTo>
                  <a:lnTo>
                    <a:pt x="93844" y="420889"/>
                  </a:lnTo>
                  <a:lnTo>
                    <a:pt x="101886" y="277377"/>
                  </a:lnTo>
                  <a:lnTo>
                    <a:pt x="129884" y="122046"/>
                  </a:lnTo>
                  <a:lnTo>
                    <a:pt x="189779" y="23508"/>
                  </a:lnTo>
                </a:path>
                <a:path w="314325" h="511175">
                  <a:moveTo>
                    <a:pt x="228" y="510772"/>
                  </a:moveTo>
                  <a:lnTo>
                    <a:pt x="0" y="446950"/>
                  </a:lnTo>
                  <a:lnTo>
                    <a:pt x="8303" y="301738"/>
                  </a:lnTo>
                  <a:lnTo>
                    <a:pt x="38620" y="144520"/>
                  </a:lnTo>
                  <a:lnTo>
                    <a:pt x="104434" y="44679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354036" y="3304148"/>
              <a:ext cx="327025" cy="544195"/>
            </a:xfrm>
            <a:custGeom>
              <a:avLst/>
              <a:gdLst/>
              <a:ahLst/>
              <a:cxnLst/>
              <a:rect l="l" t="t" r="r" b="b"/>
              <a:pathLst>
                <a:path w="327025" h="544195">
                  <a:moveTo>
                    <a:pt x="326519" y="0"/>
                  </a:moveTo>
                  <a:lnTo>
                    <a:pt x="0" y="94783"/>
                  </a:lnTo>
                  <a:lnTo>
                    <a:pt x="0" y="543966"/>
                  </a:lnTo>
                  <a:lnTo>
                    <a:pt x="326519" y="449182"/>
                  </a:lnTo>
                  <a:lnTo>
                    <a:pt x="326519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354036" y="3304148"/>
              <a:ext cx="327025" cy="544195"/>
            </a:xfrm>
            <a:custGeom>
              <a:avLst/>
              <a:gdLst/>
              <a:ahLst/>
              <a:cxnLst/>
              <a:rect l="l" t="t" r="r" b="b"/>
              <a:pathLst>
                <a:path w="327025" h="544195">
                  <a:moveTo>
                    <a:pt x="326519" y="0"/>
                  </a:moveTo>
                  <a:lnTo>
                    <a:pt x="0" y="94783"/>
                  </a:lnTo>
                  <a:lnTo>
                    <a:pt x="0" y="543966"/>
                  </a:lnTo>
                  <a:lnTo>
                    <a:pt x="326519" y="449182"/>
                  </a:lnTo>
                  <a:lnTo>
                    <a:pt x="326519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364647" y="3323145"/>
              <a:ext cx="314325" cy="511175"/>
            </a:xfrm>
            <a:custGeom>
              <a:avLst/>
              <a:gdLst/>
              <a:ahLst/>
              <a:cxnLst/>
              <a:rect l="l" t="t" r="r" b="b"/>
              <a:pathLst>
                <a:path w="314325" h="511175">
                  <a:moveTo>
                    <a:pt x="240726" y="442292"/>
                  </a:moveTo>
                  <a:lnTo>
                    <a:pt x="240798" y="409937"/>
                  </a:lnTo>
                  <a:lnTo>
                    <a:pt x="247010" y="336273"/>
                  </a:lnTo>
                  <a:lnTo>
                    <a:pt x="268355" y="256408"/>
                  </a:lnTo>
                  <a:lnTo>
                    <a:pt x="313828" y="205445"/>
                  </a:lnTo>
                </a:path>
                <a:path w="314325" h="511175">
                  <a:moveTo>
                    <a:pt x="187464" y="457819"/>
                  </a:moveTo>
                  <a:lnTo>
                    <a:pt x="187731" y="413687"/>
                  </a:lnTo>
                  <a:lnTo>
                    <a:pt x="188857" y="367970"/>
                  </a:lnTo>
                  <a:lnTo>
                    <a:pt x="191348" y="312108"/>
                  </a:lnTo>
                  <a:lnTo>
                    <a:pt x="195733" y="250318"/>
                  </a:lnTo>
                  <a:lnTo>
                    <a:pt x="202539" y="186815"/>
                  </a:lnTo>
                  <a:lnTo>
                    <a:pt x="212295" y="125815"/>
                  </a:lnTo>
                  <a:lnTo>
                    <a:pt x="225527" y="71535"/>
                  </a:lnTo>
                  <a:lnTo>
                    <a:pt x="242765" y="28191"/>
                  </a:lnTo>
                  <a:lnTo>
                    <a:pt x="264536" y="0"/>
                  </a:lnTo>
                </a:path>
                <a:path w="314325" h="511175">
                  <a:moveTo>
                    <a:pt x="93817" y="483972"/>
                  </a:moveTo>
                  <a:lnTo>
                    <a:pt x="93844" y="420889"/>
                  </a:lnTo>
                  <a:lnTo>
                    <a:pt x="101886" y="277377"/>
                  </a:lnTo>
                  <a:lnTo>
                    <a:pt x="129884" y="122047"/>
                  </a:lnTo>
                  <a:lnTo>
                    <a:pt x="189779" y="23507"/>
                  </a:lnTo>
                </a:path>
                <a:path w="314325" h="511175">
                  <a:moveTo>
                    <a:pt x="228" y="510772"/>
                  </a:moveTo>
                  <a:lnTo>
                    <a:pt x="0" y="446950"/>
                  </a:lnTo>
                  <a:lnTo>
                    <a:pt x="8303" y="301739"/>
                  </a:lnTo>
                  <a:lnTo>
                    <a:pt x="38620" y="144522"/>
                  </a:lnTo>
                  <a:lnTo>
                    <a:pt x="104434" y="44683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3002" y="1369796"/>
              <a:ext cx="1587908" cy="274560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353485" y="1372967"/>
              <a:ext cx="1576705" cy="2745740"/>
            </a:xfrm>
            <a:custGeom>
              <a:avLst/>
              <a:gdLst/>
              <a:ahLst/>
              <a:cxnLst/>
              <a:rect l="l" t="t" r="r" b="b"/>
              <a:pathLst>
                <a:path w="1576704" h="2745740">
                  <a:moveTo>
                    <a:pt x="0" y="452296"/>
                  </a:moveTo>
                  <a:lnTo>
                    <a:pt x="327219" y="358884"/>
                  </a:lnTo>
                  <a:lnTo>
                    <a:pt x="327219" y="358719"/>
                  </a:lnTo>
                  <a:lnTo>
                    <a:pt x="1576464" y="0"/>
                  </a:lnTo>
                  <a:lnTo>
                    <a:pt x="1576464" y="2293466"/>
                  </a:lnTo>
                  <a:lnTo>
                    <a:pt x="327219" y="2652191"/>
                  </a:lnTo>
                  <a:lnTo>
                    <a:pt x="0" y="2745609"/>
                  </a:lnTo>
                  <a:lnTo>
                    <a:pt x="0" y="2477811"/>
                  </a:lnTo>
                  <a:lnTo>
                    <a:pt x="327920" y="2383077"/>
                  </a:lnTo>
                  <a:lnTo>
                    <a:pt x="327219" y="1944479"/>
                  </a:lnTo>
                  <a:lnTo>
                    <a:pt x="0" y="2037891"/>
                  </a:lnTo>
                  <a:lnTo>
                    <a:pt x="0" y="1824595"/>
                  </a:lnTo>
                  <a:lnTo>
                    <a:pt x="327219" y="1731178"/>
                  </a:lnTo>
                  <a:lnTo>
                    <a:pt x="327219" y="1283947"/>
                  </a:lnTo>
                  <a:lnTo>
                    <a:pt x="0" y="1377356"/>
                  </a:lnTo>
                  <a:lnTo>
                    <a:pt x="0" y="1160024"/>
                  </a:lnTo>
                  <a:lnTo>
                    <a:pt x="329126" y="1065442"/>
                  </a:lnTo>
                  <a:lnTo>
                    <a:pt x="327219" y="623206"/>
                  </a:lnTo>
                  <a:lnTo>
                    <a:pt x="0" y="716622"/>
                  </a:lnTo>
                  <a:lnTo>
                    <a:pt x="0" y="452296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028539" y="3694538"/>
              <a:ext cx="327025" cy="422909"/>
            </a:xfrm>
            <a:custGeom>
              <a:avLst/>
              <a:gdLst/>
              <a:ahLst/>
              <a:cxnLst/>
              <a:rect l="l" t="t" r="r" b="b"/>
              <a:pathLst>
                <a:path w="327025" h="422910">
                  <a:moveTo>
                    <a:pt x="0" y="0"/>
                  </a:moveTo>
                  <a:lnTo>
                    <a:pt x="0" y="327456"/>
                  </a:lnTo>
                  <a:lnTo>
                    <a:pt x="326515" y="422356"/>
                  </a:lnTo>
                  <a:lnTo>
                    <a:pt x="326515" y="1563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028539" y="3694538"/>
              <a:ext cx="327025" cy="422909"/>
            </a:xfrm>
            <a:custGeom>
              <a:avLst/>
              <a:gdLst/>
              <a:ahLst/>
              <a:cxnLst/>
              <a:rect l="l" t="t" r="r" b="b"/>
              <a:pathLst>
                <a:path w="327025" h="422910">
                  <a:moveTo>
                    <a:pt x="0" y="0"/>
                  </a:moveTo>
                  <a:lnTo>
                    <a:pt x="326515" y="156309"/>
                  </a:lnTo>
                  <a:lnTo>
                    <a:pt x="326515" y="422356"/>
                  </a:lnTo>
                  <a:lnTo>
                    <a:pt x="0" y="327456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27015" y="3815258"/>
              <a:ext cx="133084" cy="24594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154006" y="3760624"/>
              <a:ext cx="192405" cy="342265"/>
            </a:xfrm>
            <a:custGeom>
              <a:avLst/>
              <a:gdLst/>
              <a:ahLst/>
              <a:cxnLst/>
              <a:rect l="l" t="t" r="r" b="b"/>
              <a:pathLst>
                <a:path w="192405" h="342264">
                  <a:moveTo>
                    <a:pt x="96624" y="312569"/>
                  </a:moveTo>
                  <a:lnTo>
                    <a:pt x="96493" y="272604"/>
                  </a:lnTo>
                  <a:lnTo>
                    <a:pt x="88223" y="179948"/>
                  </a:lnTo>
                  <a:lnTo>
                    <a:pt x="59997" y="75460"/>
                  </a:lnTo>
                  <a:lnTo>
                    <a:pt x="0" y="0"/>
                  </a:lnTo>
                </a:path>
                <a:path w="192405" h="342264">
                  <a:moveTo>
                    <a:pt x="191861" y="341718"/>
                  </a:moveTo>
                  <a:lnTo>
                    <a:pt x="192037" y="303558"/>
                  </a:lnTo>
                  <a:lnTo>
                    <a:pt x="183621" y="214799"/>
                  </a:lnTo>
                  <a:lnTo>
                    <a:pt x="153191" y="114018"/>
                  </a:lnTo>
                  <a:lnTo>
                    <a:pt x="87329" y="39797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028539" y="2378324"/>
              <a:ext cx="327025" cy="372745"/>
            </a:xfrm>
            <a:custGeom>
              <a:avLst/>
              <a:gdLst/>
              <a:ahLst/>
              <a:cxnLst/>
              <a:rect l="l" t="t" r="r" b="b"/>
              <a:pathLst>
                <a:path w="327025" h="372744">
                  <a:moveTo>
                    <a:pt x="0" y="0"/>
                  </a:moveTo>
                  <a:lnTo>
                    <a:pt x="0" y="337637"/>
                  </a:lnTo>
                  <a:lnTo>
                    <a:pt x="326515" y="372452"/>
                  </a:lnTo>
                  <a:lnTo>
                    <a:pt x="326515" y="154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028539" y="2378324"/>
              <a:ext cx="327025" cy="372745"/>
            </a:xfrm>
            <a:custGeom>
              <a:avLst/>
              <a:gdLst/>
              <a:ahLst/>
              <a:cxnLst/>
              <a:rect l="l" t="t" r="r" b="b"/>
              <a:pathLst>
                <a:path w="327025" h="372744">
                  <a:moveTo>
                    <a:pt x="0" y="0"/>
                  </a:moveTo>
                  <a:lnTo>
                    <a:pt x="326515" y="154984"/>
                  </a:lnTo>
                  <a:lnTo>
                    <a:pt x="326515" y="372452"/>
                  </a:lnTo>
                  <a:lnTo>
                    <a:pt x="0" y="337637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27015" y="2504966"/>
              <a:ext cx="136392" cy="22723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032275" y="2393294"/>
              <a:ext cx="314960" cy="355600"/>
            </a:xfrm>
            <a:custGeom>
              <a:avLst/>
              <a:gdLst/>
              <a:ahLst/>
              <a:cxnLst/>
              <a:rect l="l" t="t" r="r" b="b"/>
              <a:pathLst>
                <a:path w="314960" h="355600">
                  <a:moveTo>
                    <a:pt x="218357" y="344263"/>
                  </a:moveTo>
                  <a:lnTo>
                    <a:pt x="213440" y="295808"/>
                  </a:lnTo>
                  <a:lnTo>
                    <a:pt x="187049" y="186359"/>
                  </a:lnTo>
                  <a:lnTo>
                    <a:pt x="121722" y="69797"/>
                  </a:lnTo>
                  <a:lnTo>
                    <a:pt x="0" y="0"/>
                  </a:lnTo>
                </a:path>
                <a:path w="314960" h="355600">
                  <a:moveTo>
                    <a:pt x="314913" y="355525"/>
                  </a:moveTo>
                  <a:lnTo>
                    <a:pt x="313849" y="322886"/>
                  </a:lnTo>
                  <a:lnTo>
                    <a:pt x="302703" y="246274"/>
                  </a:lnTo>
                  <a:lnTo>
                    <a:pt x="269545" y="157641"/>
                  </a:lnTo>
                  <a:lnTo>
                    <a:pt x="202441" y="88941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028539" y="1732381"/>
              <a:ext cx="327025" cy="362585"/>
            </a:xfrm>
            <a:custGeom>
              <a:avLst/>
              <a:gdLst/>
              <a:ahLst/>
              <a:cxnLst/>
              <a:rect l="l" t="t" r="r" b="b"/>
              <a:pathLst>
                <a:path w="327025" h="362585">
                  <a:moveTo>
                    <a:pt x="0" y="0"/>
                  </a:moveTo>
                  <a:lnTo>
                    <a:pt x="0" y="327312"/>
                  </a:lnTo>
                  <a:lnTo>
                    <a:pt x="326515" y="362127"/>
                  </a:lnTo>
                  <a:lnTo>
                    <a:pt x="326515" y="948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028539" y="1732381"/>
              <a:ext cx="327025" cy="362585"/>
            </a:xfrm>
            <a:custGeom>
              <a:avLst/>
              <a:gdLst/>
              <a:ahLst/>
              <a:cxnLst/>
              <a:rect l="l" t="t" r="r" b="b"/>
              <a:pathLst>
                <a:path w="327025" h="362585">
                  <a:moveTo>
                    <a:pt x="0" y="0"/>
                  </a:moveTo>
                  <a:lnTo>
                    <a:pt x="326515" y="94899"/>
                  </a:lnTo>
                  <a:lnTo>
                    <a:pt x="326515" y="362127"/>
                  </a:lnTo>
                  <a:lnTo>
                    <a:pt x="0" y="32731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29823" y="1837713"/>
              <a:ext cx="130276" cy="23775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154667" y="1774940"/>
              <a:ext cx="191770" cy="314325"/>
            </a:xfrm>
            <a:custGeom>
              <a:avLst/>
              <a:gdLst/>
              <a:ahLst/>
              <a:cxnLst/>
              <a:rect l="l" t="t" r="r" b="b"/>
              <a:pathLst>
                <a:path w="191769" h="314325">
                  <a:moveTo>
                    <a:pt x="95962" y="306702"/>
                  </a:moveTo>
                  <a:lnTo>
                    <a:pt x="95935" y="266250"/>
                  </a:lnTo>
                  <a:lnTo>
                    <a:pt x="87892" y="173273"/>
                  </a:lnTo>
                  <a:lnTo>
                    <a:pt x="59894" y="70334"/>
                  </a:lnTo>
                  <a:lnTo>
                    <a:pt x="0" y="0"/>
                  </a:lnTo>
                </a:path>
                <a:path w="191769" h="314325">
                  <a:moveTo>
                    <a:pt x="191199" y="313955"/>
                  </a:moveTo>
                  <a:lnTo>
                    <a:pt x="191169" y="275627"/>
                  </a:lnTo>
                  <a:lnTo>
                    <a:pt x="182298" y="187257"/>
                  </a:lnTo>
                  <a:lnTo>
                    <a:pt x="151414" y="88766"/>
                  </a:lnTo>
                  <a:lnTo>
                    <a:pt x="85345" y="20077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31778" y="1274097"/>
              <a:ext cx="1902085" cy="551911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031425" y="1275069"/>
              <a:ext cx="1902460" cy="552450"/>
            </a:xfrm>
            <a:custGeom>
              <a:avLst/>
              <a:gdLst/>
              <a:ahLst/>
              <a:cxnLst/>
              <a:rect l="l" t="t" r="r" b="b"/>
              <a:pathLst>
                <a:path w="1902460" h="552450">
                  <a:moveTo>
                    <a:pt x="1575572" y="0"/>
                  </a:moveTo>
                  <a:lnTo>
                    <a:pt x="1902089" y="94899"/>
                  </a:lnTo>
                  <a:lnTo>
                    <a:pt x="326519" y="551912"/>
                  </a:lnTo>
                  <a:lnTo>
                    <a:pt x="0" y="457013"/>
                  </a:lnTo>
                  <a:lnTo>
                    <a:pt x="1575572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028539" y="3047810"/>
              <a:ext cx="327025" cy="365760"/>
            </a:xfrm>
            <a:custGeom>
              <a:avLst/>
              <a:gdLst/>
              <a:ahLst/>
              <a:cxnLst/>
              <a:rect l="l" t="t" r="r" b="b"/>
              <a:pathLst>
                <a:path w="327025" h="365760">
                  <a:moveTo>
                    <a:pt x="0" y="0"/>
                  </a:moveTo>
                  <a:lnTo>
                    <a:pt x="0" y="319755"/>
                  </a:lnTo>
                  <a:lnTo>
                    <a:pt x="326515" y="365205"/>
                  </a:lnTo>
                  <a:lnTo>
                    <a:pt x="326515" y="154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028539" y="3047810"/>
              <a:ext cx="327025" cy="365760"/>
            </a:xfrm>
            <a:custGeom>
              <a:avLst/>
              <a:gdLst/>
              <a:ahLst/>
              <a:cxnLst/>
              <a:rect l="l" t="t" r="r" b="b"/>
              <a:pathLst>
                <a:path w="327025" h="365760">
                  <a:moveTo>
                    <a:pt x="0" y="0"/>
                  </a:moveTo>
                  <a:lnTo>
                    <a:pt x="326515" y="154983"/>
                  </a:lnTo>
                  <a:lnTo>
                    <a:pt x="326515" y="365205"/>
                  </a:lnTo>
                  <a:lnTo>
                    <a:pt x="0" y="319755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27015" y="3161887"/>
              <a:ext cx="136392" cy="22589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032275" y="3063506"/>
              <a:ext cx="312420" cy="346710"/>
            </a:xfrm>
            <a:custGeom>
              <a:avLst/>
              <a:gdLst/>
              <a:ahLst/>
              <a:cxnLst/>
              <a:rect l="l" t="t" r="r" b="b"/>
              <a:pathLst>
                <a:path w="312419" h="346710">
                  <a:moveTo>
                    <a:pt x="213062" y="330973"/>
                  </a:moveTo>
                  <a:lnTo>
                    <a:pt x="208973" y="284593"/>
                  </a:lnTo>
                  <a:lnTo>
                    <a:pt x="184402" y="179712"/>
                  </a:lnTo>
                  <a:lnTo>
                    <a:pt x="120895" y="67718"/>
                  </a:lnTo>
                  <a:lnTo>
                    <a:pt x="0" y="0"/>
                  </a:lnTo>
                </a:path>
                <a:path w="312419" h="346710">
                  <a:moveTo>
                    <a:pt x="312271" y="346218"/>
                  </a:moveTo>
                  <a:lnTo>
                    <a:pt x="311207" y="314826"/>
                  </a:lnTo>
                  <a:lnTo>
                    <a:pt x="300061" y="240954"/>
                  </a:lnTo>
                  <a:lnTo>
                    <a:pt x="266901" y="155063"/>
                  </a:lnTo>
                  <a:lnTo>
                    <a:pt x="199796" y="87609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966754" y="3597292"/>
              <a:ext cx="2197100" cy="625475"/>
            </a:xfrm>
            <a:custGeom>
              <a:avLst/>
              <a:gdLst/>
              <a:ahLst/>
              <a:cxnLst/>
              <a:rect l="l" t="t" r="r" b="b"/>
              <a:pathLst>
                <a:path w="2197100" h="625475">
                  <a:moveTo>
                    <a:pt x="0" y="625111"/>
                  </a:moveTo>
                  <a:lnTo>
                    <a:pt x="2196810" y="0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1114988" y="729011"/>
            <a:ext cx="2429510" cy="58483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THROUGH</a:t>
            </a:r>
            <a:r>
              <a:rPr sz="14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DOVETAIL</a:t>
            </a:r>
            <a:r>
              <a:rPr sz="1400" b="1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JOINT</a:t>
            </a:r>
            <a:endParaRPr sz="1400">
              <a:latin typeface="Arial"/>
              <a:cs typeface="Arial"/>
            </a:endParaRPr>
          </a:p>
          <a:p>
            <a:pPr marL="451484">
              <a:lnSpc>
                <a:spcPct val="100000"/>
              </a:lnSpc>
              <a:spcBef>
                <a:spcPts val="52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14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 rot="20760000">
            <a:off x="3432735" y="1500257"/>
            <a:ext cx="447217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5"/>
              </a:lnSpc>
            </a:pPr>
            <a:r>
              <a:rPr sz="500" i="1" spc="-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500" i="1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i="1" baseline="5555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750" i="1" spc="22" baseline="55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i="1" spc="-30" baseline="5555" dirty="0">
                <a:solidFill>
                  <a:srgbClr val="151616"/>
                </a:solidFill>
                <a:latin typeface="Arial"/>
                <a:cs typeface="Arial"/>
              </a:rPr>
              <a:t>2022</a:t>
            </a:r>
            <a:endParaRPr sz="750" baseline="5555">
              <a:latin typeface="Arial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5290175" y="3716902"/>
            <a:ext cx="4832350" cy="3255645"/>
            <a:chOff x="5290175" y="3716902"/>
            <a:chExt cx="4832350" cy="3255645"/>
          </a:xfrm>
        </p:grpSpPr>
        <p:sp>
          <p:nvSpPr>
            <p:cNvPr id="64" name="object 64"/>
            <p:cNvSpPr/>
            <p:nvPr/>
          </p:nvSpPr>
          <p:spPr>
            <a:xfrm>
              <a:off x="5290172" y="3716903"/>
              <a:ext cx="4622800" cy="3199765"/>
            </a:xfrm>
            <a:custGeom>
              <a:avLst/>
              <a:gdLst/>
              <a:ahLst/>
              <a:cxnLst/>
              <a:rect l="l" t="t" r="r" b="b"/>
              <a:pathLst>
                <a:path w="4622800" h="3199765">
                  <a:moveTo>
                    <a:pt x="1691703" y="2405583"/>
                  </a:moveTo>
                  <a:lnTo>
                    <a:pt x="1691195" y="2075383"/>
                  </a:lnTo>
                  <a:lnTo>
                    <a:pt x="1687512" y="2075383"/>
                  </a:lnTo>
                  <a:lnTo>
                    <a:pt x="1687550" y="2405583"/>
                  </a:lnTo>
                  <a:lnTo>
                    <a:pt x="1691703" y="2405583"/>
                  </a:lnTo>
                  <a:close/>
                </a:path>
                <a:path w="4622800" h="3199765">
                  <a:moveTo>
                    <a:pt x="1692173" y="1757883"/>
                  </a:moveTo>
                  <a:lnTo>
                    <a:pt x="1691271" y="1745183"/>
                  </a:lnTo>
                  <a:lnTo>
                    <a:pt x="1689506" y="1745183"/>
                  </a:lnTo>
                  <a:lnTo>
                    <a:pt x="1689011" y="1427683"/>
                  </a:lnTo>
                  <a:lnTo>
                    <a:pt x="1689239" y="1414983"/>
                  </a:lnTo>
                  <a:lnTo>
                    <a:pt x="1687398" y="1414983"/>
                  </a:lnTo>
                  <a:lnTo>
                    <a:pt x="1687398" y="1745183"/>
                  </a:lnTo>
                  <a:lnTo>
                    <a:pt x="1688947" y="1745183"/>
                  </a:lnTo>
                  <a:lnTo>
                    <a:pt x="1689684" y="1757883"/>
                  </a:lnTo>
                  <a:lnTo>
                    <a:pt x="1692173" y="1757883"/>
                  </a:lnTo>
                  <a:close/>
                </a:path>
                <a:path w="4622800" h="3199765">
                  <a:moveTo>
                    <a:pt x="1692935" y="3053283"/>
                  </a:moveTo>
                  <a:lnTo>
                    <a:pt x="1687791" y="3051822"/>
                  </a:lnTo>
                  <a:lnTo>
                    <a:pt x="1687804" y="3053283"/>
                  </a:lnTo>
                  <a:lnTo>
                    <a:pt x="1692935" y="3053283"/>
                  </a:lnTo>
                  <a:close/>
                </a:path>
                <a:path w="4622800" h="3199765">
                  <a:moveTo>
                    <a:pt x="1698675" y="1097483"/>
                  </a:moveTo>
                  <a:lnTo>
                    <a:pt x="1697951" y="1084783"/>
                  </a:lnTo>
                  <a:lnTo>
                    <a:pt x="1697507" y="1084783"/>
                  </a:lnTo>
                  <a:lnTo>
                    <a:pt x="1697685" y="1097483"/>
                  </a:lnTo>
                  <a:lnTo>
                    <a:pt x="1698675" y="1097483"/>
                  </a:lnTo>
                  <a:close/>
                </a:path>
                <a:path w="4622800" h="3199765">
                  <a:moveTo>
                    <a:pt x="2017445" y="2952712"/>
                  </a:moveTo>
                  <a:lnTo>
                    <a:pt x="2014410" y="2953677"/>
                  </a:lnTo>
                  <a:lnTo>
                    <a:pt x="2014562" y="2957817"/>
                  </a:lnTo>
                  <a:lnTo>
                    <a:pt x="2014880" y="2954921"/>
                  </a:lnTo>
                  <a:lnTo>
                    <a:pt x="2015782" y="2954324"/>
                  </a:lnTo>
                  <a:lnTo>
                    <a:pt x="2016658" y="2953245"/>
                  </a:lnTo>
                  <a:lnTo>
                    <a:pt x="2017445" y="2952712"/>
                  </a:lnTo>
                  <a:close/>
                </a:path>
                <a:path w="4622800" h="3199765">
                  <a:moveTo>
                    <a:pt x="2018830" y="2952280"/>
                  </a:moveTo>
                  <a:lnTo>
                    <a:pt x="2017496" y="2952673"/>
                  </a:lnTo>
                  <a:lnTo>
                    <a:pt x="2018830" y="2952280"/>
                  </a:lnTo>
                  <a:close/>
                </a:path>
                <a:path w="4622800" h="3199765">
                  <a:moveTo>
                    <a:pt x="2020189" y="2888183"/>
                  </a:moveTo>
                  <a:close/>
                </a:path>
                <a:path w="4622800" h="3199765">
                  <a:moveTo>
                    <a:pt x="2020493" y="2227478"/>
                  </a:moveTo>
                  <a:lnTo>
                    <a:pt x="2019388" y="2215083"/>
                  </a:lnTo>
                  <a:lnTo>
                    <a:pt x="2018525" y="2224735"/>
                  </a:lnTo>
                  <a:lnTo>
                    <a:pt x="2018474" y="2226526"/>
                  </a:lnTo>
                  <a:lnTo>
                    <a:pt x="2020493" y="2227478"/>
                  </a:lnTo>
                  <a:close/>
                </a:path>
                <a:path w="4622800" h="3199765">
                  <a:moveTo>
                    <a:pt x="2020519" y="2227757"/>
                  </a:moveTo>
                  <a:lnTo>
                    <a:pt x="2018334" y="2226729"/>
                  </a:lnTo>
                  <a:lnTo>
                    <a:pt x="2018245" y="2227783"/>
                  </a:lnTo>
                  <a:lnTo>
                    <a:pt x="2020519" y="2227783"/>
                  </a:lnTo>
                  <a:close/>
                </a:path>
                <a:path w="4622800" h="3199765">
                  <a:moveTo>
                    <a:pt x="2020671" y="1783283"/>
                  </a:moveTo>
                  <a:lnTo>
                    <a:pt x="1784375" y="1757883"/>
                  </a:lnTo>
                  <a:lnTo>
                    <a:pt x="1698625" y="1757883"/>
                  </a:lnTo>
                  <a:lnTo>
                    <a:pt x="2014639" y="1795208"/>
                  </a:lnTo>
                  <a:lnTo>
                    <a:pt x="2014677" y="2224735"/>
                  </a:lnTo>
                  <a:lnTo>
                    <a:pt x="1698625" y="2075383"/>
                  </a:lnTo>
                  <a:lnTo>
                    <a:pt x="1697951" y="2075383"/>
                  </a:lnTo>
                  <a:lnTo>
                    <a:pt x="2014677" y="2225002"/>
                  </a:lnTo>
                  <a:lnTo>
                    <a:pt x="2014677" y="2227783"/>
                  </a:lnTo>
                  <a:lnTo>
                    <a:pt x="2017903" y="2227783"/>
                  </a:lnTo>
                  <a:lnTo>
                    <a:pt x="2017788" y="2226475"/>
                  </a:lnTo>
                  <a:lnTo>
                    <a:pt x="2018334" y="2226729"/>
                  </a:lnTo>
                  <a:lnTo>
                    <a:pt x="2018360" y="2226475"/>
                  </a:lnTo>
                  <a:lnTo>
                    <a:pt x="2017903" y="2226259"/>
                  </a:lnTo>
                  <a:lnTo>
                    <a:pt x="2017369" y="1897583"/>
                  </a:lnTo>
                  <a:lnTo>
                    <a:pt x="2017242" y="1795526"/>
                  </a:lnTo>
                  <a:lnTo>
                    <a:pt x="2019604" y="1795792"/>
                  </a:lnTo>
                  <a:lnTo>
                    <a:pt x="2018753" y="1783283"/>
                  </a:lnTo>
                  <a:lnTo>
                    <a:pt x="2020671" y="1783283"/>
                  </a:lnTo>
                  <a:close/>
                </a:path>
                <a:path w="4622800" h="3199765">
                  <a:moveTo>
                    <a:pt x="2021116" y="2443683"/>
                  </a:moveTo>
                  <a:lnTo>
                    <a:pt x="2017560" y="2443403"/>
                  </a:lnTo>
                  <a:lnTo>
                    <a:pt x="2020277" y="2443683"/>
                  </a:lnTo>
                  <a:lnTo>
                    <a:pt x="2021116" y="2443683"/>
                  </a:lnTo>
                  <a:close/>
                </a:path>
                <a:path w="4622800" h="3199765">
                  <a:moveTo>
                    <a:pt x="2021128" y="2227783"/>
                  </a:moveTo>
                  <a:lnTo>
                    <a:pt x="2020493" y="2227478"/>
                  </a:lnTo>
                  <a:lnTo>
                    <a:pt x="2020557" y="2227783"/>
                  </a:lnTo>
                  <a:lnTo>
                    <a:pt x="2021128" y="2227783"/>
                  </a:lnTo>
                  <a:close/>
                </a:path>
                <a:path w="4622800" h="3199765">
                  <a:moveTo>
                    <a:pt x="2021141" y="1795983"/>
                  </a:moveTo>
                  <a:lnTo>
                    <a:pt x="2019604" y="1795792"/>
                  </a:lnTo>
                  <a:lnTo>
                    <a:pt x="2019617" y="1795983"/>
                  </a:lnTo>
                  <a:lnTo>
                    <a:pt x="2021141" y="1795983"/>
                  </a:lnTo>
                  <a:close/>
                </a:path>
                <a:path w="4622800" h="3199765">
                  <a:moveTo>
                    <a:pt x="2021141" y="1567383"/>
                  </a:moveTo>
                  <a:lnTo>
                    <a:pt x="2015718" y="1564817"/>
                  </a:lnTo>
                  <a:lnTo>
                    <a:pt x="2015185" y="1249883"/>
                  </a:lnTo>
                  <a:lnTo>
                    <a:pt x="2015058" y="1135583"/>
                  </a:lnTo>
                  <a:lnTo>
                    <a:pt x="2014677" y="1135583"/>
                  </a:lnTo>
                  <a:lnTo>
                    <a:pt x="2014575" y="1134808"/>
                  </a:lnTo>
                  <a:lnTo>
                    <a:pt x="2014562" y="1564271"/>
                  </a:lnTo>
                  <a:lnTo>
                    <a:pt x="1698637" y="1414983"/>
                  </a:lnTo>
                  <a:lnTo>
                    <a:pt x="1698345" y="1414983"/>
                  </a:lnTo>
                  <a:lnTo>
                    <a:pt x="2014562" y="1564373"/>
                  </a:lnTo>
                  <a:lnTo>
                    <a:pt x="2014562" y="1567383"/>
                  </a:lnTo>
                  <a:lnTo>
                    <a:pt x="2015718" y="1567383"/>
                  </a:lnTo>
                  <a:lnTo>
                    <a:pt x="2015718" y="1564906"/>
                  </a:lnTo>
                  <a:lnTo>
                    <a:pt x="2020951" y="1567383"/>
                  </a:lnTo>
                  <a:lnTo>
                    <a:pt x="2021141" y="1567383"/>
                  </a:lnTo>
                  <a:close/>
                </a:path>
                <a:path w="4622800" h="3199765">
                  <a:moveTo>
                    <a:pt x="2022957" y="1765096"/>
                  </a:moveTo>
                  <a:lnTo>
                    <a:pt x="2022754" y="1765084"/>
                  </a:lnTo>
                  <a:lnTo>
                    <a:pt x="2022360" y="1765198"/>
                  </a:lnTo>
                  <a:lnTo>
                    <a:pt x="2022957" y="1765096"/>
                  </a:lnTo>
                  <a:close/>
                </a:path>
                <a:path w="4622800" h="3199765">
                  <a:moveTo>
                    <a:pt x="2023008" y="1115047"/>
                  </a:moveTo>
                  <a:lnTo>
                    <a:pt x="2022792" y="1115021"/>
                  </a:lnTo>
                  <a:lnTo>
                    <a:pt x="2022386" y="1115148"/>
                  </a:lnTo>
                  <a:lnTo>
                    <a:pt x="2022729" y="1115060"/>
                  </a:lnTo>
                  <a:lnTo>
                    <a:pt x="2023008" y="1115047"/>
                  </a:lnTo>
                  <a:close/>
                </a:path>
                <a:path w="4622800" h="3199765">
                  <a:moveTo>
                    <a:pt x="2023033" y="2427173"/>
                  </a:moveTo>
                  <a:lnTo>
                    <a:pt x="2022830" y="2427160"/>
                  </a:lnTo>
                  <a:lnTo>
                    <a:pt x="2022411" y="2427287"/>
                  </a:lnTo>
                  <a:lnTo>
                    <a:pt x="2022792" y="2427198"/>
                  </a:lnTo>
                  <a:lnTo>
                    <a:pt x="2023033" y="2427173"/>
                  </a:lnTo>
                  <a:close/>
                </a:path>
                <a:path w="4622800" h="3199765">
                  <a:moveTo>
                    <a:pt x="2023414" y="1115085"/>
                  </a:moveTo>
                  <a:lnTo>
                    <a:pt x="2023071" y="1115034"/>
                  </a:lnTo>
                  <a:lnTo>
                    <a:pt x="2023414" y="1115085"/>
                  </a:lnTo>
                  <a:close/>
                </a:path>
                <a:path w="4622800" h="3199765">
                  <a:moveTo>
                    <a:pt x="2023465" y="2427224"/>
                  </a:moveTo>
                  <a:lnTo>
                    <a:pt x="2023084" y="2427173"/>
                  </a:lnTo>
                  <a:lnTo>
                    <a:pt x="2023465" y="2427224"/>
                  </a:lnTo>
                  <a:close/>
                </a:path>
                <a:path w="4622800" h="3199765">
                  <a:moveTo>
                    <a:pt x="2347328" y="1679587"/>
                  </a:moveTo>
                  <a:lnTo>
                    <a:pt x="2335225" y="1663319"/>
                  </a:lnTo>
                  <a:lnTo>
                    <a:pt x="2334260" y="1663090"/>
                  </a:lnTo>
                  <a:lnTo>
                    <a:pt x="2304910" y="1660969"/>
                  </a:lnTo>
                  <a:lnTo>
                    <a:pt x="2304910" y="1677187"/>
                  </a:lnTo>
                  <a:lnTo>
                    <a:pt x="2022322" y="1759508"/>
                  </a:lnTo>
                  <a:lnTo>
                    <a:pt x="1749933" y="1734908"/>
                  </a:lnTo>
                  <a:lnTo>
                    <a:pt x="1945030" y="1677250"/>
                  </a:lnTo>
                  <a:lnTo>
                    <a:pt x="2021103" y="1654822"/>
                  </a:lnTo>
                  <a:lnTo>
                    <a:pt x="2021395" y="1654733"/>
                  </a:lnTo>
                  <a:lnTo>
                    <a:pt x="2244153" y="1673110"/>
                  </a:lnTo>
                  <a:lnTo>
                    <a:pt x="2304910" y="1677187"/>
                  </a:lnTo>
                  <a:lnTo>
                    <a:pt x="2304910" y="1660969"/>
                  </a:lnTo>
                  <a:lnTo>
                    <a:pt x="2214537" y="1654416"/>
                  </a:lnTo>
                  <a:lnTo>
                    <a:pt x="2022487" y="1639849"/>
                  </a:lnTo>
                  <a:lnTo>
                    <a:pt x="2022487" y="1654416"/>
                  </a:lnTo>
                  <a:lnTo>
                    <a:pt x="2021205" y="1654721"/>
                  </a:lnTo>
                  <a:lnTo>
                    <a:pt x="2020773" y="1654822"/>
                  </a:lnTo>
                  <a:lnTo>
                    <a:pt x="2020201" y="1654632"/>
                  </a:lnTo>
                  <a:lnTo>
                    <a:pt x="2021205" y="1654721"/>
                  </a:lnTo>
                  <a:lnTo>
                    <a:pt x="2021560" y="1654632"/>
                  </a:lnTo>
                  <a:lnTo>
                    <a:pt x="2022487" y="1654416"/>
                  </a:lnTo>
                  <a:lnTo>
                    <a:pt x="2022487" y="1639849"/>
                  </a:lnTo>
                  <a:lnTo>
                    <a:pt x="2020976" y="1639722"/>
                  </a:lnTo>
                  <a:lnTo>
                    <a:pt x="2018703" y="1639798"/>
                  </a:lnTo>
                  <a:lnTo>
                    <a:pt x="2018271" y="1640116"/>
                  </a:lnTo>
                  <a:lnTo>
                    <a:pt x="1720710" y="1732267"/>
                  </a:lnTo>
                  <a:lnTo>
                    <a:pt x="1710677" y="1731352"/>
                  </a:lnTo>
                  <a:lnTo>
                    <a:pt x="1712544" y="1731581"/>
                  </a:lnTo>
                  <a:lnTo>
                    <a:pt x="1713890" y="1732203"/>
                  </a:lnTo>
                  <a:lnTo>
                    <a:pt x="1715262" y="1733511"/>
                  </a:lnTo>
                  <a:lnTo>
                    <a:pt x="1715579" y="1733854"/>
                  </a:lnTo>
                  <a:lnTo>
                    <a:pt x="1709127" y="1735848"/>
                  </a:lnTo>
                  <a:lnTo>
                    <a:pt x="1708378" y="1736102"/>
                  </a:lnTo>
                  <a:lnTo>
                    <a:pt x="1707896" y="1736458"/>
                  </a:lnTo>
                  <a:lnTo>
                    <a:pt x="1707451" y="1737093"/>
                  </a:lnTo>
                  <a:lnTo>
                    <a:pt x="1707057" y="1737753"/>
                  </a:lnTo>
                  <a:lnTo>
                    <a:pt x="1706981" y="1739099"/>
                  </a:lnTo>
                  <a:lnTo>
                    <a:pt x="1707083" y="1739849"/>
                  </a:lnTo>
                  <a:lnTo>
                    <a:pt x="1707349" y="1740382"/>
                  </a:lnTo>
                  <a:lnTo>
                    <a:pt x="1707883" y="1740928"/>
                  </a:lnTo>
                  <a:lnTo>
                    <a:pt x="1708035" y="1741246"/>
                  </a:lnTo>
                  <a:lnTo>
                    <a:pt x="1709356" y="1741805"/>
                  </a:lnTo>
                  <a:lnTo>
                    <a:pt x="1709712" y="1741728"/>
                  </a:lnTo>
                  <a:lnTo>
                    <a:pt x="1716646" y="1742249"/>
                  </a:lnTo>
                  <a:lnTo>
                    <a:pt x="1716163" y="1742998"/>
                  </a:lnTo>
                  <a:lnTo>
                    <a:pt x="1715046" y="1744548"/>
                  </a:lnTo>
                  <a:lnTo>
                    <a:pt x="1713890" y="1745399"/>
                  </a:lnTo>
                  <a:lnTo>
                    <a:pt x="1712074" y="1745983"/>
                  </a:lnTo>
                  <a:lnTo>
                    <a:pt x="1723263" y="1742744"/>
                  </a:lnTo>
                  <a:lnTo>
                    <a:pt x="2022754" y="1765084"/>
                  </a:lnTo>
                  <a:lnTo>
                    <a:pt x="2039378" y="1759927"/>
                  </a:lnTo>
                  <a:lnTo>
                    <a:pt x="2040318" y="1759635"/>
                  </a:lnTo>
                  <a:lnTo>
                    <a:pt x="2306282" y="1677276"/>
                  </a:lnTo>
                  <a:lnTo>
                    <a:pt x="2333752" y="1679130"/>
                  </a:lnTo>
                  <a:lnTo>
                    <a:pt x="2333371" y="1679016"/>
                  </a:lnTo>
                  <a:lnTo>
                    <a:pt x="2333142" y="1678863"/>
                  </a:lnTo>
                  <a:lnTo>
                    <a:pt x="2332913" y="1678546"/>
                  </a:lnTo>
                  <a:lnTo>
                    <a:pt x="2332647" y="1678343"/>
                  </a:lnTo>
                  <a:lnTo>
                    <a:pt x="2332761" y="1677530"/>
                  </a:lnTo>
                  <a:lnTo>
                    <a:pt x="2333015" y="1677276"/>
                  </a:lnTo>
                  <a:lnTo>
                    <a:pt x="2335657" y="1678178"/>
                  </a:lnTo>
                  <a:lnTo>
                    <a:pt x="2337790" y="1677276"/>
                  </a:lnTo>
                  <a:lnTo>
                    <a:pt x="2338667" y="1680794"/>
                  </a:lnTo>
                  <a:lnTo>
                    <a:pt x="2337955" y="1683677"/>
                  </a:lnTo>
                  <a:lnTo>
                    <a:pt x="2337168" y="1687372"/>
                  </a:lnTo>
                  <a:lnTo>
                    <a:pt x="2338578" y="1688757"/>
                  </a:lnTo>
                  <a:lnTo>
                    <a:pt x="2344458" y="1684705"/>
                  </a:lnTo>
                  <a:lnTo>
                    <a:pt x="2346553" y="1682115"/>
                  </a:lnTo>
                  <a:lnTo>
                    <a:pt x="2347328" y="1679587"/>
                  </a:lnTo>
                  <a:close/>
                </a:path>
                <a:path w="4622800" h="3199765">
                  <a:moveTo>
                    <a:pt x="2347785" y="1027087"/>
                  </a:moveTo>
                  <a:lnTo>
                    <a:pt x="2335860" y="1013167"/>
                  </a:lnTo>
                  <a:lnTo>
                    <a:pt x="2334857" y="1012913"/>
                  </a:lnTo>
                  <a:lnTo>
                    <a:pt x="2306091" y="1010488"/>
                  </a:lnTo>
                  <a:lnTo>
                    <a:pt x="2306091" y="1026820"/>
                  </a:lnTo>
                  <a:lnTo>
                    <a:pt x="2022894" y="1109306"/>
                  </a:lnTo>
                  <a:lnTo>
                    <a:pt x="2022894" y="1109510"/>
                  </a:lnTo>
                  <a:lnTo>
                    <a:pt x="2021865" y="1109611"/>
                  </a:lnTo>
                  <a:lnTo>
                    <a:pt x="2022894" y="1109510"/>
                  </a:lnTo>
                  <a:lnTo>
                    <a:pt x="2022894" y="1109306"/>
                  </a:lnTo>
                  <a:lnTo>
                    <a:pt x="2022386" y="1109446"/>
                  </a:lnTo>
                  <a:lnTo>
                    <a:pt x="1748256" y="1081392"/>
                  </a:lnTo>
                  <a:lnTo>
                    <a:pt x="1932063" y="1027087"/>
                  </a:lnTo>
                  <a:lnTo>
                    <a:pt x="2021065" y="1000836"/>
                  </a:lnTo>
                  <a:lnTo>
                    <a:pt x="2021332" y="1000747"/>
                  </a:lnTo>
                  <a:lnTo>
                    <a:pt x="2277326" y="1024636"/>
                  </a:lnTo>
                  <a:lnTo>
                    <a:pt x="2306091" y="1026820"/>
                  </a:lnTo>
                  <a:lnTo>
                    <a:pt x="2306091" y="1010488"/>
                  </a:lnTo>
                  <a:lnTo>
                    <a:pt x="2186813" y="1000417"/>
                  </a:lnTo>
                  <a:lnTo>
                    <a:pt x="2033841" y="986866"/>
                  </a:lnTo>
                  <a:lnTo>
                    <a:pt x="2033892" y="986675"/>
                  </a:lnTo>
                  <a:lnTo>
                    <a:pt x="2034044" y="986599"/>
                  </a:lnTo>
                  <a:lnTo>
                    <a:pt x="2034082" y="986332"/>
                  </a:lnTo>
                  <a:lnTo>
                    <a:pt x="2034895" y="981176"/>
                  </a:lnTo>
                  <a:lnTo>
                    <a:pt x="2034095" y="929792"/>
                  </a:lnTo>
                  <a:lnTo>
                    <a:pt x="2032279" y="823455"/>
                  </a:lnTo>
                  <a:lnTo>
                    <a:pt x="2031530" y="775500"/>
                  </a:lnTo>
                  <a:lnTo>
                    <a:pt x="2030882" y="724090"/>
                  </a:lnTo>
                  <a:lnTo>
                    <a:pt x="2030488" y="678497"/>
                  </a:lnTo>
                  <a:lnTo>
                    <a:pt x="2030437" y="672680"/>
                  </a:lnTo>
                  <a:lnTo>
                    <a:pt x="2023046" y="663879"/>
                  </a:lnTo>
                  <a:lnTo>
                    <a:pt x="2022436" y="663613"/>
                  </a:lnTo>
                  <a:lnTo>
                    <a:pt x="2019503" y="663778"/>
                  </a:lnTo>
                  <a:lnTo>
                    <a:pt x="2018931" y="664121"/>
                  </a:lnTo>
                  <a:lnTo>
                    <a:pt x="1702295" y="762101"/>
                  </a:lnTo>
                  <a:lnTo>
                    <a:pt x="1702295" y="1070533"/>
                  </a:lnTo>
                  <a:lnTo>
                    <a:pt x="1701584" y="1070749"/>
                  </a:lnTo>
                  <a:lnTo>
                    <a:pt x="1701863" y="1059383"/>
                  </a:lnTo>
                  <a:lnTo>
                    <a:pt x="1702003" y="1051026"/>
                  </a:lnTo>
                  <a:lnTo>
                    <a:pt x="1702295" y="1070533"/>
                  </a:lnTo>
                  <a:lnTo>
                    <a:pt x="1702295" y="762101"/>
                  </a:lnTo>
                  <a:lnTo>
                    <a:pt x="1699361" y="763003"/>
                  </a:lnTo>
                  <a:lnTo>
                    <a:pt x="1698904" y="763320"/>
                  </a:lnTo>
                  <a:lnTo>
                    <a:pt x="1698472" y="763892"/>
                  </a:lnTo>
                  <a:lnTo>
                    <a:pt x="1698205" y="764082"/>
                  </a:lnTo>
                  <a:lnTo>
                    <a:pt x="1697799" y="765416"/>
                  </a:lnTo>
                  <a:lnTo>
                    <a:pt x="1697901" y="767283"/>
                  </a:lnTo>
                  <a:lnTo>
                    <a:pt x="1695958" y="767283"/>
                  </a:lnTo>
                  <a:lnTo>
                    <a:pt x="1693633" y="754583"/>
                  </a:lnTo>
                  <a:lnTo>
                    <a:pt x="1692935" y="754583"/>
                  </a:lnTo>
                  <a:lnTo>
                    <a:pt x="124815" y="310083"/>
                  </a:lnTo>
                  <a:lnTo>
                    <a:pt x="118922" y="310083"/>
                  </a:lnTo>
                  <a:lnTo>
                    <a:pt x="118313" y="322783"/>
                  </a:lnTo>
                  <a:lnTo>
                    <a:pt x="118008" y="322783"/>
                  </a:lnTo>
                  <a:lnTo>
                    <a:pt x="121475" y="2601417"/>
                  </a:lnTo>
                  <a:lnTo>
                    <a:pt x="15849" y="2570632"/>
                  </a:lnTo>
                  <a:lnTo>
                    <a:pt x="1447" y="2568054"/>
                  </a:lnTo>
                  <a:lnTo>
                    <a:pt x="0" y="2569794"/>
                  </a:lnTo>
                  <a:lnTo>
                    <a:pt x="3187" y="2573451"/>
                  </a:lnTo>
                  <a:lnTo>
                    <a:pt x="2705" y="2576601"/>
                  </a:lnTo>
                  <a:lnTo>
                    <a:pt x="50749" y="2591714"/>
                  </a:lnTo>
                  <a:lnTo>
                    <a:pt x="195795" y="2636583"/>
                  </a:lnTo>
                  <a:lnTo>
                    <a:pt x="342023" y="2680855"/>
                  </a:lnTo>
                  <a:lnTo>
                    <a:pt x="538543" y="2739059"/>
                  </a:lnTo>
                  <a:lnTo>
                    <a:pt x="736447" y="2796413"/>
                  </a:lnTo>
                  <a:lnTo>
                    <a:pt x="985164" y="2867139"/>
                  </a:lnTo>
                  <a:lnTo>
                    <a:pt x="2174925" y="3199676"/>
                  </a:lnTo>
                  <a:lnTo>
                    <a:pt x="936472" y="2838856"/>
                  </a:lnTo>
                  <a:lnTo>
                    <a:pt x="1687791" y="3051822"/>
                  </a:lnTo>
                  <a:lnTo>
                    <a:pt x="933132" y="2837891"/>
                  </a:lnTo>
                  <a:lnTo>
                    <a:pt x="129527" y="2603766"/>
                  </a:lnTo>
                  <a:lnTo>
                    <a:pt x="128485" y="323824"/>
                  </a:lnTo>
                  <a:lnTo>
                    <a:pt x="1692935" y="767283"/>
                  </a:lnTo>
                  <a:lnTo>
                    <a:pt x="1691005" y="767283"/>
                  </a:lnTo>
                  <a:lnTo>
                    <a:pt x="1690674" y="818083"/>
                  </a:lnTo>
                  <a:lnTo>
                    <a:pt x="1689862" y="868883"/>
                  </a:lnTo>
                  <a:lnTo>
                    <a:pt x="1689087" y="919683"/>
                  </a:lnTo>
                  <a:lnTo>
                    <a:pt x="1688909" y="970483"/>
                  </a:lnTo>
                  <a:lnTo>
                    <a:pt x="1689849" y="1033983"/>
                  </a:lnTo>
                  <a:lnTo>
                    <a:pt x="1692452" y="1072083"/>
                  </a:lnTo>
                  <a:lnTo>
                    <a:pt x="1696567" y="1072083"/>
                  </a:lnTo>
                  <a:lnTo>
                    <a:pt x="1697951" y="1084783"/>
                  </a:lnTo>
                  <a:lnTo>
                    <a:pt x="1698764" y="1084783"/>
                  </a:lnTo>
                  <a:lnTo>
                    <a:pt x="1699602" y="1097483"/>
                  </a:lnTo>
                  <a:lnTo>
                    <a:pt x="1700631" y="1097483"/>
                  </a:lnTo>
                  <a:lnTo>
                    <a:pt x="1701266" y="1084783"/>
                  </a:lnTo>
                  <a:lnTo>
                    <a:pt x="1701431" y="1077658"/>
                  </a:lnTo>
                  <a:lnTo>
                    <a:pt x="1701647" y="1077925"/>
                  </a:lnTo>
                  <a:lnTo>
                    <a:pt x="1702104" y="1078268"/>
                  </a:lnTo>
                  <a:lnTo>
                    <a:pt x="1702168" y="1078611"/>
                  </a:lnTo>
                  <a:lnTo>
                    <a:pt x="1702346" y="1078979"/>
                  </a:lnTo>
                  <a:lnTo>
                    <a:pt x="1702409" y="1079284"/>
                  </a:lnTo>
                  <a:lnTo>
                    <a:pt x="1702384" y="1077112"/>
                  </a:lnTo>
                  <a:lnTo>
                    <a:pt x="1702371" y="1076261"/>
                  </a:lnTo>
                  <a:lnTo>
                    <a:pt x="1701457" y="1076553"/>
                  </a:lnTo>
                  <a:lnTo>
                    <a:pt x="1701571" y="1071753"/>
                  </a:lnTo>
                  <a:lnTo>
                    <a:pt x="1702308" y="1071892"/>
                  </a:lnTo>
                  <a:lnTo>
                    <a:pt x="1702371" y="1076261"/>
                  </a:lnTo>
                  <a:lnTo>
                    <a:pt x="1706626" y="1074953"/>
                  </a:lnTo>
                  <a:lnTo>
                    <a:pt x="1707222" y="1076096"/>
                  </a:lnTo>
                  <a:lnTo>
                    <a:pt x="1707921" y="1076947"/>
                  </a:lnTo>
                  <a:lnTo>
                    <a:pt x="1707997" y="1079284"/>
                  </a:lnTo>
                  <a:lnTo>
                    <a:pt x="1708086" y="1079741"/>
                  </a:lnTo>
                  <a:lnTo>
                    <a:pt x="1708099" y="1074496"/>
                  </a:lnTo>
                  <a:lnTo>
                    <a:pt x="2018093" y="978585"/>
                  </a:lnTo>
                  <a:lnTo>
                    <a:pt x="1990102" y="986713"/>
                  </a:lnTo>
                  <a:lnTo>
                    <a:pt x="1708111" y="1068844"/>
                  </a:lnTo>
                  <a:lnTo>
                    <a:pt x="1708315" y="823455"/>
                  </a:lnTo>
                  <a:lnTo>
                    <a:pt x="1708378" y="772909"/>
                  </a:lnTo>
                  <a:lnTo>
                    <a:pt x="1708378" y="771347"/>
                  </a:lnTo>
                  <a:lnTo>
                    <a:pt x="1727504" y="765759"/>
                  </a:lnTo>
                  <a:lnTo>
                    <a:pt x="2015388" y="680770"/>
                  </a:lnTo>
                  <a:lnTo>
                    <a:pt x="2022132" y="678776"/>
                  </a:lnTo>
                  <a:lnTo>
                    <a:pt x="2023110" y="678497"/>
                  </a:lnTo>
                  <a:lnTo>
                    <a:pt x="2022157" y="678764"/>
                  </a:lnTo>
                  <a:lnTo>
                    <a:pt x="2022678" y="678611"/>
                  </a:lnTo>
                  <a:lnTo>
                    <a:pt x="2023110" y="678497"/>
                  </a:lnTo>
                  <a:lnTo>
                    <a:pt x="2021141" y="679081"/>
                  </a:lnTo>
                  <a:lnTo>
                    <a:pt x="2021141" y="1000734"/>
                  </a:lnTo>
                  <a:lnTo>
                    <a:pt x="2020722" y="1000836"/>
                  </a:lnTo>
                  <a:lnTo>
                    <a:pt x="2020112" y="1000633"/>
                  </a:lnTo>
                  <a:lnTo>
                    <a:pt x="2021141" y="1000734"/>
                  </a:lnTo>
                  <a:lnTo>
                    <a:pt x="2021141" y="679081"/>
                  </a:lnTo>
                  <a:lnTo>
                    <a:pt x="2015388" y="680770"/>
                  </a:lnTo>
                  <a:lnTo>
                    <a:pt x="2015248" y="709891"/>
                  </a:lnTo>
                  <a:lnTo>
                    <a:pt x="2015159" y="724090"/>
                  </a:lnTo>
                  <a:lnTo>
                    <a:pt x="2014613" y="775500"/>
                  </a:lnTo>
                  <a:lnTo>
                    <a:pt x="2014220" y="831138"/>
                  </a:lnTo>
                  <a:lnTo>
                    <a:pt x="2014512" y="887933"/>
                  </a:lnTo>
                  <a:lnTo>
                    <a:pt x="2016048" y="940943"/>
                  </a:lnTo>
                  <a:lnTo>
                    <a:pt x="2019287" y="985774"/>
                  </a:lnTo>
                  <a:lnTo>
                    <a:pt x="2018728" y="985786"/>
                  </a:lnTo>
                  <a:lnTo>
                    <a:pt x="2018258" y="986116"/>
                  </a:lnTo>
                  <a:lnTo>
                    <a:pt x="1719948" y="1078484"/>
                  </a:lnTo>
                  <a:lnTo>
                    <a:pt x="1710283" y="1077493"/>
                  </a:lnTo>
                  <a:lnTo>
                    <a:pt x="1712163" y="1077747"/>
                  </a:lnTo>
                  <a:lnTo>
                    <a:pt x="1713458" y="1078382"/>
                  </a:lnTo>
                  <a:lnTo>
                    <a:pt x="1714830" y="1079703"/>
                  </a:lnTo>
                  <a:lnTo>
                    <a:pt x="1715096" y="1079995"/>
                  </a:lnTo>
                  <a:lnTo>
                    <a:pt x="1707921" y="1082230"/>
                  </a:lnTo>
                  <a:lnTo>
                    <a:pt x="1707413" y="1082598"/>
                  </a:lnTo>
                  <a:lnTo>
                    <a:pt x="1706981" y="1083221"/>
                  </a:lnTo>
                  <a:lnTo>
                    <a:pt x="1706575" y="1083868"/>
                  </a:lnTo>
                  <a:lnTo>
                    <a:pt x="1706499" y="1085215"/>
                  </a:lnTo>
                  <a:lnTo>
                    <a:pt x="1706600" y="1085964"/>
                  </a:lnTo>
                  <a:lnTo>
                    <a:pt x="1706854" y="1086497"/>
                  </a:lnTo>
                  <a:lnTo>
                    <a:pt x="1707375" y="1087043"/>
                  </a:lnTo>
                  <a:lnTo>
                    <a:pt x="1707540" y="1087361"/>
                  </a:lnTo>
                  <a:lnTo>
                    <a:pt x="1708835" y="1087932"/>
                  </a:lnTo>
                  <a:lnTo>
                    <a:pt x="1709191" y="1087869"/>
                  </a:lnTo>
                  <a:lnTo>
                    <a:pt x="1716112" y="1088466"/>
                  </a:lnTo>
                  <a:lnTo>
                    <a:pt x="1715668" y="1089152"/>
                  </a:lnTo>
                  <a:lnTo>
                    <a:pt x="1714576" y="1090663"/>
                  </a:lnTo>
                  <a:lnTo>
                    <a:pt x="1713369" y="1091552"/>
                  </a:lnTo>
                  <a:lnTo>
                    <a:pt x="1711591" y="1092111"/>
                  </a:lnTo>
                  <a:lnTo>
                    <a:pt x="1722335" y="1089012"/>
                  </a:lnTo>
                  <a:lnTo>
                    <a:pt x="2022792" y="1115021"/>
                  </a:lnTo>
                  <a:lnTo>
                    <a:pt x="2039404" y="1109878"/>
                  </a:lnTo>
                  <a:lnTo>
                    <a:pt x="2040293" y="1109611"/>
                  </a:lnTo>
                  <a:lnTo>
                    <a:pt x="2307374" y="1026909"/>
                  </a:lnTo>
                  <a:lnTo>
                    <a:pt x="2334209" y="1028941"/>
                  </a:lnTo>
                  <a:lnTo>
                    <a:pt x="2333828" y="1028814"/>
                  </a:lnTo>
                  <a:lnTo>
                    <a:pt x="2333625" y="1028687"/>
                  </a:lnTo>
                  <a:lnTo>
                    <a:pt x="2333383" y="1028357"/>
                  </a:lnTo>
                  <a:lnTo>
                    <a:pt x="2333129" y="1028153"/>
                  </a:lnTo>
                  <a:lnTo>
                    <a:pt x="2333244" y="1027341"/>
                  </a:lnTo>
                  <a:lnTo>
                    <a:pt x="2333498" y="1027099"/>
                  </a:lnTo>
                  <a:lnTo>
                    <a:pt x="2333688" y="1027176"/>
                  </a:lnTo>
                  <a:lnTo>
                    <a:pt x="2336152" y="1028001"/>
                  </a:lnTo>
                  <a:lnTo>
                    <a:pt x="2338311" y="1027099"/>
                  </a:lnTo>
                  <a:lnTo>
                    <a:pt x="2339162" y="1030643"/>
                  </a:lnTo>
                  <a:lnTo>
                    <a:pt x="2338438" y="1033526"/>
                  </a:lnTo>
                  <a:lnTo>
                    <a:pt x="2337638" y="1037196"/>
                  </a:lnTo>
                  <a:lnTo>
                    <a:pt x="2339035" y="1038580"/>
                  </a:lnTo>
                  <a:lnTo>
                    <a:pt x="2344902" y="1034580"/>
                  </a:lnTo>
                  <a:lnTo>
                    <a:pt x="2346998" y="1032014"/>
                  </a:lnTo>
                  <a:lnTo>
                    <a:pt x="2347785" y="1029487"/>
                  </a:lnTo>
                  <a:lnTo>
                    <a:pt x="2347785" y="1027087"/>
                  </a:lnTo>
                  <a:close/>
                </a:path>
                <a:path w="4622800" h="3199765">
                  <a:moveTo>
                    <a:pt x="2360003" y="2583535"/>
                  </a:moveTo>
                  <a:lnTo>
                    <a:pt x="2359990" y="2532913"/>
                  </a:lnTo>
                  <a:lnTo>
                    <a:pt x="2359571" y="2482697"/>
                  </a:lnTo>
                  <a:lnTo>
                    <a:pt x="2358580" y="2433675"/>
                  </a:lnTo>
                  <a:lnTo>
                    <a:pt x="2356815" y="2385936"/>
                  </a:lnTo>
                  <a:lnTo>
                    <a:pt x="2354529" y="2347036"/>
                  </a:lnTo>
                  <a:lnTo>
                    <a:pt x="2353208" y="2337498"/>
                  </a:lnTo>
                  <a:lnTo>
                    <a:pt x="2353157" y="2337371"/>
                  </a:lnTo>
                  <a:lnTo>
                    <a:pt x="2352268" y="2336241"/>
                  </a:lnTo>
                  <a:lnTo>
                    <a:pt x="2351786" y="2339632"/>
                  </a:lnTo>
                  <a:lnTo>
                    <a:pt x="2350249" y="2338781"/>
                  </a:lnTo>
                  <a:lnTo>
                    <a:pt x="2350249" y="2345880"/>
                  </a:lnTo>
                  <a:lnTo>
                    <a:pt x="2346375" y="2346655"/>
                  </a:lnTo>
                  <a:lnTo>
                    <a:pt x="2346375" y="2775686"/>
                  </a:lnTo>
                  <a:lnTo>
                    <a:pt x="2345931" y="2775826"/>
                  </a:lnTo>
                  <a:lnTo>
                    <a:pt x="2346147" y="2775674"/>
                  </a:lnTo>
                  <a:lnTo>
                    <a:pt x="2346375" y="2775686"/>
                  </a:lnTo>
                  <a:lnTo>
                    <a:pt x="2346375" y="2346655"/>
                  </a:lnTo>
                  <a:lnTo>
                    <a:pt x="2345804" y="2346756"/>
                  </a:lnTo>
                  <a:lnTo>
                    <a:pt x="2344978" y="2347036"/>
                  </a:lnTo>
                  <a:lnTo>
                    <a:pt x="2344851" y="2346985"/>
                  </a:lnTo>
                  <a:lnTo>
                    <a:pt x="2344851" y="2776156"/>
                  </a:lnTo>
                  <a:lnTo>
                    <a:pt x="2308796" y="2787294"/>
                  </a:lnTo>
                  <a:lnTo>
                    <a:pt x="2036394" y="2870682"/>
                  </a:lnTo>
                  <a:lnTo>
                    <a:pt x="2026564" y="2873667"/>
                  </a:lnTo>
                  <a:lnTo>
                    <a:pt x="2026450" y="2873527"/>
                  </a:lnTo>
                  <a:lnTo>
                    <a:pt x="2025484" y="2873591"/>
                  </a:lnTo>
                  <a:lnTo>
                    <a:pt x="2024938" y="2873146"/>
                  </a:lnTo>
                  <a:lnTo>
                    <a:pt x="2024253" y="2872867"/>
                  </a:lnTo>
                  <a:lnTo>
                    <a:pt x="2023960" y="2872257"/>
                  </a:lnTo>
                  <a:lnTo>
                    <a:pt x="2023554" y="2871774"/>
                  </a:lnTo>
                  <a:lnTo>
                    <a:pt x="2023452" y="2870682"/>
                  </a:lnTo>
                  <a:lnTo>
                    <a:pt x="2020798" y="2700515"/>
                  </a:lnTo>
                  <a:lnTo>
                    <a:pt x="2019681" y="2626207"/>
                  </a:lnTo>
                  <a:lnTo>
                    <a:pt x="2019414" y="2443683"/>
                  </a:lnTo>
                  <a:lnTo>
                    <a:pt x="2017077" y="2443683"/>
                  </a:lnTo>
                  <a:lnTo>
                    <a:pt x="2017077" y="2443378"/>
                  </a:lnTo>
                  <a:lnTo>
                    <a:pt x="2016963" y="2433675"/>
                  </a:lnTo>
                  <a:lnTo>
                    <a:pt x="2017014" y="2431440"/>
                  </a:lnTo>
                  <a:lnTo>
                    <a:pt x="2017534" y="2429814"/>
                  </a:lnTo>
                  <a:lnTo>
                    <a:pt x="2018931" y="2427859"/>
                  </a:lnTo>
                  <a:lnTo>
                    <a:pt x="2019706" y="2426855"/>
                  </a:lnTo>
                  <a:lnTo>
                    <a:pt x="2022830" y="2427160"/>
                  </a:lnTo>
                  <a:lnTo>
                    <a:pt x="2039416" y="2422029"/>
                  </a:lnTo>
                  <a:lnTo>
                    <a:pt x="2040280" y="2421750"/>
                  </a:lnTo>
                  <a:lnTo>
                    <a:pt x="2308644" y="2338667"/>
                  </a:lnTo>
                  <a:lnTo>
                    <a:pt x="2334641" y="2340953"/>
                  </a:lnTo>
                  <a:lnTo>
                    <a:pt x="2334298" y="2340851"/>
                  </a:lnTo>
                  <a:lnTo>
                    <a:pt x="2334031" y="2340660"/>
                  </a:lnTo>
                  <a:lnTo>
                    <a:pt x="2333828" y="2340356"/>
                  </a:lnTo>
                  <a:lnTo>
                    <a:pt x="2333574" y="2340152"/>
                  </a:lnTo>
                  <a:lnTo>
                    <a:pt x="2333701" y="2339352"/>
                  </a:lnTo>
                  <a:lnTo>
                    <a:pt x="2333942" y="2339124"/>
                  </a:lnTo>
                  <a:lnTo>
                    <a:pt x="2334133" y="2339200"/>
                  </a:lnTo>
                  <a:lnTo>
                    <a:pt x="2336622" y="2340000"/>
                  </a:lnTo>
                  <a:lnTo>
                    <a:pt x="2338743" y="2339124"/>
                  </a:lnTo>
                  <a:lnTo>
                    <a:pt x="2339200" y="2340762"/>
                  </a:lnTo>
                  <a:lnTo>
                    <a:pt x="2338679" y="2344826"/>
                  </a:lnTo>
                  <a:lnTo>
                    <a:pt x="2338654" y="2346553"/>
                  </a:lnTo>
                  <a:lnTo>
                    <a:pt x="2338082" y="2349208"/>
                  </a:lnTo>
                  <a:lnTo>
                    <a:pt x="2338628" y="2349766"/>
                  </a:lnTo>
                  <a:lnTo>
                    <a:pt x="2338603" y="2353360"/>
                  </a:lnTo>
                  <a:lnTo>
                    <a:pt x="2339340" y="2400135"/>
                  </a:lnTo>
                  <a:lnTo>
                    <a:pt x="2342096" y="2563279"/>
                  </a:lnTo>
                  <a:lnTo>
                    <a:pt x="2342946" y="2615882"/>
                  </a:lnTo>
                  <a:lnTo>
                    <a:pt x="2343721" y="2669819"/>
                  </a:lnTo>
                  <a:lnTo>
                    <a:pt x="2344369" y="2723731"/>
                  </a:lnTo>
                  <a:lnTo>
                    <a:pt x="2344851" y="2776156"/>
                  </a:lnTo>
                  <a:lnTo>
                    <a:pt x="2344851" y="2346985"/>
                  </a:lnTo>
                  <a:lnTo>
                    <a:pt x="2345321" y="2346604"/>
                  </a:lnTo>
                  <a:lnTo>
                    <a:pt x="2347341" y="2344140"/>
                  </a:lnTo>
                  <a:lnTo>
                    <a:pt x="2350249" y="2345880"/>
                  </a:lnTo>
                  <a:lnTo>
                    <a:pt x="2350249" y="2338781"/>
                  </a:lnTo>
                  <a:lnTo>
                    <a:pt x="2349538" y="2338374"/>
                  </a:lnTo>
                  <a:lnTo>
                    <a:pt x="2348217" y="2339403"/>
                  </a:lnTo>
                  <a:lnTo>
                    <a:pt x="2348230" y="2339086"/>
                  </a:lnTo>
                  <a:lnTo>
                    <a:pt x="2342172" y="2326995"/>
                  </a:lnTo>
                  <a:lnTo>
                    <a:pt x="2342908" y="2326767"/>
                  </a:lnTo>
                  <a:lnTo>
                    <a:pt x="2342159" y="2326983"/>
                  </a:lnTo>
                  <a:lnTo>
                    <a:pt x="2339987" y="2325827"/>
                  </a:lnTo>
                  <a:lnTo>
                    <a:pt x="2336482" y="2325205"/>
                  </a:lnTo>
                  <a:lnTo>
                    <a:pt x="2335415" y="2324925"/>
                  </a:lnTo>
                  <a:lnTo>
                    <a:pt x="2307463" y="2322233"/>
                  </a:lnTo>
                  <a:lnTo>
                    <a:pt x="2307463" y="2338565"/>
                  </a:lnTo>
                  <a:lnTo>
                    <a:pt x="2245880" y="2356510"/>
                  </a:lnTo>
                  <a:lnTo>
                    <a:pt x="2305075" y="2338362"/>
                  </a:lnTo>
                  <a:lnTo>
                    <a:pt x="2307463" y="2338565"/>
                  </a:lnTo>
                  <a:lnTo>
                    <a:pt x="2307463" y="2322233"/>
                  </a:lnTo>
                  <a:lnTo>
                    <a:pt x="2303462" y="2321852"/>
                  </a:lnTo>
                  <a:lnTo>
                    <a:pt x="2303462" y="2338222"/>
                  </a:lnTo>
                  <a:lnTo>
                    <a:pt x="2295144" y="2340635"/>
                  </a:lnTo>
                  <a:lnTo>
                    <a:pt x="2022449" y="2420010"/>
                  </a:lnTo>
                  <a:lnTo>
                    <a:pt x="2019261" y="2421026"/>
                  </a:lnTo>
                  <a:lnTo>
                    <a:pt x="2019033" y="2421191"/>
                  </a:lnTo>
                  <a:lnTo>
                    <a:pt x="1746694" y="2390025"/>
                  </a:lnTo>
                  <a:lnTo>
                    <a:pt x="1966988" y="2324925"/>
                  </a:lnTo>
                  <a:lnTo>
                    <a:pt x="2021014" y="2309012"/>
                  </a:lnTo>
                  <a:lnTo>
                    <a:pt x="2021268" y="2308936"/>
                  </a:lnTo>
                  <a:lnTo>
                    <a:pt x="2277199" y="2335923"/>
                  </a:lnTo>
                  <a:lnTo>
                    <a:pt x="2303462" y="2338222"/>
                  </a:lnTo>
                  <a:lnTo>
                    <a:pt x="2303462" y="2321852"/>
                  </a:lnTo>
                  <a:lnTo>
                    <a:pt x="2166226" y="2308606"/>
                  </a:lnTo>
                  <a:lnTo>
                    <a:pt x="2022424" y="2294051"/>
                  </a:lnTo>
                  <a:lnTo>
                    <a:pt x="2022424" y="2308606"/>
                  </a:lnTo>
                  <a:lnTo>
                    <a:pt x="2021090" y="2308923"/>
                  </a:lnTo>
                  <a:lnTo>
                    <a:pt x="2020697" y="2309012"/>
                  </a:lnTo>
                  <a:lnTo>
                    <a:pt x="2020036" y="2308796"/>
                  </a:lnTo>
                  <a:lnTo>
                    <a:pt x="2021090" y="2308923"/>
                  </a:lnTo>
                  <a:lnTo>
                    <a:pt x="2021598" y="2308796"/>
                  </a:lnTo>
                  <a:lnTo>
                    <a:pt x="2022424" y="2308606"/>
                  </a:lnTo>
                  <a:lnTo>
                    <a:pt x="2022424" y="2294051"/>
                  </a:lnTo>
                  <a:lnTo>
                    <a:pt x="2021090" y="2293912"/>
                  </a:lnTo>
                  <a:lnTo>
                    <a:pt x="2018741" y="2293950"/>
                  </a:lnTo>
                  <a:lnTo>
                    <a:pt x="2018258" y="2294293"/>
                  </a:lnTo>
                  <a:lnTo>
                    <a:pt x="1719224" y="2386876"/>
                  </a:lnTo>
                  <a:lnTo>
                    <a:pt x="1709915" y="2385809"/>
                  </a:lnTo>
                  <a:lnTo>
                    <a:pt x="1711782" y="2386076"/>
                  </a:lnTo>
                  <a:lnTo>
                    <a:pt x="1713090" y="2386736"/>
                  </a:lnTo>
                  <a:lnTo>
                    <a:pt x="1714423" y="2388044"/>
                  </a:lnTo>
                  <a:lnTo>
                    <a:pt x="1714652" y="2388298"/>
                  </a:lnTo>
                  <a:lnTo>
                    <a:pt x="1708188" y="2390292"/>
                  </a:lnTo>
                  <a:lnTo>
                    <a:pt x="1707476" y="2390533"/>
                  </a:lnTo>
                  <a:lnTo>
                    <a:pt x="1706968" y="2390902"/>
                  </a:lnTo>
                  <a:lnTo>
                    <a:pt x="1706537" y="2391524"/>
                  </a:lnTo>
                  <a:lnTo>
                    <a:pt x="1706130" y="2392159"/>
                  </a:lnTo>
                  <a:lnTo>
                    <a:pt x="1706054" y="2393505"/>
                  </a:lnTo>
                  <a:lnTo>
                    <a:pt x="1706143" y="2394254"/>
                  </a:lnTo>
                  <a:lnTo>
                    <a:pt x="1706397" y="2394762"/>
                  </a:lnTo>
                  <a:lnTo>
                    <a:pt x="1706905" y="2395321"/>
                  </a:lnTo>
                  <a:lnTo>
                    <a:pt x="1707057" y="2395639"/>
                  </a:lnTo>
                  <a:lnTo>
                    <a:pt x="1708353" y="2396223"/>
                  </a:lnTo>
                  <a:lnTo>
                    <a:pt x="1708708" y="2396172"/>
                  </a:lnTo>
                  <a:lnTo>
                    <a:pt x="1715604" y="2396845"/>
                  </a:lnTo>
                  <a:lnTo>
                    <a:pt x="1715198" y="2397480"/>
                  </a:lnTo>
                  <a:lnTo>
                    <a:pt x="1714093" y="2398992"/>
                  </a:lnTo>
                  <a:lnTo>
                    <a:pt x="1712925" y="2399855"/>
                  </a:lnTo>
                  <a:lnTo>
                    <a:pt x="1711134" y="2400427"/>
                  </a:lnTo>
                  <a:lnTo>
                    <a:pt x="1721485" y="2397429"/>
                  </a:lnTo>
                  <a:lnTo>
                    <a:pt x="2014181" y="2426309"/>
                  </a:lnTo>
                  <a:lnTo>
                    <a:pt x="2013089" y="2427859"/>
                  </a:lnTo>
                  <a:lnTo>
                    <a:pt x="2012264" y="2430322"/>
                  </a:lnTo>
                  <a:lnTo>
                    <a:pt x="2012238" y="2442857"/>
                  </a:lnTo>
                  <a:lnTo>
                    <a:pt x="1773377" y="2418283"/>
                  </a:lnTo>
                  <a:lnTo>
                    <a:pt x="1697062" y="2405583"/>
                  </a:lnTo>
                  <a:lnTo>
                    <a:pt x="1695996" y="2405583"/>
                  </a:lnTo>
                  <a:lnTo>
                    <a:pt x="1697139" y="2418283"/>
                  </a:lnTo>
                  <a:lnTo>
                    <a:pt x="1698599" y="2418283"/>
                  </a:lnTo>
                  <a:lnTo>
                    <a:pt x="2012238" y="2442997"/>
                  </a:lnTo>
                  <a:lnTo>
                    <a:pt x="2012442" y="2615882"/>
                  </a:lnTo>
                  <a:lnTo>
                    <a:pt x="2012810" y="2814739"/>
                  </a:lnTo>
                  <a:lnTo>
                    <a:pt x="2012937" y="2870657"/>
                  </a:lnTo>
                  <a:lnTo>
                    <a:pt x="2012962" y="2871660"/>
                  </a:lnTo>
                  <a:lnTo>
                    <a:pt x="1698574" y="2723083"/>
                  </a:lnTo>
                  <a:lnTo>
                    <a:pt x="1698421" y="2723083"/>
                  </a:lnTo>
                  <a:lnTo>
                    <a:pt x="1698421" y="2736202"/>
                  </a:lnTo>
                  <a:lnTo>
                    <a:pt x="1696580" y="2736138"/>
                  </a:lnTo>
                  <a:lnTo>
                    <a:pt x="1695424" y="2735783"/>
                  </a:lnTo>
                  <a:lnTo>
                    <a:pt x="1697558" y="2735783"/>
                  </a:lnTo>
                  <a:lnTo>
                    <a:pt x="1698421" y="2736202"/>
                  </a:lnTo>
                  <a:lnTo>
                    <a:pt x="1698421" y="2723083"/>
                  </a:lnTo>
                  <a:lnTo>
                    <a:pt x="1688592" y="2723083"/>
                  </a:lnTo>
                  <a:lnTo>
                    <a:pt x="1687995" y="2735783"/>
                  </a:lnTo>
                  <a:lnTo>
                    <a:pt x="1687728" y="2735783"/>
                  </a:lnTo>
                  <a:lnTo>
                    <a:pt x="1687728" y="2737396"/>
                  </a:lnTo>
                  <a:lnTo>
                    <a:pt x="1686471" y="2739860"/>
                  </a:lnTo>
                  <a:lnTo>
                    <a:pt x="1687728" y="2785275"/>
                  </a:lnTo>
                  <a:lnTo>
                    <a:pt x="1687791" y="3051772"/>
                  </a:lnTo>
                  <a:lnTo>
                    <a:pt x="1693113" y="3053283"/>
                  </a:lnTo>
                  <a:lnTo>
                    <a:pt x="1693875" y="3053283"/>
                  </a:lnTo>
                  <a:lnTo>
                    <a:pt x="1693786" y="3002419"/>
                  </a:lnTo>
                  <a:lnTo>
                    <a:pt x="1695170" y="3051606"/>
                  </a:lnTo>
                  <a:lnTo>
                    <a:pt x="1695323" y="3052203"/>
                  </a:lnTo>
                  <a:lnTo>
                    <a:pt x="1695678" y="3052927"/>
                  </a:lnTo>
                  <a:lnTo>
                    <a:pt x="1695843" y="3053562"/>
                  </a:lnTo>
                  <a:lnTo>
                    <a:pt x="1696758" y="3054172"/>
                  </a:lnTo>
                  <a:lnTo>
                    <a:pt x="1697532" y="3055061"/>
                  </a:lnTo>
                  <a:lnTo>
                    <a:pt x="1698599" y="3055201"/>
                  </a:lnTo>
                  <a:lnTo>
                    <a:pt x="1699374" y="3055531"/>
                  </a:lnTo>
                  <a:lnTo>
                    <a:pt x="1701025" y="3055429"/>
                  </a:lnTo>
                  <a:lnTo>
                    <a:pt x="1701228" y="3055251"/>
                  </a:lnTo>
                  <a:lnTo>
                    <a:pt x="1714563" y="3050832"/>
                  </a:lnTo>
                  <a:lnTo>
                    <a:pt x="1736775" y="3043580"/>
                  </a:lnTo>
                  <a:lnTo>
                    <a:pt x="2001393" y="2957817"/>
                  </a:lnTo>
                  <a:lnTo>
                    <a:pt x="2012035" y="2954439"/>
                  </a:lnTo>
                  <a:lnTo>
                    <a:pt x="2012061" y="2957842"/>
                  </a:lnTo>
                  <a:lnTo>
                    <a:pt x="2012099" y="2955836"/>
                  </a:lnTo>
                  <a:lnTo>
                    <a:pt x="2012581" y="2954439"/>
                  </a:lnTo>
                  <a:lnTo>
                    <a:pt x="2012721" y="2954210"/>
                  </a:lnTo>
                  <a:lnTo>
                    <a:pt x="2014410" y="2953677"/>
                  </a:lnTo>
                  <a:lnTo>
                    <a:pt x="2014347" y="2952013"/>
                  </a:lnTo>
                  <a:lnTo>
                    <a:pt x="2014956" y="2951226"/>
                  </a:lnTo>
                  <a:lnTo>
                    <a:pt x="2016201" y="2950362"/>
                  </a:lnTo>
                  <a:lnTo>
                    <a:pt x="2018080" y="2949752"/>
                  </a:lnTo>
                  <a:lnTo>
                    <a:pt x="2014296" y="2950845"/>
                  </a:lnTo>
                  <a:lnTo>
                    <a:pt x="2012010" y="2890570"/>
                  </a:lnTo>
                  <a:lnTo>
                    <a:pt x="2012010" y="2951492"/>
                  </a:lnTo>
                  <a:lnTo>
                    <a:pt x="2001799" y="2954439"/>
                  </a:lnTo>
                  <a:lnTo>
                    <a:pt x="1990178" y="2957842"/>
                  </a:lnTo>
                  <a:lnTo>
                    <a:pt x="1707083" y="3041231"/>
                  </a:lnTo>
                  <a:lnTo>
                    <a:pt x="1707083" y="3050832"/>
                  </a:lnTo>
                  <a:lnTo>
                    <a:pt x="1707057" y="3049867"/>
                  </a:lnTo>
                  <a:lnTo>
                    <a:pt x="1707070" y="3049994"/>
                  </a:lnTo>
                  <a:lnTo>
                    <a:pt x="1707083" y="3050832"/>
                  </a:lnTo>
                  <a:lnTo>
                    <a:pt x="1707083" y="3041231"/>
                  </a:lnTo>
                  <a:lnTo>
                    <a:pt x="1706753" y="2969450"/>
                  </a:lnTo>
                  <a:lnTo>
                    <a:pt x="1706206" y="2893504"/>
                  </a:lnTo>
                  <a:lnTo>
                    <a:pt x="1705241" y="2817571"/>
                  </a:lnTo>
                  <a:lnTo>
                    <a:pt x="1703755" y="2759278"/>
                  </a:lnTo>
                  <a:lnTo>
                    <a:pt x="1701761" y="2737777"/>
                  </a:lnTo>
                  <a:lnTo>
                    <a:pt x="2011476" y="2884081"/>
                  </a:lnTo>
                  <a:lnTo>
                    <a:pt x="2012010" y="2951492"/>
                  </a:lnTo>
                  <a:lnTo>
                    <a:pt x="2012010" y="2890570"/>
                  </a:lnTo>
                  <a:lnTo>
                    <a:pt x="2011768" y="2884208"/>
                  </a:lnTo>
                  <a:lnTo>
                    <a:pt x="2020087" y="2888132"/>
                  </a:lnTo>
                  <a:lnTo>
                    <a:pt x="2020074" y="2882709"/>
                  </a:lnTo>
                  <a:lnTo>
                    <a:pt x="2021776" y="2883471"/>
                  </a:lnTo>
                  <a:lnTo>
                    <a:pt x="2023986" y="2883916"/>
                  </a:lnTo>
                  <a:lnTo>
                    <a:pt x="2026246" y="2884297"/>
                  </a:lnTo>
                  <a:lnTo>
                    <a:pt x="2027974" y="2884195"/>
                  </a:lnTo>
                  <a:lnTo>
                    <a:pt x="2350376" y="2789466"/>
                  </a:lnTo>
                  <a:lnTo>
                    <a:pt x="2359253" y="2777617"/>
                  </a:lnTo>
                  <a:lnTo>
                    <a:pt x="2359253" y="2775674"/>
                  </a:lnTo>
                  <a:lnTo>
                    <a:pt x="2359368" y="2700515"/>
                  </a:lnTo>
                  <a:lnTo>
                    <a:pt x="2359533" y="2669819"/>
                  </a:lnTo>
                  <a:lnTo>
                    <a:pt x="2359761" y="2633929"/>
                  </a:lnTo>
                  <a:lnTo>
                    <a:pt x="2360003" y="2583535"/>
                  </a:lnTo>
                  <a:close/>
                </a:path>
                <a:path w="4622800" h="3199765">
                  <a:moveTo>
                    <a:pt x="3036862" y="1274838"/>
                  </a:moveTo>
                  <a:lnTo>
                    <a:pt x="3036227" y="1274406"/>
                  </a:lnTo>
                  <a:lnTo>
                    <a:pt x="3036112" y="1274140"/>
                  </a:lnTo>
                  <a:lnTo>
                    <a:pt x="3035960" y="1273835"/>
                  </a:lnTo>
                  <a:lnTo>
                    <a:pt x="3035871" y="1273606"/>
                  </a:lnTo>
                  <a:lnTo>
                    <a:pt x="3035884" y="1274406"/>
                  </a:lnTo>
                  <a:lnTo>
                    <a:pt x="3036862" y="1274838"/>
                  </a:lnTo>
                  <a:close/>
                </a:path>
                <a:path w="4622800" h="3199765">
                  <a:moveTo>
                    <a:pt x="3038259" y="2576792"/>
                  </a:moveTo>
                  <a:lnTo>
                    <a:pt x="3037763" y="2576538"/>
                  </a:lnTo>
                  <a:lnTo>
                    <a:pt x="3037433" y="2576372"/>
                  </a:lnTo>
                  <a:lnTo>
                    <a:pt x="3036747" y="2576563"/>
                  </a:lnTo>
                  <a:lnTo>
                    <a:pt x="3037128" y="2576550"/>
                  </a:lnTo>
                  <a:lnTo>
                    <a:pt x="3037319" y="2576563"/>
                  </a:lnTo>
                  <a:lnTo>
                    <a:pt x="3037446" y="2576550"/>
                  </a:lnTo>
                  <a:lnTo>
                    <a:pt x="3038233" y="2576804"/>
                  </a:lnTo>
                  <a:close/>
                </a:path>
                <a:path w="4622800" h="3199765">
                  <a:moveTo>
                    <a:pt x="3039033" y="1928647"/>
                  </a:moveTo>
                  <a:lnTo>
                    <a:pt x="3038373" y="1928812"/>
                  </a:lnTo>
                  <a:lnTo>
                    <a:pt x="3039033" y="1928647"/>
                  </a:lnTo>
                  <a:close/>
                </a:path>
                <a:path w="4622800" h="3199765">
                  <a:moveTo>
                    <a:pt x="3040176" y="1928926"/>
                  </a:moveTo>
                  <a:lnTo>
                    <a:pt x="3039402" y="1928545"/>
                  </a:lnTo>
                  <a:lnTo>
                    <a:pt x="3039033" y="1928647"/>
                  </a:lnTo>
                  <a:lnTo>
                    <a:pt x="3039592" y="1928685"/>
                  </a:lnTo>
                  <a:lnTo>
                    <a:pt x="3040176" y="1928926"/>
                  </a:lnTo>
                  <a:close/>
                </a:path>
                <a:path w="4622800" h="3199765">
                  <a:moveTo>
                    <a:pt x="3225596" y="2795714"/>
                  </a:moveTo>
                  <a:lnTo>
                    <a:pt x="3046526" y="2844673"/>
                  </a:lnTo>
                  <a:lnTo>
                    <a:pt x="3046488" y="2592159"/>
                  </a:lnTo>
                  <a:lnTo>
                    <a:pt x="3042843" y="2592159"/>
                  </a:lnTo>
                  <a:lnTo>
                    <a:pt x="3043390" y="2845524"/>
                  </a:lnTo>
                  <a:lnTo>
                    <a:pt x="3041053" y="2846159"/>
                  </a:lnTo>
                  <a:lnTo>
                    <a:pt x="3043402" y="2846159"/>
                  </a:lnTo>
                  <a:lnTo>
                    <a:pt x="3046526" y="2846159"/>
                  </a:lnTo>
                  <a:lnTo>
                    <a:pt x="3055124" y="2846159"/>
                  </a:lnTo>
                  <a:lnTo>
                    <a:pt x="3225596" y="2795714"/>
                  </a:lnTo>
                  <a:close/>
                </a:path>
                <a:path w="4622800" h="3199765">
                  <a:moveTo>
                    <a:pt x="3292119" y="2777528"/>
                  </a:moveTo>
                  <a:lnTo>
                    <a:pt x="3269716" y="2782659"/>
                  </a:lnTo>
                  <a:lnTo>
                    <a:pt x="3225596" y="2795714"/>
                  </a:lnTo>
                  <a:lnTo>
                    <a:pt x="3292119" y="2777528"/>
                  </a:lnTo>
                  <a:close/>
                </a:path>
                <a:path w="4622800" h="3199765">
                  <a:moveTo>
                    <a:pt x="3363887" y="1166888"/>
                  </a:moveTo>
                  <a:lnTo>
                    <a:pt x="3363760" y="1166787"/>
                  </a:lnTo>
                  <a:lnTo>
                    <a:pt x="3363391" y="1166609"/>
                  </a:lnTo>
                  <a:lnTo>
                    <a:pt x="3360763" y="1165364"/>
                  </a:lnTo>
                  <a:lnTo>
                    <a:pt x="3360724" y="1168539"/>
                  </a:lnTo>
                  <a:lnTo>
                    <a:pt x="3360801" y="1168285"/>
                  </a:lnTo>
                  <a:lnTo>
                    <a:pt x="3360953" y="1167980"/>
                  </a:lnTo>
                  <a:lnTo>
                    <a:pt x="3361055" y="1167587"/>
                  </a:lnTo>
                  <a:lnTo>
                    <a:pt x="3361537" y="1167269"/>
                  </a:lnTo>
                  <a:lnTo>
                    <a:pt x="3361944" y="1166812"/>
                  </a:lnTo>
                  <a:lnTo>
                    <a:pt x="3362553" y="1166787"/>
                  </a:lnTo>
                  <a:lnTo>
                    <a:pt x="3363023" y="1166609"/>
                  </a:lnTo>
                  <a:lnTo>
                    <a:pt x="3363887" y="1166888"/>
                  </a:lnTo>
                  <a:close/>
                </a:path>
                <a:path w="4622800" h="3199765">
                  <a:moveTo>
                    <a:pt x="3363963" y="2481186"/>
                  </a:moveTo>
                  <a:lnTo>
                    <a:pt x="3363442" y="2480919"/>
                  </a:lnTo>
                  <a:lnTo>
                    <a:pt x="3360928" y="2479649"/>
                  </a:lnTo>
                  <a:lnTo>
                    <a:pt x="3360864" y="2482748"/>
                  </a:lnTo>
                  <a:lnTo>
                    <a:pt x="3360953" y="2482469"/>
                  </a:lnTo>
                  <a:lnTo>
                    <a:pt x="3361118" y="2482138"/>
                  </a:lnTo>
                  <a:lnTo>
                    <a:pt x="3361194" y="2481834"/>
                  </a:lnTo>
                  <a:lnTo>
                    <a:pt x="3361652" y="2481529"/>
                  </a:lnTo>
                  <a:lnTo>
                    <a:pt x="3362045" y="2481097"/>
                  </a:lnTo>
                  <a:lnTo>
                    <a:pt x="3362642" y="2481084"/>
                  </a:lnTo>
                  <a:lnTo>
                    <a:pt x="3363099" y="2480919"/>
                  </a:lnTo>
                  <a:lnTo>
                    <a:pt x="3363925" y="2481199"/>
                  </a:lnTo>
                  <a:close/>
                </a:path>
                <a:path w="4622800" h="3199765">
                  <a:moveTo>
                    <a:pt x="3365754" y="2503259"/>
                  </a:moveTo>
                  <a:lnTo>
                    <a:pt x="3365017" y="2503259"/>
                  </a:lnTo>
                  <a:lnTo>
                    <a:pt x="3047695" y="2590342"/>
                  </a:lnTo>
                  <a:lnTo>
                    <a:pt x="3365754" y="2503259"/>
                  </a:lnTo>
                  <a:close/>
                </a:path>
                <a:path w="4622800" h="3199765">
                  <a:moveTo>
                    <a:pt x="3366287" y="2757259"/>
                  </a:moveTo>
                  <a:lnTo>
                    <a:pt x="3292119" y="2777528"/>
                  </a:lnTo>
                  <a:lnTo>
                    <a:pt x="3325177" y="2769959"/>
                  </a:lnTo>
                  <a:lnTo>
                    <a:pt x="3366287" y="2757259"/>
                  </a:lnTo>
                  <a:close/>
                </a:path>
                <a:path w="4622800" h="3199765">
                  <a:moveTo>
                    <a:pt x="3723259" y="2655646"/>
                  </a:moveTo>
                  <a:lnTo>
                    <a:pt x="3366287" y="2757259"/>
                  </a:lnTo>
                  <a:lnTo>
                    <a:pt x="3558463" y="2706459"/>
                  </a:lnTo>
                  <a:lnTo>
                    <a:pt x="3723259" y="2655646"/>
                  </a:lnTo>
                  <a:close/>
                </a:path>
                <a:path w="4622800" h="3199765">
                  <a:moveTo>
                    <a:pt x="4615523" y="2401659"/>
                  </a:moveTo>
                  <a:lnTo>
                    <a:pt x="3846753" y="2617559"/>
                  </a:lnTo>
                  <a:lnTo>
                    <a:pt x="3723259" y="2655646"/>
                  </a:lnTo>
                  <a:lnTo>
                    <a:pt x="4615523" y="2401659"/>
                  </a:lnTo>
                  <a:close/>
                </a:path>
                <a:path w="4622800" h="3199765">
                  <a:moveTo>
                    <a:pt x="4622622" y="101777"/>
                  </a:moveTo>
                  <a:lnTo>
                    <a:pt x="4621809" y="99326"/>
                  </a:lnTo>
                  <a:lnTo>
                    <a:pt x="4617745" y="93916"/>
                  </a:lnTo>
                  <a:lnTo>
                    <a:pt x="4615548" y="92405"/>
                  </a:lnTo>
                  <a:lnTo>
                    <a:pt x="4296600" y="0"/>
                  </a:lnTo>
                  <a:lnTo>
                    <a:pt x="4590034" y="86537"/>
                  </a:lnTo>
                  <a:lnTo>
                    <a:pt x="4614608" y="94081"/>
                  </a:lnTo>
                  <a:lnTo>
                    <a:pt x="4616501" y="95377"/>
                  </a:lnTo>
                  <a:lnTo>
                    <a:pt x="4620044" y="100101"/>
                  </a:lnTo>
                  <a:lnTo>
                    <a:pt x="4620742" y="102247"/>
                  </a:lnTo>
                  <a:lnTo>
                    <a:pt x="4620730" y="108115"/>
                  </a:lnTo>
                  <a:lnTo>
                    <a:pt x="4620006" y="110286"/>
                  </a:lnTo>
                  <a:lnTo>
                    <a:pt x="4616462" y="114947"/>
                  </a:lnTo>
                  <a:lnTo>
                    <a:pt x="4614596" y="116217"/>
                  </a:lnTo>
                  <a:lnTo>
                    <a:pt x="4612551" y="116801"/>
                  </a:lnTo>
                  <a:lnTo>
                    <a:pt x="4613681" y="115658"/>
                  </a:lnTo>
                  <a:lnTo>
                    <a:pt x="4609630" y="115658"/>
                  </a:lnTo>
                  <a:lnTo>
                    <a:pt x="4562513" y="128358"/>
                  </a:lnTo>
                  <a:lnTo>
                    <a:pt x="4380814" y="182257"/>
                  </a:lnTo>
                  <a:lnTo>
                    <a:pt x="3990911" y="292404"/>
                  </a:lnTo>
                  <a:lnTo>
                    <a:pt x="3990911" y="297929"/>
                  </a:lnTo>
                  <a:lnTo>
                    <a:pt x="3749065" y="369658"/>
                  </a:lnTo>
                  <a:lnTo>
                    <a:pt x="3658870" y="393598"/>
                  </a:lnTo>
                  <a:lnTo>
                    <a:pt x="3990911" y="297929"/>
                  </a:lnTo>
                  <a:lnTo>
                    <a:pt x="3990911" y="292404"/>
                  </a:lnTo>
                  <a:lnTo>
                    <a:pt x="3362718" y="469861"/>
                  </a:lnTo>
                  <a:lnTo>
                    <a:pt x="3362718" y="478942"/>
                  </a:lnTo>
                  <a:lnTo>
                    <a:pt x="3360991" y="483958"/>
                  </a:lnTo>
                  <a:lnTo>
                    <a:pt x="3345281" y="483958"/>
                  </a:lnTo>
                  <a:lnTo>
                    <a:pt x="3362718" y="478942"/>
                  </a:lnTo>
                  <a:lnTo>
                    <a:pt x="3362718" y="469861"/>
                  </a:lnTo>
                  <a:lnTo>
                    <a:pt x="3053130" y="557314"/>
                  </a:lnTo>
                  <a:lnTo>
                    <a:pt x="3053130" y="568147"/>
                  </a:lnTo>
                  <a:lnTo>
                    <a:pt x="3040126" y="572858"/>
                  </a:lnTo>
                  <a:lnTo>
                    <a:pt x="3036760" y="572858"/>
                  </a:lnTo>
                  <a:lnTo>
                    <a:pt x="3036481" y="572757"/>
                  </a:lnTo>
                  <a:lnTo>
                    <a:pt x="3036125" y="572490"/>
                  </a:lnTo>
                  <a:lnTo>
                    <a:pt x="3035516" y="571639"/>
                  </a:lnTo>
                  <a:lnTo>
                    <a:pt x="3035389" y="571258"/>
                  </a:lnTo>
                  <a:lnTo>
                    <a:pt x="3035414" y="572503"/>
                  </a:lnTo>
                  <a:lnTo>
                    <a:pt x="3036709" y="572858"/>
                  </a:lnTo>
                  <a:lnTo>
                    <a:pt x="3035414" y="572858"/>
                  </a:lnTo>
                  <a:lnTo>
                    <a:pt x="3035414" y="572503"/>
                  </a:lnTo>
                  <a:lnTo>
                    <a:pt x="3030067" y="571068"/>
                  </a:lnTo>
                  <a:lnTo>
                    <a:pt x="3030067" y="822833"/>
                  </a:lnTo>
                  <a:lnTo>
                    <a:pt x="2860497" y="805611"/>
                  </a:lnTo>
                  <a:lnTo>
                    <a:pt x="2777388" y="797140"/>
                  </a:lnTo>
                  <a:lnTo>
                    <a:pt x="2723172" y="791578"/>
                  </a:lnTo>
                  <a:lnTo>
                    <a:pt x="2722880" y="737806"/>
                  </a:lnTo>
                  <a:lnTo>
                    <a:pt x="2722575" y="671944"/>
                  </a:lnTo>
                  <a:lnTo>
                    <a:pt x="2721940" y="604774"/>
                  </a:lnTo>
                  <a:lnTo>
                    <a:pt x="2720644" y="535597"/>
                  </a:lnTo>
                  <a:lnTo>
                    <a:pt x="2718816" y="487210"/>
                  </a:lnTo>
                  <a:lnTo>
                    <a:pt x="3029508" y="576808"/>
                  </a:lnTo>
                  <a:lnTo>
                    <a:pt x="3030067" y="822833"/>
                  </a:lnTo>
                  <a:lnTo>
                    <a:pt x="3030067" y="571068"/>
                  </a:lnTo>
                  <a:lnTo>
                    <a:pt x="3029508" y="570915"/>
                  </a:lnTo>
                  <a:lnTo>
                    <a:pt x="2718816" y="487133"/>
                  </a:lnTo>
                  <a:lnTo>
                    <a:pt x="2718765" y="486041"/>
                  </a:lnTo>
                  <a:lnTo>
                    <a:pt x="2718498" y="478764"/>
                  </a:lnTo>
                  <a:lnTo>
                    <a:pt x="2718460" y="477977"/>
                  </a:lnTo>
                  <a:lnTo>
                    <a:pt x="2718244" y="478383"/>
                  </a:lnTo>
                  <a:lnTo>
                    <a:pt x="2717990" y="478688"/>
                  </a:lnTo>
                  <a:lnTo>
                    <a:pt x="2717711" y="478764"/>
                  </a:lnTo>
                  <a:lnTo>
                    <a:pt x="2716352" y="477024"/>
                  </a:lnTo>
                  <a:lnTo>
                    <a:pt x="2715006" y="476732"/>
                  </a:lnTo>
                  <a:lnTo>
                    <a:pt x="2714612" y="474649"/>
                  </a:lnTo>
                  <a:lnTo>
                    <a:pt x="2714485" y="473278"/>
                  </a:lnTo>
                  <a:lnTo>
                    <a:pt x="2714980" y="472262"/>
                  </a:lnTo>
                  <a:lnTo>
                    <a:pt x="2715755" y="471385"/>
                  </a:lnTo>
                  <a:lnTo>
                    <a:pt x="2719197" y="475919"/>
                  </a:lnTo>
                  <a:lnTo>
                    <a:pt x="2721178" y="477278"/>
                  </a:lnTo>
                  <a:lnTo>
                    <a:pt x="3042462" y="570623"/>
                  </a:lnTo>
                  <a:lnTo>
                    <a:pt x="3044583" y="570611"/>
                  </a:lnTo>
                  <a:lnTo>
                    <a:pt x="3053130" y="568147"/>
                  </a:lnTo>
                  <a:lnTo>
                    <a:pt x="3053130" y="557314"/>
                  </a:lnTo>
                  <a:lnTo>
                    <a:pt x="3043720" y="559968"/>
                  </a:lnTo>
                  <a:lnTo>
                    <a:pt x="2727033" y="466420"/>
                  </a:lnTo>
                  <a:lnTo>
                    <a:pt x="2726740" y="465836"/>
                  </a:lnTo>
                  <a:lnTo>
                    <a:pt x="2726842" y="465175"/>
                  </a:lnTo>
                  <a:lnTo>
                    <a:pt x="2727160" y="464845"/>
                  </a:lnTo>
                  <a:lnTo>
                    <a:pt x="2775648" y="451002"/>
                  </a:lnTo>
                  <a:lnTo>
                    <a:pt x="4269460" y="29235"/>
                  </a:lnTo>
                  <a:lnTo>
                    <a:pt x="4290784" y="21247"/>
                  </a:lnTo>
                  <a:lnTo>
                    <a:pt x="4294162" y="19291"/>
                  </a:lnTo>
                  <a:lnTo>
                    <a:pt x="4288663" y="19113"/>
                  </a:lnTo>
                  <a:lnTo>
                    <a:pt x="4292752" y="16827"/>
                  </a:lnTo>
                  <a:lnTo>
                    <a:pt x="4293247" y="16129"/>
                  </a:lnTo>
                  <a:lnTo>
                    <a:pt x="4289336" y="15049"/>
                  </a:lnTo>
                  <a:lnTo>
                    <a:pt x="4280471" y="14541"/>
                  </a:lnTo>
                  <a:lnTo>
                    <a:pt x="4283621" y="9423"/>
                  </a:lnTo>
                  <a:lnTo>
                    <a:pt x="4239272" y="19418"/>
                  </a:lnTo>
                  <a:lnTo>
                    <a:pt x="4194098" y="29972"/>
                  </a:lnTo>
                  <a:lnTo>
                    <a:pt x="4148150" y="41046"/>
                  </a:lnTo>
                  <a:lnTo>
                    <a:pt x="4101490" y="52628"/>
                  </a:lnTo>
                  <a:lnTo>
                    <a:pt x="4054170" y="64668"/>
                  </a:lnTo>
                  <a:lnTo>
                    <a:pt x="4006240" y="77152"/>
                  </a:lnTo>
                  <a:lnTo>
                    <a:pt x="3908780" y="103301"/>
                  </a:lnTo>
                  <a:lnTo>
                    <a:pt x="3809542" y="130822"/>
                  </a:lnTo>
                  <a:lnTo>
                    <a:pt x="3708946" y="159461"/>
                  </a:lnTo>
                  <a:lnTo>
                    <a:pt x="3607435" y="188988"/>
                  </a:lnTo>
                  <a:lnTo>
                    <a:pt x="3454412" y="234365"/>
                  </a:lnTo>
                  <a:lnTo>
                    <a:pt x="2860662" y="413245"/>
                  </a:lnTo>
                  <a:lnTo>
                    <a:pt x="2721191" y="454037"/>
                  </a:lnTo>
                  <a:lnTo>
                    <a:pt x="2719209" y="455396"/>
                  </a:lnTo>
                  <a:lnTo>
                    <a:pt x="2715501" y="460298"/>
                  </a:lnTo>
                  <a:lnTo>
                    <a:pt x="2714752" y="462572"/>
                  </a:lnTo>
                  <a:lnTo>
                    <a:pt x="2714739" y="465810"/>
                  </a:lnTo>
                  <a:lnTo>
                    <a:pt x="2712745" y="465912"/>
                  </a:lnTo>
                  <a:lnTo>
                    <a:pt x="2703271" y="477977"/>
                  </a:lnTo>
                  <a:lnTo>
                    <a:pt x="2702687" y="481406"/>
                  </a:lnTo>
                  <a:lnTo>
                    <a:pt x="2703753" y="535597"/>
                  </a:lnTo>
                  <a:lnTo>
                    <a:pt x="2705951" y="639279"/>
                  </a:lnTo>
                  <a:lnTo>
                    <a:pt x="2706979" y="691934"/>
                  </a:lnTo>
                  <a:lnTo>
                    <a:pt x="2707868" y="745794"/>
                  </a:lnTo>
                  <a:lnTo>
                    <a:pt x="2708516" y="798271"/>
                  </a:lnTo>
                  <a:lnTo>
                    <a:pt x="2708681" y="799198"/>
                  </a:lnTo>
                  <a:lnTo>
                    <a:pt x="2709087" y="800252"/>
                  </a:lnTo>
                  <a:lnTo>
                    <a:pt x="2709291" y="801243"/>
                  </a:lnTo>
                  <a:lnTo>
                    <a:pt x="2710218" y="802043"/>
                  </a:lnTo>
                  <a:lnTo>
                    <a:pt x="2711221" y="803643"/>
                  </a:lnTo>
                  <a:lnTo>
                    <a:pt x="2712516" y="804214"/>
                  </a:lnTo>
                  <a:lnTo>
                    <a:pt x="2713532" y="804989"/>
                  </a:lnTo>
                  <a:lnTo>
                    <a:pt x="2715831" y="805700"/>
                  </a:lnTo>
                  <a:lnTo>
                    <a:pt x="2716212" y="805611"/>
                  </a:lnTo>
                  <a:lnTo>
                    <a:pt x="3030270" y="833170"/>
                  </a:lnTo>
                  <a:lnTo>
                    <a:pt x="3030182" y="841870"/>
                  </a:lnTo>
                  <a:lnTo>
                    <a:pt x="3029889" y="879462"/>
                  </a:lnTo>
                  <a:lnTo>
                    <a:pt x="3029242" y="930008"/>
                  </a:lnTo>
                  <a:lnTo>
                    <a:pt x="3028581" y="973797"/>
                  </a:lnTo>
                  <a:lnTo>
                    <a:pt x="3027997" y="1016101"/>
                  </a:lnTo>
                  <a:lnTo>
                    <a:pt x="3028048" y="1018298"/>
                  </a:lnTo>
                  <a:lnTo>
                    <a:pt x="3028924" y="1023658"/>
                  </a:lnTo>
                  <a:lnTo>
                    <a:pt x="3029216" y="1023823"/>
                  </a:lnTo>
                  <a:lnTo>
                    <a:pt x="3029483" y="1026477"/>
                  </a:lnTo>
                  <a:lnTo>
                    <a:pt x="3030220" y="1028484"/>
                  </a:lnTo>
                  <a:lnTo>
                    <a:pt x="3031909" y="1030554"/>
                  </a:lnTo>
                  <a:lnTo>
                    <a:pt x="3041269" y="1039241"/>
                  </a:lnTo>
                  <a:lnTo>
                    <a:pt x="3037001" y="1029309"/>
                  </a:lnTo>
                  <a:lnTo>
                    <a:pt x="3037090" y="1026477"/>
                  </a:lnTo>
                  <a:lnTo>
                    <a:pt x="3037205" y="1025525"/>
                  </a:lnTo>
                  <a:lnTo>
                    <a:pt x="3037929" y="1024216"/>
                  </a:lnTo>
                  <a:lnTo>
                    <a:pt x="3039719" y="1023772"/>
                  </a:lnTo>
                  <a:lnTo>
                    <a:pt x="3039961" y="1023480"/>
                  </a:lnTo>
                  <a:lnTo>
                    <a:pt x="3042069" y="1023772"/>
                  </a:lnTo>
                  <a:lnTo>
                    <a:pt x="3042234" y="1023721"/>
                  </a:lnTo>
                  <a:lnTo>
                    <a:pt x="3042869" y="1023747"/>
                  </a:lnTo>
                  <a:lnTo>
                    <a:pt x="3042996" y="1023721"/>
                  </a:lnTo>
                  <a:lnTo>
                    <a:pt x="3043263" y="1023670"/>
                  </a:lnTo>
                  <a:lnTo>
                    <a:pt x="3043402" y="1023747"/>
                  </a:lnTo>
                  <a:lnTo>
                    <a:pt x="3043428" y="1023480"/>
                  </a:lnTo>
                  <a:lnTo>
                    <a:pt x="3046349" y="983780"/>
                  </a:lnTo>
                  <a:lnTo>
                    <a:pt x="3047098" y="930008"/>
                  </a:lnTo>
                  <a:lnTo>
                    <a:pt x="3046552" y="838200"/>
                  </a:lnTo>
                  <a:lnTo>
                    <a:pt x="3046539" y="838047"/>
                  </a:lnTo>
                  <a:lnTo>
                    <a:pt x="3087230" y="826858"/>
                  </a:lnTo>
                  <a:lnTo>
                    <a:pt x="3354921" y="753249"/>
                  </a:lnTo>
                  <a:lnTo>
                    <a:pt x="3354794" y="1156360"/>
                  </a:lnTo>
                  <a:lnTo>
                    <a:pt x="3062605" y="1023658"/>
                  </a:lnTo>
                  <a:lnTo>
                    <a:pt x="3045930" y="1016101"/>
                  </a:lnTo>
                  <a:lnTo>
                    <a:pt x="3354806" y="1162545"/>
                  </a:lnTo>
                  <a:lnTo>
                    <a:pt x="3354832" y="1169009"/>
                  </a:lnTo>
                  <a:lnTo>
                    <a:pt x="3354959" y="1168285"/>
                  </a:lnTo>
                  <a:lnTo>
                    <a:pt x="3355048" y="1165948"/>
                  </a:lnTo>
                  <a:lnTo>
                    <a:pt x="3355835" y="1165110"/>
                  </a:lnTo>
                  <a:lnTo>
                    <a:pt x="3356533" y="1163853"/>
                  </a:lnTo>
                  <a:lnTo>
                    <a:pt x="3356851" y="1163510"/>
                  </a:lnTo>
                  <a:lnTo>
                    <a:pt x="3360763" y="1165364"/>
                  </a:lnTo>
                  <a:lnTo>
                    <a:pt x="3360801" y="1161072"/>
                  </a:lnTo>
                  <a:lnTo>
                    <a:pt x="3362363" y="1160907"/>
                  </a:lnTo>
                  <a:lnTo>
                    <a:pt x="3363861" y="1160830"/>
                  </a:lnTo>
                  <a:lnTo>
                    <a:pt x="3364941" y="1161021"/>
                  </a:lnTo>
                  <a:lnTo>
                    <a:pt x="3365728" y="1161351"/>
                  </a:lnTo>
                  <a:lnTo>
                    <a:pt x="3365868" y="1182458"/>
                  </a:lnTo>
                  <a:lnTo>
                    <a:pt x="3349561" y="1182458"/>
                  </a:lnTo>
                  <a:lnTo>
                    <a:pt x="3306432" y="1195158"/>
                  </a:lnTo>
                  <a:lnTo>
                    <a:pt x="3246742" y="1220558"/>
                  </a:lnTo>
                  <a:lnTo>
                    <a:pt x="3040354" y="1271358"/>
                  </a:lnTo>
                  <a:lnTo>
                    <a:pt x="3038144" y="1271358"/>
                  </a:lnTo>
                  <a:lnTo>
                    <a:pt x="3037916" y="1284058"/>
                  </a:lnTo>
                  <a:lnTo>
                    <a:pt x="3037840" y="1476870"/>
                  </a:lnTo>
                  <a:lnTo>
                    <a:pt x="3035871" y="1476921"/>
                  </a:lnTo>
                  <a:lnTo>
                    <a:pt x="3037840" y="1476870"/>
                  </a:lnTo>
                  <a:lnTo>
                    <a:pt x="3037840" y="1284058"/>
                  </a:lnTo>
                  <a:lnTo>
                    <a:pt x="3037433" y="1284058"/>
                  </a:lnTo>
                  <a:lnTo>
                    <a:pt x="3037624" y="1373187"/>
                  </a:lnTo>
                  <a:lnTo>
                    <a:pt x="3036532" y="1313789"/>
                  </a:lnTo>
                  <a:lnTo>
                    <a:pt x="3035985" y="1280477"/>
                  </a:lnTo>
                  <a:lnTo>
                    <a:pt x="3035884" y="1274406"/>
                  </a:lnTo>
                  <a:lnTo>
                    <a:pt x="3033191" y="1273187"/>
                  </a:lnTo>
                  <a:lnTo>
                    <a:pt x="3030004" y="1271765"/>
                  </a:lnTo>
                  <a:lnTo>
                    <a:pt x="3030004" y="1476070"/>
                  </a:lnTo>
                  <a:lnTo>
                    <a:pt x="2858528" y="1458620"/>
                  </a:lnTo>
                  <a:lnTo>
                    <a:pt x="2778239" y="1450428"/>
                  </a:lnTo>
                  <a:lnTo>
                    <a:pt x="2723261" y="1444790"/>
                  </a:lnTo>
                  <a:lnTo>
                    <a:pt x="2722829" y="1354251"/>
                  </a:lnTo>
                  <a:lnTo>
                    <a:pt x="2722422" y="1297114"/>
                  </a:lnTo>
                  <a:lnTo>
                    <a:pt x="2721635" y="1231658"/>
                  </a:lnTo>
                  <a:lnTo>
                    <a:pt x="2720390" y="1171930"/>
                  </a:lnTo>
                  <a:lnTo>
                    <a:pt x="2718905" y="1131887"/>
                  </a:lnTo>
                  <a:lnTo>
                    <a:pt x="3029547" y="1278305"/>
                  </a:lnTo>
                  <a:lnTo>
                    <a:pt x="3030004" y="1476070"/>
                  </a:lnTo>
                  <a:lnTo>
                    <a:pt x="3030004" y="1271765"/>
                  </a:lnTo>
                  <a:lnTo>
                    <a:pt x="2718892" y="1131760"/>
                  </a:lnTo>
                  <a:lnTo>
                    <a:pt x="2718803" y="1129334"/>
                  </a:lnTo>
                  <a:lnTo>
                    <a:pt x="2718549" y="1122565"/>
                  </a:lnTo>
                  <a:lnTo>
                    <a:pt x="2718524" y="1121740"/>
                  </a:lnTo>
                  <a:lnTo>
                    <a:pt x="2718460" y="1121956"/>
                  </a:lnTo>
                  <a:lnTo>
                    <a:pt x="2718371" y="1122121"/>
                  </a:lnTo>
                  <a:lnTo>
                    <a:pt x="2718028" y="1122540"/>
                  </a:lnTo>
                  <a:lnTo>
                    <a:pt x="2717838" y="1122565"/>
                  </a:lnTo>
                  <a:lnTo>
                    <a:pt x="2717571" y="1122502"/>
                  </a:lnTo>
                  <a:lnTo>
                    <a:pt x="2717254" y="1121956"/>
                  </a:lnTo>
                  <a:lnTo>
                    <a:pt x="2716504" y="1120863"/>
                  </a:lnTo>
                  <a:lnTo>
                    <a:pt x="2715704" y="1120254"/>
                  </a:lnTo>
                  <a:lnTo>
                    <a:pt x="2715323" y="1118920"/>
                  </a:lnTo>
                  <a:lnTo>
                    <a:pt x="2715006" y="1117358"/>
                  </a:lnTo>
                  <a:lnTo>
                    <a:pt x="2715603" y="1116228"/>
                  </a:lnTo>
                  <a:lnTo>
                    <a:pt x="2716707" y="1115148"/>
                  </a:lnTo>
                  <a:lnTo>
                    <a:pt x="2718524" y="1113751"/>
                  </a:lnTo>
                  <a:lnTo>
                    <a:pt x="2727223" y="1111377"/>
                  </a:lnTo>
                  <a:lnTo>
                    <a:pt x="2716352" y="1109306"/>
                  </a:lnTo>
                  <a:lnTo>
                    <a:pt x="2703207" y="1120863"/>
                  </a:lnTo>
                  <a:lnTo>
                    <a:pt x="2703106" y="1121765"/>
                  </a:lnTo>
                  <a:lnTo>
                    <a:pt x="2702687" y="1124546"/>
                  </a:lnTo>
                  <a:lnTo>
                    <a:pt x="2703766" y="1178826"/>
                  </a:lnTo>
                  <a:lnTo>
                    <a:pt x="2706293" y="1297114"/>
                  </a:lnTo>
                  <a:lnTo>
                    <a:pt x="2707182" y="1341856"/>
                  </a:lnTo>
                  <a:lnTo>
                    <a:pt x="2708097" y="1396174"/>
                  </a:lnTo>
                  <a:lnTo>
                    <a:pt x="2708783" y="1451559"/>
                  </a:lnTo>
                  <a:lnTo>
                    <a:pt x="2708960" y="1452397"/>
                  </a:lnTo>
                  <a:lnTo>
                    <a:pt x="2709354" y="1453451"/>
                  </a:lnTo>
                  <a:lnTo>
                    <a:pt x="2709532" y="1454378"/>
                  </a:lnTo>
                  <a:lnTo>
                    <a:pt x="2710459" y="1455216"/>
                  </a:lnTo>
                  <a:lnTo>
                    <a:pt x="2711412" y="1456728"/>
                  </a:lnTo>
                  <a:lnTo>
                    <a:pt x="2712669" y="1457286"/>
                  </a:lnTo>
                  <a:lnTo>
                    <a:pt x="2713647" y="1458036"/>
                  </a:lnTo>
                  <a:lnTo>
                    <a:pt x="2715882" y="1458722"/>
                  </a:lnTo>
                  <a:lnTo>
                    <a:pt x="2716238" y="1458620"/>
                  </a:lnTo>
                  <a:lnTo>
                    <a:pt x="3030537" y="1486115"/>
                  </a:lnTo>
                  <a:lnTo>
                    <a:pt x="3030436" y="1486420"/>
                  </a:lnTo>
                  <a:lnTo>
                    <a:pt x="3030372" y="1489748"/>
                  </a:lnTo>
                  <a:lnTo>
                    <a:pt x="3030016" y="1537982"/>
                  </a:lnTo>
                  <a:lnTo>
                    <a:pt x="3029343" y="1591614"/>
                  </a:lnTo>
                  <a:lnTo>
                    <a:pt x="3028518" y="1648891"/>
                  </a:lnTo>
                  <a:lnTo>
                    <a:pt x="3028048" y="1683334"/>
                  </a:lnTo>
                  <a:lnTo>
                    <a:pt x="3028099" y="1685391"/>
                  </a:lnTo>
                  <a:lnTo>
                    <a:pt x="3028734" y="1689392"/>
                  </a:lnTo>
                  <a:lnTo>
                    <a:pt x="2721203" y="1770126"/>
                  </a:lnTo>
                  <a:lnTo>
                    <a:pt x="2718778" y="1771167"/>
                  </a:lnTo>
                  <a:lnTo>
                    <a:pt x="2715818" y="1772221"/>
                  </a:lnTo>
                  <a:lnTo>
                    <a:pt x="2709405" y="1786470"/>
                  </a:lnTo>
                  <a:lnTo>
                    <a:pt x="2710015" y="1788655"/>
                  </a:lnTo>
                  <a:lnTo>
                    <a:pt x="2711704" y="1790992"/>
                  </a:lnTo>
                  <a:lnTo>
                    <a:pt x="2716606" y="1794941"/>
                  </a:lnTo>
                  <a:lnTo>
                    <a:pt x="2717965" y="1793849"/>
                  </a:lnTo>
                  <a:lnTo>
                    <a:pt x="2717520" y="1790573"/>
                  </a:lnTo>
                  <a:lnTo>
                    <a:pt x="2717025" y="1787906"/>
                  </a:lnTo>
                  <a:lnTo>
                    <a:pt x="2717241" y="1786470"/>
                  </a:lnTo>
                  <a:lnTo>
                    <a:pt x="2717368" y="1785912"/>
                  </a:lnTo>
                  <a:lnTo>
                    <a:pt x="2718244" y="1784654"/>
                  </a:lnTo>
                  <a:lnTo>
                    <a:pt x="2720302" y="1784502"/>
                  </a:lnTo>
                  <a:lnTo>
                    <a:pt x="2721762" y="1784642"/>
                  </a:lnTo>
                  <a:lnTo>
                    <a:pt x="2722041" y="1784591"/>
                  </a:lnTo>
                  <a:lnTo>
                    <a:pt x="2722803" y="1784743"/>
                  </a:lnTo>
                  <a:lnTo>
                    <a:pt x="2723362" y="1784642"/>
                  </a:lnTo>
                  <a:lnTo>
                    <a:pt x="2723527" y="1784692"/>
                  </a:lnTo>
                  <a:lnTo>
                    <a:pt x="2723743" y="1785264"/>
                  </a:lnTo>
                  <a:lnTo>
                    <a:pt x="2723553" y="1785480"/>
                  </a:lnTo>
                  <a:lnTo>
                    <a:pt x="2723388" y="1785772"/>
                  </a:lnTo>
                  <a:lnTo>
                    <a:pt x="2723248" y="1785912"/>
                  </a:lnTo>
                  <a:lnTo>
                    <a:pt x="2722956" y="1786077"/>
                  </a:lnTo>
                  <a:lnTo>
                    <a:pt x="2728671" y="1784642"/>
                  </a:lnTo>
                  <a:lnTo>
                    <a:pt x="2728912" y="1784591"/>
                  </a:lnTo>
                  <a:lnTo>
                    <a:pt x="2729255" y="1784502"/>
                  </a:lnTo>
                  <a:lnTo>
                    <a:pt x="2737320" y="1782470"/>
                  </a:lnTo>
                  <a:lnTo>
                    <a:pt x="3039402" y="1928545"/>
                  </a:lnTo>
                  <a:lnTo>
                    <a:pt x="3057131" y="1923935"/>
                  </a:lnTo>
                  <a:lnTo>
                    <a:pt x="3355670" y="1846402"/>
                  </a:lnTo>
                  <a:lnTo>
                    <a:pt x="3358184" y="1847557"/>
                  </a:lnTo>
                  <a:lnTo>
                    <a:pt x="3347783" y="1855558"/>
                  </a:lnTo>
                  <a:lnTo>
                    <a:pt x="3245815" y="1880958"/>
                  </a:lnTo>
                  <a:lnTo>
                    <a:pt x="3040888" y="1944458"/>
                  </a:lnTo>
                  <a:lnTo>
                    <a:pt x="3040138" y="1944458"/>
                  </a:lnTo>
                  <a:lnTo>
                    <a:pt x="3040545" y="2134489"/>
                  </a:lnTo>
                  <a:lnTo>
                    <a:pt x="3038449" y="2135022"/>
                  </a:lnTo>
                  <a:lnTo>
                    <a:pt x="3029801" y="2190115"/>
                  </a:lnTo>
                  <a:lnTo>
                    <a:pt x="3029178" y="2238857"/>
                  </a:lnTo>
                  <a:lnTo>
                    <a:pt x="3028581" y="2278621"/>
                  </a:lnTo>
                  <a:lnTo>
                    <a:pt x="3027972" y="2322830"/>
                  </a:lnTo>
                  <a:lnTo>
                    <a:pt x="3028607" y="2326779"/>
                  </a:lnTo>
                  <a:lnTo>
                    <a:pt x="2990456" y="2337460"/>
                  </a:lnTo>
                  <a:lnTo>
                    <a:pt x="2722397" y="2410701"/>
                  </a:lnTo>
                  <a:lnTo>
                    <a:pt x="2719895" y="2411819"/>
                  </a:lnTo>
                  <a:lnTo>
                    <a:pt x="2717038" y="2412873"/>
                  </a:lnTo>
                  <a:lnTo>
                    <a:pt x="2710662" y="2426944"/>
                  </a:lnTo>
                  <a:lnTo>
                    <a:pt x="2711272" y="2429116"/>
                  </a:lnTo>
                  <a:lnTo>
                    <a:pt x="2712897" y="2431427"/>
                  </a:lnTo>
                  <a:lnTo>
                    <a:pt x="2717660" y="2435377"/>
                  </a:lnTo>
                  <a:lnTo>
                    <a:pt x="2719032" y="2434336"/>
                  </a:lnTo>
                  <a:lnTo>
                    <a:pt x="2718663" y="2431097"/>
                  </a:lnTo>
                  <a:lnTo>
                    <a:pt x="2718219" y="2428430"/>
                  </a:lnTo>
                  <a:lnTo>
                    <a:pt x="2718460" y="2426944"/>
                  </a:lnTo>
                  <a:lnTo>
                    <a:pt x="2718587" y="2426500"/>
                  </a:lnTo>
                  <a:lnTo>
                    <a:pt x="2719349" y="2425319"/>
                  </a:lnTo>
                  <a:lnTo>
                    <a:pt x="2721305" y="2425052"/>
                  </a:lnTo>
                  <a:lnTo>
                    <a:pt x="2721991" y="2425014"/>
                  </a:lnTo>
                  <a:lnTo>
                    <a:pt x="2723350" y="2425242"/>
                  </a:lnTo>
                  <a:lnTo>
                    <a:pt x="2723502" y="2425204"/>
                  </a:lnTo>
                  <a:lnTo>
                    <a:pt x="2724175" y="2425319"/>
                  </a:lnTo>
                  <a:lnTo>
                    <a:pt x="2724620" y="2425255"/>
                  </a:lnTo>
                  <a:lnTo>
                    <a:pt x="2724785" y="2425306"/>
                  </a:lnTo>
                  <a:lnTo>
                    <a:pt x="2725001" y="2425839"/>
                  </a:lnTo>
                  <a:lnTo>
                    <a:pt x="2724810" y="2426068"/>
                  </a:lnTo>
                  <a:lnTo>
                    <a:pt x="2724670" y="2426347"/>
                  </a:lnTo>
                  <a:lnTo>
                    <a:pt x="2724518" y="2426500"/>
                  </a:lnTo>
                  <a:lnTo>
                    <a:pt x="2724239" y="2426665"/>
                  </a:lnTo>
                  <a:lnTo>
                    <a:pt x="2729674" y="2425255"/>
                  </a:lnTo>
                  <a:lnTo>
                    <a:pt x="2729877" y="2425204"/>
                  </a:lnTo>
                  <a:lnTo>
                    <a:pt x="2730639" y="2425014"/>
                  </a:lnTo>
                  <a:lnTo>
                    <a:pt x="2738043" y="2423109"/>
                  </a:lnTo>
                  <a:lnTo>
                    <a:pt x="3037433" y="2576372"/>
                  </a:lnTo>
                  <a:lnTo>
                    <a:pt x="3053905" y="2571851"/>
                  </a:lnTo>
                  <a:lnTo>
                    <a:pt x="3351225" y="2490266"/>
                  </a:lnTo>
                  <a:lnTo>
                    <a:pt x="3342792" y="2486139"/>
                  </a:lnTo>
                  <a:lnTo>
                    <a:pt x="3337534" y="2483523"/>
                  </a:lnTo>
                  <a:lnTo>
                    <a:pt x="3037878" y="2570454"/>
                  </a:lnTo>
                  <a:lnTo>
                    <a:pt x="2852864" y="2479395"/>
                  </a:lnTo>
                  <a:lnTo>
                    <a:pt x="2738323" y="2423033"/>
                  </a:lnTo>
                  <a:lnTo>
                    <a:pt x="2758859" y="2417737"/>
                  </a:lnTo>
                  <a:lnTo>
                    <a:pt x="2774391" y="2413736"/>
                  </a:lnTo>
                  <a:lnTo>
                    <a:pt x="3036570" y="2340038"/>
                  </a:lnTo>
                  <a:lnTo>
                    <a:pt x="3040875" y="2344128"/>
                  </a:lnTo>
                  <a:lnTo>
                    <a:pt x="3038919" y="2339378"/>
                  </a:lnTo>
                  <a:lnTo>
                    <a:pt x="3044177" y="2337892"/>
                  </a:lnTo>
                  <a:lnTo>
                    <a:pt x="3045383" y="2337549"/>
                  </a:lnTo>
                  <a:lnTo>
                    <a:pt x="3045803" y="2337435"/>
                  </a:lnTo>
                  <a:lnTo>
                    <a:pt x="3046488" y="2337244"/>
                  </a:lnTo>
                  <a:lnTo>
                    <a:pt x="3046145" y="2337397"/>
                  </a:lnTo>
                  <a:lnTo>
                    <a:pt x="3045803" y="2337435"/>
                  </a:lnTo>
                  <a:lnTo>
                    <a:pt x="3044177" y="2337892"/>
                  </a:lnTo>
                  <a:lnTo>
                    <a:pt x="3223018" y="2426665"/>
                  </a:lnTo>
                  <a:lnTo>
                    <a:pt x="3337534" y="2483523"/>
                  </a:lnTo>
                  <a:lnTo>
                    <a:pt x="3351225" y="2490266"/>
                  </a:lnTo>
                  <a:lnTo>
                    <a:pt x="3354755" y="2492006"/>
                  </a:lnTo>
                  <a:lnTo>
                    <a:pt x="3353320" y="2491257"/>
                  </a:lnTo>
                  <a:lnTo>
                    <a:pt x="3352393" y="2490368"/>
                  </a:lnTo>
                  <a:lnTo>
                    <a:pt x="3352177" y="2490012"/>
                  </a:lnTo>
                  <a:lnTo>
                    <a:pt x="3358896" y="2488158"/>
                  </a:lnTo>
                  <a:lnTo>
                    <a:pt x="3359188" y="2488184"/>
                  </a:lnTo>
                  <a:lnTo>
                    <a:pt x="3360280" y="2487498"/>
                  </a:lnTo>
                  <a:lnTo>
                    <a:pt x="3360534" y="2486876"/>
                  </a:lnTo>
                  <a:lnTo>
                    <a:pt x="3361182" y="2486139"/>
                  </a:lnTo>
                  <a:lnTo>
                    <a:pt x="3361131" y="2484209"/>
                  </a:lnTo>
                  <a:lnTo>
                    <a:pt x="3360737" y="2483828"/>
                  </a:lnTo>
                  <a:lnTo>
                    <a:pt x="3360394" y="2483256"/>
                  </a:lnTo>
                  <a:lnTo>
                    <a:pt x="3360026" y="2482888"/>
                  </a:lnTo>
                  <a:lnTo>
                    <a:pt x="3355098" y="2480373"/>
                  </a:lnTo>
                  <a:lnTo>
                    <a:pt x="3355124" y="2480068"/>
                  </a:lnTo>
                  <a:lnTo>
                    <a:pt x="3355911" y="2479243"/>
                  </a:lnTo>
                  <a:lnTo>
                    <a:pt x="3356673" y="2477947"/>
                  </a:lnTo>
                  <a:lnTo>
                    <a:pt x="3356953" y="2477655"/>
                  </a:lnTo>
                  <a:lnTo>
                    <a:pt x="3360928" y="2479649"/>
                  </a:lnTo>
                  <a:lnTo>
                    <a:pt x="3360991" y="2475230"/>
                  </a:lnTo>
                  <a:lnTo>
                    <a:pt x="3362553" y="2475115"/>
                  </a:lnTo>
                  <a:lnTo>
                    <a:pt x="3364026" y="2475052"/>
                  </a:lnTo>
                  <a:lnTo>
                    <a:pt x="3365195" y="2475280"/>
                  </a:lnTo>
                  <a:lnTo>
                    <a:pt x="3366528" y="2475890"/>
                  </a:lnTo>
                  <a:lnTo>
                    <a:pt x="3364788" y="2475052"/>
                  </a:lnTo>
                  <a:lnTo>
                    <a:pt x="3361029" y="2473236"/>
                  </a:lnTo>
                  <a:lnTo>
                    <a:pt x="3361359" y="2453754"/>
                  </a:lnTo>
                  <a:lnTo>
                    <a:pt x="3362363" y="2400490"/>
                  </a:lnTo>
                  <a:lnTo>
                    <a:pt x="3363925" y="2321293"/>
                  </a:lnTo>
                  <a:lnTo>
                    <a:pt x="3365246" y="2256472"/>
                  </a:lnTo>
                  <a:lnTo>
                    <a:pt x="3366846" y="2182698"/>
                  </a:lnTo>
                  <a:lnTo>
                    <a:pt x="3368344" y="2119071"/>
                  </a:lnTo>
                  <a:lnTo>
                    <a:pt x="3368865" y="2100199"/>
                  </a:lnTo>
                  <a:lnTo>
                    <a:pt x="3368929" y="2109559"/>
                  </a:lnTo>
                  <a:lnTo>
                    <a:pt x="3369157" y="2160359"/>
                  </a:lnTo>
                  <a:lnTo>
                    <a:pt x="3369373" y="2223859"/>
                  </a:lnTo>
                  <a:lnTo>
                    <a:pt x="3370084" y="2490559"/>
                  </a:lnTo>
                  <a:lnTo>
                    <a:pt x="3368281" y="2490559"/>
                  </a:lnTo>
                  <a:lnTo>
                    <a:pt x="3367417" y="2503259"/>
                  </a:lnTo>
                  <a:lnTo>
                    <a:pt x="3372523" y="2503259"/>
                  </a:lnTo>
                  <a:lnTo>
                    <a:pt x="3373082" y="2490559"/>
                  </a:lnTo>
                  <a:lnTo>
                    <a:pt x="3374339" y="2490559"/>
                  </a:lnTo>
                  <a:lnTo>
                    <a:pt x="3373551" y="2058758"/>
                  </a:lnTo>
                  <a:lnTo>
                    <a:pt x="3371723" y="2058758"/>
                  </a:lnTo>
                  <a:lnTo>
                    <a:pt x="3370834" y="2046058"/>
                  </a:lnTo>
                  <a:lnTo>
                    <a:pt x="3364293" y="2046058"/>
                  </a:lnTo>
                  <a:lnTo>
                    <a:pt x="3358019" y="2048040"/>
                  </a:lnTo>
                  <a:lnTo>
                    <a:pt x="3358019" y="2065413"/>
                  </a:lnTo>
                  <a:lnTo>
                    <a:pt x="3354921" y="2470289"/>
                  </a:lnTo>
                  <a:lnTo>
                    <a:pt x="3061614" y="2328761"/>
                  </a:lnTo>
                  <a:lnTo>
                    <a:pt x="3046107" y="2321293"/>
                  </a:lnTo>
                  <a:lnTo>
                    <a:pt x="3354895" y="2476627"/>
                  </a:lnTo>
                  <a:lnTo>
                    <a:pt x="3354882" y="2478481"/>
                  </a:lnTo>
                  <a:lnTo>
                    <a:pt x="3354870" y="2480259"/>
                  </a:lnTo>
                  <a:lnTo>
                    <a:pt x="3353282" y="2479433"/>
                  </a:lnTo>
                  <a:lnTo>
                    <a:pt x="3354425" y="2478646"/>
                  </a:lnTo>
                  <a:lnTo>
                    <a:pt x="3354882" y="2478506"/>
                  </a:lnTo>
                  <a:lnTo>
                    <a:pt x="3352673" y="2479129"/>
                  </a:lnTo>
                  <a:lnTo>
                    <a:pt x="3075533" y="2337244"/>
                  </a:lnTo>
                  <a:lnTo>
                    <a:pt x="3074809" y="2336863"/>
                  </a:lnTo>
                  <a:lnTo>
                    <a:pt x="3048724" y="2323515"/>
                  </a:lnTo>
                  <a:lnTo>
                    <a:pt x="3048419" y="2323211"/>
                  </a:lnTo>
                  <a:lnTo>
                    <a:pt x="3046171" y="2322614"/>
                  </a:lnTo>
                  <a:lnTo>
                    <a:pt x="3046006" y="2322563"/>
                  </a:lnTo>
                  <a:lnTo>
                    <a:pt x="3045561" y="2322614"/>
                  </a:lnTo>
                  <a:lnTo>
                    <a:pt x="3044355" y="2322525"/>
                  </a:lnTo>
                  <a:lnTo>
                    <a:pt x="3043847" y="2322576"/>
                  </a:lnTo>
                  <a:lnTo>
                    <a:pt x="3046222" y="2291029"/>
                  </a:lnTo>
                  <a:lnTo>
                    <a:pt x="3046971" y="2238857"/>
                  </a:lnTo>
                  <a:lnTo>
                    <a:pt x="3046488" y="2150668"/>
                  </a:lnTo>
                  <a:lnTo>
                    <a:pt x="3046476" y="2149678"/>
                  </a:lnTo>
                  <a:lnTo>
                    <a:pt x="3053905" y="2147659"/>
                  </a:lnTo>
                  <a:lnTo>
                    <a:pt x="3057715" y="2147659"/>
                  </a:lnTo>
                  <a:lnTo>
                    <a:pt x="3096666" y="2136089"/>
                  </a:lnTo>
                  <a:lnTo>
                    <a:pt x="3358019" y="2065413"/>
                  </a:lnTo>
                  <a:lnTo>
                    <a:pt x="3358019" y="2048040"/>
                  </a:lnTo>
                  <a:lnTo>
                    <a:pt x="3278073" y="2073160"/>
                  </a:lnTo>
                  <a:lnTo>
                    <a:pt x="3046234" y="2133015"/>
                  </a:lnTo>
                  <a:lnTo>
                    <a:pt x="3046196" y="1944458"/>
                  </a:lnTo>
                  <a:lnTo>
                    <a:pt x="3041053" y="1944458"/>
                  </a:lnTo>
                  <a:lnTo>
                    <a:pt x="3364280" y="1855558"/>
                  </a:lnTo>
                  <a:lnTo>
                    <a:pt x="3369767" y="1855558"/>
                  </a:lnTo>
                  <a:lnTo>
                    <a:pt x="3370669" y="1842858"/>
                  </a:lnTo>
                  <a:lnTo>
                    <a:pt x="3373310" y="1842858"/>
                  </a:lnTo>
                  <a:lnTo>
                    <a:pt x="3373297" y="1830857"/>
                  </a:lnTo>
                  <a:lnTo>
                    <a:pt x="3374161" y="1831213"/>
                  </a:lnTo>
                  <a:lnTo>
                    <a:pt x="3373297" y="1830832"/>
                  </a:lnTo>
                  <a:lnTo>
                    <a:pt x="3373158" y="1398358"/>
                  </a:lnTo>
                  <a:lnTo>
                    <a:pt x="3366693" y="1398358"/>
                  </a:lnTo>
                  <a:lnTo>
                    <a:pt x="3366693" y="1842858"/>
                  </a:lnTo>
                  <a:lnTo>
                    <a:pt x="3365462" y="1842858"/>
                  </a:lnTo>
                  <a:lnTo>
                    <a:pt x="3365982" y="1842262"/>
                  </a:lnTo>
                  <a:lnTo>
                    <a:pt x="3365792" y="1841347"/>
                  </a:lnTo>
                  <a:lnTo>
                    <a:pt x="3365906" y="1840306"/>
                  </a:lnTo>
                  <a:lnTo>
                    <a:pt x="3365487" y="1839925"/>
                  </a:lnTo>
                  <a:lnTo>
                    <a:pt x="3365144" y="1839341"/>
                  </a:lnTo>
                  <a:lnTo>
                    <a:pt x="3364738" y="1838972"/>
                  </a:lnTo>
                  <a:lnTo>
                    <a:pt x="3362782" y="1838058"/>
                  </a:lnTo>
                  <a:lnTo>
                    <a:pt x="3362858" y="1835696"/>
                  </a:lnTo>
                  <a:lnTo>
                    <a:pt x="3363633" y="1834832"/>
                  </a:lnTo>
                  <a:lnTo>
                    <a:pt x="3364344" y="1833524"/>
                  </a:lnTo>
                  <a:lnTo>
                    <a:pt x="3364661" y="1833168"/>
                  </a:lnTo>
                  <a:lnTo>
                    <a:pt x="3366668" y="1834121"/>
                  </a:lnTo>
                  <a:lnTo>
                    <a:pt x="3366693" y="1842858"/>
                  </a:lnTo>
                  <a:lnTo>
                    <a:pt x="3366693" y="1398358"/>
                  </a:lnTo>
                  <a:lnTo>
                    <a:pt x="3366389" y="1398079"/>
                  </a:lnTo>
                  <a:lnTo>
                    <a:pt x="3365893" y="1397000"/>
                  </a:lnTo>
                  <a:lnTo>
                    <a:pt x="3364700" y="1396466"/>
                  </a:lnTo>
                  <a:lnTo>
                    <a:pt x="3363798" y="1395704"/>
                  </a:lnTo>
                  <a:lnTo>
                    <a:pt x="3363036" y="1395704"/>
                  </a:lnTo>
                  <a:lnTo>
                    <a:pt x="3362668" y="1395653"/>
                  </a:lnTo>
                  <a:lnTo>
                    <a:pt x="3362668" y="1838007"/>
                  </a:lnTo>
                  <a:lnTo>
                    <a:pt x="3361715" y="1837563"/>
                  </a:lnTo>
                  <a:lnTo>
                    <a:pt x="3361715" y="1844840"/>
                  </a:lnTo>
                  <a:lnTo>
                    <a:pt x="3358223" y="1847519"/>
                  </a:lnTo>
                  <a:lnTo>
                    <a:pt x="3357308" y="1846668"/>
                  </a:lnTo>
                  <a:lnTo>
                    <a:pt x="3356940" y="1846072"/>
                  </a:lnTo>
                  <a:lnTo>
                    <a:pt x="3361715" y="1844840"/>
                  </a:lnTo>
                  <a:lnTo>
                    <a:pt x="3361715" y="1837563"/>
                  </a:lnTo>
                  <a:lnTo>
                    <a:pt x="3357930" y="1835759"/>
                  </a:lnTo>
                  <a:lnTo>
                    <a:pt x="3358172" y="1835480"/>
                  </a:lnTo>
                  <a:lnTo>
                    <a:pt x="3359239" y="1834781"/>
                  </a:lnTo>
                  <a:lnTo>
                    <a:pt x="3360839" y="1834286"/>
                  </a:lnTo>
                  <a:lnTo>
                    <a:pt x="3357041" y="1835327"/>
                  </a:lnTo>
                  <a:lnTo>
                    <a:pt x="3341027" y="1827745"/>
                  </a:lnTo>
                  <a:lnTo>
                    <a:pt x="3341027" y="1839747"/>
                  </a:lnTo>
                  <a:lnTo>
                    <a:pt x="3039783" y="1922678"/>
                  </a:lnTo>
                  <a:lnTo>
                    <a:pt x="2871076" y="1844332"/>
                  </a:lnTo>
                  <a:lnTo>
                    <a:pt x="2737624" y="1782394"/>
                  </a:lnTo>
                  <a:lnTo>
                    <a:pt x="2758871" y="1777060"/>
                  </a:lnTo>
                  <a:lnTo>
                    <a:pt x="2817914" y="1762239"/>
                  </a:lnTo>
                  <a:lnTo>
                    <a:pt x="3037255" y="1702701"/>
                  </a:lnTo>
                  <a:lnTo>
                    <a:pt x="3041408" y="1706537"/>
                  </a:lnTo>
                  <a:lnTo>
                    <a:pt x="3039465" y="1702104"/>
                  </a:lnTo>
                  <a:lnTo>
                    <a:pt x="3040342" y="1701863"/>
                  </a:lnTo>
                  <a:lnTo>
                    <a:pt x="3341027" y="1839747"/>
                  </a:lnTo>
                  <a:lnTo>
                    <a:pt x="3341027" y="1827745"/>
                  </a:lnTo>
                  <a:lnTo>
                    <a:pt x="3073908" y="1701266"/>
                  </a:lnTo>
                  <a:lnTo>
                    <a:pt x="3073273" y="1700961"/>
                  </a:lnTo>
                  <a:lnTo>
                    <a:pt x="3044571" y="1687372"/>
                  </a:lnTo>
                  <a:lnTo>
                    <a:pt x="3043720" y="1686953"/>
                  </a:lnTo>
                  <a:lnTo>
                    <a:pt x="3046501" y="1648891"/>
                  </a:lnTo>
                  <a:lnTo>
                    <a:pt x="3047250" y="1591614"/>
                  </a:lnTo>
                  <a:lnTo>
                    <a:pt x="3046653" y="1498130"/>
                  </a:lnTo>
                  <a:lnTo>
                    <a:pt x="3161741" y="1462011"/>
                  </a:lnTo>
                  <a:lnTo>
                    <a:pt x="3355162" y="1410055"/>
                  </a:lnTo>
                  <a:lnTo>
                    <a:pt x="3361398" y="1767789"/>
                  </a:lnTo>
                  <a:lnTo>
                    <a:pt x="3362426" y="1825917"/>
                  </a:lnTo>
                  <a:lnTo>
                    <a:pt x="3233483" y="1767776"/>
                  </a:lnTo>
                  <a:lnTo>
                    <a:pt x="3045955" y="1683334"/>
                  </a:lnTo>
                  <a:lnTo>
                    <a:pt x="3362553" y="1832178"/>
                  </a:lnTo>
                  <a:lnTo>
                    <a:pt x="3362668" y="1838007"/>
                  </a:lnTo>
                  <a:lnTo>
                    <a:pt x="3362668" y="1395653"/>
                  </a:lnTo>
                  <a:lnTo>
                    <a:pt x="3362147" y="1395564"/>
                  </a:lnTo>
                  <a:lnTo>
                    <a:pt x="3361499" y="1395590"/>
                  </a:lnTo>
                  <a:lnTo>
                    <a:pt x="3360623" y="1395806"/>
                  </a:lnTo>
                  <a:lnTo>
                    <a:pt x="3314585" y="1407871"/>
                  </a:lnTo>
                  <a:lnTo>
                    <a:pt x="3045790" y="1476565"/>
                  </a:lnTo>
                  <a:lnTo>
                    <a:pt x="3045726" y="1284058"/>
                  </a:lnTo>
                  <a:lnTo>
                    <a:pt x="3045714" y="1282801"/>
                  </a:lnTo>
                  <a:lnTo>
                    <a:pt x="3045701" y="1284058"/>
                  </a:lnTo>
                  <a:lnTo>
                    <a:pt x="3041065" y="1284058"/>
                  </a:lnTo>
                  <a:lnTo>
                    <a:pt x="3045701" y="1282801"/>
                  </a:lnTo>
                  <a:lnTo>
                    <a:pt x="3045714" y="1271358"/>
                  </a:lnTo>
                  <a:lnTo>
                    <a:pt x="3045714" y="1282801"/>
                  </a:lnTo>
                  <a:lnTo>
                    <a:pt x="3367417" y="1195158"/>
                  </a:lnTo>
                  <a:lnTo>
                    <a:pt x="3368332" y="1195158"/>
                  </a:lnTo>
                  <a:lnTo>
                    <a:pt x="3369462" y="1182458"/>
                  </a:lnTo>
                  <a:lnTo>
                    <a:pt x="3374669" y="1182458"/>
                  </a:lnTo>
                  <a:lnTo>
                    <a:pt x="3372586" y="750658"/>
                  </a:lnTo>
                  <a:lnTo>
                    <a:pt x="3372535" y="737958"/>
                  </a:lnTo>
                  <a:lnTo>
                    <a:pt x="3367201" y="737958"/>
                  </a:lnTo>
                  <a:lnTo>
                    <a:pt x="3367252" y="736981"/>
                  </a:lnTo>
                  <a:lnTo>
                    <a:pt x="3367379" y="736663"/>
                  </a:lnTo>
                  <a:lnTo>
                    <a:pt x="3366947" y="734860"/>
                  </a:lnTo>
                  <a:lnTo>
                    <a:pt x="3366338" y="734123"/>
                  </a:lnTo>
                  <a:lnTo>
                    <a:pt x="3365830" y="733018"/>
                  </a:lnTo>
                  <a:lnTo>
                    <a:pt x="3365728" y="1161338"/>
                  </a:lnTo>
                  <a:lnTo>
                    <a:pt x="3364636" y="1160830"/>
                  </a:lnTo>
                  <a:lnTo>
                    <a:pt x="3360813" y="1159090"/>
                  </a:lnTo>
                  <a:lnTo>
                    <a:pt x="3361715" y="1078382"/>
                  </a:lnTo>
                  <a:lnTo>
                    <a:pt x="3363049" y="971677"/>
                  </a:lnTo>
                  <a:lnTo>
                    <a:pt x="3363950" y="905662"/>
                  </a:lnTo>
                  <a:lnTo>
                    <a:pt x="3364077" y="896899"/>
                  </a:lnTo>
                  <a:lnTo>
                    <a:pt x="3364217" y="915758"/>
                  </a:lnTo>
                  <a:lnTo>
                    <a:pt x="3365728" y="1161338"/>
                  </a:lnTo>
                  <a:lnTo>
                    <a:pt x="3365728" y="732980"/>
                  </a:lnTo>
                  <a:lnTo>
                    <a:pt x="3364598" y="732472"/>
                  </a:lnTo>
                  <a:lnTo>
                    <a:pt x="3363696" y="731710"/>
                  </a:lnTo>
                  <a:lnTo>
                    <a:pt x="3362896" y="731710"/>
                  </a:lnTo>
                  <a:lnTo>
                    <a:pt x="3361994" y="731558"/>
                  </a:lnTo>
                  <a:lnTo>
                    <a:pt x="3361309" y="731621"/>
                  </a:lnTo>
                  <a:lnTo>
                    <a:pt x="3360432" y="731850"/>
                  </a:lnTo>
                  <a:lnTo>
                    <a:pt x="3342678" y="736981"/>
                  </a:lnTo>
                  <a:lnTo>
                    <a:pt x="3045066" y="820775"/>
                  </a:lnTo>
                  <a:lnTo>
                    <a:pt x="3044888" y="572858"/>
                  </a:lnTo>
                  <a:lnTo>
                    <a:pt x="3041053" y="572858"/>
                  </a:lnTo>
                  <a:lnTo>
                    <a:pt x="3366287" y="483958"/>
                  </a:lnTo>
                  <a:lnTo>
                    <a:pt x="3371812" y="483958"/>
                  </a:lnTo>
                  <a:lnTo>
                    <a:pt x="3508768" y="445858"/>
                  </a:lnTo>
                  <a:lnTo>
                    <a:pt x="3804386" y="369658"/>
                  </a:lnTo>
                  <a:lnTo>
                    <a:pt x="3855389" y="344258"/>
                  </a:lnTo>
                  <a:lnTo>
                    <a:pt x="4163403" y="268058"/>
                  </a:lnTo>
                  <a:lnTo>
                    <a:pt x="4214203" y="242658"/>
                  </a:lnTo>
                  <a:lnTo>
                    <a:pt x="4460392" y="179158"/>
                  </a:lnTo>
                  <a:lnTo>
                    <a:pt x="4507408" y="153758"/>
                  </a:lnTo>
                  <a:lnTo>
                    <a:pt x="4598492" y="128358"/>
                  </a:lnTo>
                  <a:lnTo>
                    <a:pt x="4601146" y="128358"/>
                  </a:lnTo>
                  <a:lnTo>
                    <a:pt x="4609808" y="119583"/>
                  </a:lnTo>
                  <a:lnTo>
                    <a:pt x="4615561" y="117919"/>
                  </a:lnTo>
                  <a:lnTo>
                    <a:pt x="4617720" y="116459"/>
                  </a:lnTo>
                  <a:lnTo>
                    <a:pt x="4621796" y="111048"/>
                  </a:lnTo>
                  <a:lnTo>
                    <a:pt x="4622622" y="108559"/>
                  </a:lnTo>
                  <a:lnTo>
                    <a:pt x="4622622" y="1017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905142" y="6054342"/>
              <a:ext cx="3213735" cy="915035"/>
            </a:xfrm>
            <a:custGeom>
              <a:avLst/>
              <a:gdLst/>
              <a:ahLst/>
              <a:cxnLst/>
              <a:rect l="l" t="t" r="r" b="b"/>
              <a:pathLst>
                <a:path w="3213734" h="915034">
                  <a:moveTo>
                    <a:pt x="0" y="914472"/>
                  </a:moveTo>
                  <a:lnTo>
                    <a:pt x="3213708" y="0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586815" y="3913321"/>
              <a:ext cx="1036319" cy="2959100"/>
            </a:xfrm>
            <a:custGeom>
              <a:avLst/>
              <a:gdLst/>
              <a:ahLst/>
              <a:cxnLst/>
              <a:rect l="l" t="t" r="r" b="b"/>
              <a:pathLst>
                <a:path w="1036320" h="2959100">
                  <a:moveTo>
                    <a:pt x="1036205" y="2653258"/>
                  </a:moveTo>
                  <a:lnTo>
                    <a:pt x="1034224" y="2646349"/>
                  </a:lnTo>
                  <a:lnTo>
                    <a:pt x="76009" y="2920936"/>
                  </a:lnTo>
                  <a:lnTo>
                    <a:pt x="75730" y="2919755"/>
                  </a:lnTo>
                  <a:lnTo>
                    <a:pt x="73926" y="2905290"/>
                  </a:lnTo>
                  <a:lnTo>
                    <a:pt x="74002" y="2897784"/>
                  </a:lnTo>
                  <a:lnTo>
                    <a:pt x="75565" y="2884855"/>
                  </a:lnTo>
                  <a:lnTo>
                    <a:pt x="0" y="2946463"/>
                  </a:lnTo>
                  <a:lnTo>
                    <a:pt x="96723" y="2958693"/>
                  </a:lnTo>
                  <a:lnTo>
                    <a:pt x="94945" y="2956699"/>
                  </a:lnTo>
                  <a:lnTo>
                    <a:pt x="93230" y="2954693"/>
                  </a:lnTo>
                  <a:lnTo>
                    <a:pt x="77990" y="2927845"/>
                  </a:lnTo>
                  <a:lnTo>
                    <a:pt x="1036205" y="2653258"/>
                  </a:lnTo>
                  <a:close/>
                </a:path>
                <a:path w="1036320" h="2959100">
                  <a:moveTo>
                    <a:pt x="1036205" y="6908"/>
                  </a:moveTo>
                  <a:lnTo>
                    <a:pt x="1034224" y="0"/>
                  </a:lnTo>
                  <a:lnTo>
                    <a:pt x="76009" y="274586"/>
                  </a:lnTo>
                  <a:lnTo>
                    <a:pt x="75730" y="273405"/>
                  </a:lnTo>
                  <a:lnTo>
                    <a:pt x="73926" y="258953"/>
                  </a:lnTo>
                  <a:lnTo>
                    <a:pt x="74002" y="251434"/>
                  </a:lnTo>
                  <a:lnTo>
                    <a:pt x="75565" y="238506"/>
                  </a:lnTo>
                  <a:lnTo>
                    <a:pt x="0" y="300113"/>
                  </a:lnTo>
                  <a:lnTo>
                    <a:pt x="96723" y="312343"/>
                  </a:lnTo>
                  <a:lnTo>
                    <a:pt x="94945" y="310349"/>
                  </a:lnTo>
                  <a:lnTo>
                    <a:pt x="93230" y="308343"/>
                  </a:lnTo>
                  <a:lnTo>
                    <a:pt x="77990" y="281508"/>
                  </a:lnTo>
                  <a:lnTo>
                    <a:pt x="1036205" y="6908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7177036" y="308655"/>
            <a:ext cx="1548765" cy="158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85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5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226450" y="-38945"/>
            <a:ext cx="2677795" cy="52197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600" b="1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DRAWINGS</a:t>
            </a:r>
            <a:endParaRPr sz="1600">
              <a:latin typeface="Arial"/>
              <a:cs typeface="Arial"/>
            </a:endParaRPr>
          </a:p>
          <a:p>
            <a:pPr marL="32384">
              <a:lnSpc>
                <a:spcPct val="100000"/>
              </a:lnSpc>
              <a:spcBef>
                <a:spcPts val="355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  <a:hlinkClick r:id="rId12"/>
              </a:rPr>
              <a:t>https://www.facebook.com/groups/254963448192823/</a:t>
            </a:r>
            <a:endParaRPr sz="8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08083" y="327757"/>
            <a:ext cx="2955925" cy="158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5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5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5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5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8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083160" y="308326"/>
            <a:ext cx="763905" cy="158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151" y="1339025"/>
            <a:ext cx="7837805" cy="2424430"/>
            <a:chOff x="774151" y="1339025"/>
            <a:chExt cx="7837805" cy="2424430"/>
          </a:xfrm>
        </p:grpSpPr>
        <p:sp>
          <p:nvSpPr>
            <p:cNvPr id="3" name="object 3"/>
            <p:cNvSpPr/>
            <p:nvPr/>
          </p:nvSpPr>
          <p:spPr>
            <a:xfrm>
              <a:off x="774151" y="1339025"/>
              <a:ext cx="7837805" cy="2424430"/>
            </a:xfrm>
            <a:custGeom>
              <a:avLst/>
              <a:gdLst/>
              <a:ahLst/>
              <a:cxnLst/>
              <a:rect l="l" t="t" r="r" b="b"/>
              <a:pathLst>
                <a:path w="7837805" h="2424429">
                  <a:moveTo>
                    <a:pt x="7837680" y="0"/>
                  </a:moveTo>
                  <a:lnTo>
                    <a:pt x="0" y="0"/>
                  </a:lnTo>
                  <a:lnTo>
                    <a:pt x="0" y="2424252"/>
                  </a:lnTo>
                  <a:lnTo>
                    <a:pt x="7837680" y="2424252"/>
                  </a:lnTo>
                  <a:lnTo>
                    <a:pt x="7837680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77324" y="2745231"/>
              <a:ext cx="4121150" cy="1014094"/>
            </a:xfrm>
            <a:custGeom>
              <a:avLst/>
              <a:gdLst/>
              <a:ahLst/>
              <a:cxnLst/>
              <a:rect l="l" t="t" r="r" b="b"/>
              <a:pathLst>
                <a:path w="4121150" h="1014095">
                  <a:moveTo>
                    <a:pt x="4120961" y="0"/>
                  </a:moveTo>
                  <a:lnTo>
                    <a:pt x="0" y="0"/>
                  </a:lnTo>
                  <a:lnTo>
                    <a:pt x="0" y="1013595"/>
                  </a:lnTo>
                  <a:lnTo>
                    <a:pt x="4120961" y="1013595"/>
                  </a:lnTo>
                  <a:lnTo>
                    <a:pt x="4120961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71025" y="4011766"/>
            <a:ext cx="10530205" cy="1101090"/>
            <a:chOff x="71025" y="4011766"/>
            <a:chExt cx="10530205" cy="1101090"/>
          </a:xfrm>
        </p:grpSpPr>
        <p:sp>
          <p:nvSpPr>
            <p:cNvPr id="6" name="object 6"/>
            <p:cNvSpPr/>
            <p:nvPr/>
          </p:nvSpPr>
          <p:spPr>
            <a:xfrm>
              <a:off x="71025" y="4011766"/>
              <a:ext cx="10530205" cy="1101090"/>
            </a:xfrm>
            <a:custGeom>
              <a:avLst/>
              <a:gdLst/>
              <a:ahLst/>
              <a:cxnLst/>
              <a:rect l="l" t="t" r="r" b="b"/>
              <a:pathLst>
                <a:path w="10530205" h="1101089">
                  <a:moveTo>
                    <a:pt x="10529937" y="0"/>
                  </a:moveTo>
                  <a:lnTo>
                    <a:pt x="0" y="0"/>
                  </a:lnTo>
                  <a:lnTo>
                    <a:pt x="0" y="1100774"/>
                  </a:lnTo>
                  <a:lnTo>
                    <a:pt x="10529937" y="1100774"/>
                  </a:lnTo>
                  <a:lnTo>
                    <a:pt x="10529937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1516" y="4623326"/>
              <a:ext cx="1149350" cy="283845"/>
            </a:xfrm>
            <a:custGeom>
              <a:avLst/>
              <a:gdLst/>
              <a:ahLst/>
              <a:cxnLst/>
              <a:rect l="l" t="t" r="r" b="b"/>
              <a:pathLst>
                <a:path w="1149350" h="283845">
                  <a:moveTo>
                    <a:pt x="806014" y="18917"/>
                  </a:moveTo>
                  <a:lnTo>
                    <a:pt x="806014" y="267206"/>
                  </a:lnTo>
                  <a:lnTo>
                    <a:pt x="797719" y="267206"/>
                  </a:lnTo>
                  <a:lnTo>
                    <a:pt x="788462" y="281621"/>
                  </a:lnTo>
                  <a:lnTo>
                    <a:pt x="774113" y="267540"/>
                  </a:lnTo>
                  <a:lnTo>
                    <a:pt x="774090" y="267206"/>
                  </a:lnTo>
                  <a:lnTo>
                    <a:pt x="773087" y="267206"/>
                  </a:lnTo>
                  <a:lnTo>
                    <a:pt x="763827" y="281621"/>
                  </a:lnTo>
                  <a:lnTo>
                    <a:pt x="749478" y="267540"/>
                  </a:lnTo>
                  <a:lnTo>
                    <a:pt x="749455" y="267206"/>
                  </a:lnTo>
                  <a:lnTo>
                    <a:pt x="748505" y="267206"/>
                  </a:lnTo>
                  <a:lnTo>
                    <a:pt x="739120" y="281817"/>
                  </a:lnTo>
                  <a:lnTo>
                    <a:pt x="724772" y="267736"/>
                  </a:lnTo>
                  <a:lnTo>
                    <a:pt x="724736" y="267206"/>
                  </a:lnTo>
                  <a:lnTo>
                    <a:pt x="723871" y="267206"/>
                  </a:lnTo>
                  <a:lnTo>
                    <a:pt x="714485" y="281817"/>
                  </a:lnTo>
                  <a:lnTo>
                    <a:pt x="700136" y="267736"/>
                  </a:lnTo>
                  <a:lnTo>
                    <a:pt x="700101" y="267206"/>
                  </a:lnTo>
                  <a:lnTo>
                    <a:pt x="699043" y="267206"/>
                  </a:lnTo>
                  <a:lnTo>
                    <a:pt x="689784" y="281621"/>
                  </a:lnTo>
                  <a:lnTo>
                    <a:pt x="675433" y="267540"/>
                  </a:lnTo>
                  <a:lnTo>
                    <a:pt x="675412" y="267206"/>
                  </a:lnTo>
                  <a:lnTo>
                    <a:pt x="674407" y="267206"/>
                  </a:lnTo>
                  <a:lnTo>
                    <a:pt x="665149" y="281621"/>
                  </a:lnTo>
                  <a:lnTo>
                    <a:pt x="650800" y="267540"/>
                  </a:lnTo>
                  <a:lnTo>
                    <a:pt x="650778" y="267206"/>
                  </a:lnTo>
                  <a:lnTo>
                    <a:pt x="649828" y="267206"/>
                  </a:lnTo>
                  <a:lnTo>
                    <a:pt x="640443" y="281817"/>
                  </a:lnTo>
                  <a:lnTo>
                    <a:pt x="626094" y="267736"/>
                  </a:lnTo>
                  <a:lnTo>
                    <a:pt x="626059" y="267206"/>
                  </a:lnTo>
                  <a:lnTo>
                    <a:pt x="625194" y="267206"/>
                  </a:lnTo>
                  <a:lnTo>
                    <a:pt x="615808" y="281817"/>
                  </a:lnTo>
                  <a:lnTo>
                    <a:pt x="602541" y="268803"/>
                  </a:lnTo>
                  <a:lnTo>
                    <a:pt x="590598" y="283714"/>
                  </a:lnTo>
                  <a:lnTo>
                    <a:pt x="578777" y="267944"/>
                  </a:lnTo>
                  <a:lnTo>
                    <a:pt x="578777" y="267206"/>
                  </a:lnTo>
                  <a:lnTo>
                    <a:pt x="573818" y="267206"/>
                  </a:lnTo>
                  <a:lnTo>
                    <a:pt x="573818" y="283754"/>
                  </a:lnTo>
                  <a:lnTo>
                    <a:pt x="0" y="194383"/>
                  </a:lnTo>
                  <a:lnTo>
                    <a:pt x="0" y="89371"/>
                  </a:lnTo>
                  <a:lnTo>
                    <a:pt x="573818" y="0"/>
                  </a:lnTo>
                  <a:lnTo>
                    <a:pt x="573816" y="18917"/>
                  </a:lnTo>
                  <a:lnTo>
                    <a:pt x="586276" y="18917"/>
                  </a:lnTo>
                  <a:lnTo>
                    <a:pt x="597145" y="3411"/>
                  </a:lnTo>
                  <a:lnTo>
                    <a:pt x="609954" y="18388"/>
                  </a:lnTo>
                  <a:lnTo>
                    <a:pt x="609989" y="18917"/>
                  </a:lnTo>
                  <a:lnTo>
                    <a:pt x="610911" y="18917"/>
                  </a:lnTo>
                  <a:lnTo>
                    <a:pt x="621780" y="3411"/>
                  </a:lnTo>
                  <a:lnTo>
                    <a:pt x="634588" y="18388"/>
                  </a:lnTo>
                  <a:lnTo>
                    <a:pt x="634624" y="18917"/>
                  </a:lnTo>
                  <a:lnTo>
                    <a:pt x="635482" y="18917"/>
                  </a:lnTo>
                  <a:lnTo>
                    <a:pt x="646487" y="3212"/>
                  </a:lnTo>
                  <a:lnTo>
                    <a:pt x="659295" y="18192"/>
                  </a:lnTo>
                  <a:lnTo>
                    <a:pt x="659341" y="18917"/>
                  </a:lnTo>
                  <a:lnTo>
                    <a:pt x="660117" y="18917"/>
                  </a:lnTo>
                  <a:lnTo>
                    <a:pt x="671118" y="3212"/>
                  </a:lnTo>
                  <a:lnTo>
                    <a:pt x="683927" y="18192"/>
                  </a:lnTo>
                  <a:lnTo>
                    <a:pt x="683975" y="18917"/>
                  </a:lnTo>
                  <a:lnTo>
                    <a:pt x="684953" y="18917"/>
                  </a:lnTo>
                  <a:lnTo>
                    <a:pt x="695822" y="3411"/>
                  </a:lnTo>
                  <a:lnTo>
                    <a:pt x="708631" y="18388"/>
                  </a:lnTo>
                  <a:lnTo>
                    <a:pt x="708666" y="18917"/>
                  </a:lnTo>
                  <a:lnTo>
                    <a:pt x="709588" y="18917"/>
                  </a:lnTo>
                  <a:lnTo>
                    <a:pt x="720457" y="3411"/>
                  </a:lnTo>
                  <a:lnTo>
                    <a:pt x="733266" y="18388"/>
                  </a:lnTo>
                  <a:lnTo>
                    <a:pt x="733301" y="18917"/>
                  </a:lnTo>
                  <a:lnTo>
                    <a:pt x="734159" y="18917"/>
                  </a:lnTo>
                  <a:lnTo>
                    <a:pt x="745163" y="3212"/>
                  </a:lnTo>
                  <a:lnTo>
                    <a:pt x="757972" y="18192"/>
                  </a:lnTo>
                  <a:lnTo>
                    <a:pt x="758017" y="18917"/>
                  </a:lnTo>
                  <a:lnTo>
                    <a:pt x="758794" y="18917"/>
                  </a:lnTo>
                  <a:lnTo>
                    <a:pt x="769798" y="3212"/>
                  </a:lnTo>
                  <a:lnTo>
                    <a:pt x="782064" y="17559"/>
                  </a:lnTo>
                  <a:lnTo>
                    <a:pt x="793766" y="2952"/>
                  </a:lnTo>
                  <a:lnTo>
                    <a:pt x="805590" y="18721"/>
                  </a:lnTo>
                  <a:lnTo>
                    <a:pt x="805590" y="18917"/>
                  </a:lnTo>
                  <a:lnTo>
                    <a:pt x="806014" y="18917"/>
                  </a:lnTo>
                  <a:close/>
                </a:path>
                <a:path w="1149350" h="283845">
                  <a:moveTo>
                    <a:pt x="842257" y="10787"/>
                  </a:moveTo>
                  <a:lnTo>
                    <a:pt x="842257" y="269334"/>
                  </a:lnTo>
                  <a:lnTo>
                    <a:pt x="868267" y="269334"/>
                  </a:lnTo>
                  <a:lnTo>
                    <a:pt x="869555" y="264525"/>
                  </a:lnTo>
                  <a:lnTo>
                    <a:pt x="1078719" y="264525"/>
                  </a:lnTo>
                  <a:lnTo>
                    <a:pt x="1078719" y="240960"/>
                  </a:lnTo>
                  <a:lnTo>
                    <a:pt x="1148869" y="240960"/>
                  </a:lnTo>
                  <a:lnTo>
                    <a:pt x="1148869" y="41539"/>
                  </a:lnTo>
                  <a:lnTo>
                    <a:pt x="1078719" y="41539"/>
                  </a:lnTo>
                  <a:lnTo>
                    <a:pt x="1078719" y="15529"/>
                  </a:lnTo>
                  <a:lnTo>
                    <a:pt x="865899" y="15529"/>
                  </a:lnTo>
                  <a:lnTo>
                    <a:pt x="865899" y="10800"/>
                  </a:lnTo>
                  <a:lnTo>
                    <a:pt x="842257" y="10787"/>
                  </a:lnTo>
                  <a:close/>
                </a:path>
              </a:pathLst>
            </a:custGeom>
            <a:ln w="509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57552" y="4688795"/>
              <a:ext cx="505459" cy="163195"/>
            </a:xfrm>
            <a:custGeom>
              <a:avLst/>
              <a:gdLst/>
              <a:ahLst/>
              <a:cxnLst/>
              <a:rect l="l" t="t" r="r" b="b"/>
              <a:pathLst>
                <a:path w="505460" h="163195">
                  <a:moveTo>
                    <a:pt x="20253" y="162782"/>
                  </a:moveTo>
                  <a:lnTo>
                    <a:pt x="19464" y="402"/>
                  </a:lnTo>
                  <a:lnTo>
                    <a:pt x="51048" y="162782"/>
                  </a:lnTo>
                  <a:lnTo>
                    <a:pt x="73850" y="402"/>
                  </a:lnTo>
                  <a:lnTo>
                    <a:pt x="107745" y="162782"/>
                  </a:lnTo>
                  <a:lnTo>
                    <a:pt x="135333" y="402"/>
                  </a:lnTo>
                  <a:lnTo>
                    <a:pt x="166072" y="162782"/>
                  </a:lnTo>
                  <a:lnTo>
                    <a:pt x="199963" y="402"/>
                  </a:lnTo>
                  <a:lnTo>
                    <a:pt x="227553" y="162782"/>
                  </a:lnTo>
                  <a:lnTo>
                    <a:pt x="261443" y="402"/>
                  </a:lnTo>
                  <a:lnTo>
                    <a:pt x="287457" y="162782"/>
                  </a:lnTo>
                  <a:lnTo>
                    <a:pt x="321348" y="402"/>
                  </a:lnTo>
                  <a:lnTo>
                    <a:pt x="350511" y="162782"/>
                  </a:lnTo>
                  <a:lnTo>
                    <a:pt x="382039" y="402"/>
                  </a:lnTo>
                  <a:lnTo>
                    <a:pt x="417513" y="162782"/>
                  </a:lnTo>
                  <a:lnTo>
                    <a:pt x="445886" y="1191"/>
                  </a:lnTo>
                  <a:lnTo>
                    <a:pt x="486089" y="162782"/>
                  </a:lnTo>
                  <a:lnTo>
                    <a:pt x="485321" y="402"/>
                  </a:lnTo>
                </a:path>
                <a:path w="505460" h="163195">
                  <a:moveTo>
                    <a:pt x="505269" y="0"/>
                  </a:moveTo>
                  <a:lnTo>
                    <a:pt x="505269" y="96951"/>
                  </a:lnTo>
                </a:path>
                <a:path w="505460" h="163195">
                  <a:moveTo>
                    <a:pt x="0" y="65285"/>
                  </a:moveTo>
                  <a:lnTo>
                    <a:pt x="0" y="162237"/>
                  </a:lnTo>
                </a:path>
              </a:pathLst>
            </a:custGeom>
            <a:ln w="12727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14568" y="4651011"/>
              <a:ext cx="4491355" cy="231775"/>
            </a:xfrm>
            <a:custGeom>
              <a:avLst/>
              <a:gdLst/>
              <a:ahLst/>
              <a:cxnLst/>
              <a:rect l="l" t="t" r="r" b="b"/>
              <a:pathLst>
                <a:path w="4491355" h="231775">
                  <a:moveTo>
                    <a:pt x="181251" y="76976"/>
                  </a:moveTo>
                  <a:lnTo>
                    <a:pt x="394074" y="59102"/>
                  </a:lnTo>
                  <a:lnTo>
                    <a:pt x="2363027" y="59102"/>
                  </a:lnTo>
                  <a:lnTo>
                    <a:pt x="2363027" y="181557"/>
                  </a:lnTo>
                  <a:lnTo>
                    <a:pt x="394074" y="181557"/>
                  </a:lnTo>
                  <a:lnTo>
                    <a:pt x="181251" y="163682"/>
                  </a:lnTo>
                  <a:lnTo>
                    <a:pt x="181251" y="154234"/>
                  </a:lnTo>
                  <a:lnTo>
                    <a:pt x="105382" y="154234"/>
                  </a:lnTo>
                  <a:lnTo>
                    <a:pt x="8433" y="136360"/>
                  </a:lnTo>
                  <a:lnTo>
                    <a:pt x="8433" y="133503"/>
                  </a:lnTo>
                  <a:lnTo>
                    <a:pt x="3353" y="130456"/>
                  </a:lnTo>
                  <a:lnTo>
                    <a:pt x="0" y="125213"/>
                  </a:lnTo>
                  <a:lnTo>
                    <a:pt x="0" y="119257"/>
                  </a:lnTo>
                  <a:lnTo>
                    <a:pt x="0" y="113305"/>
                  </a:lnTo>
                  <a:lnTo>
                    <a:pt x="3353" y="108059"/>
                  </a:lnTo>
                  <a:lnTo>
                    <a:pt x="8433" y="105015"/>
                  </a:lnTo>
                  <a:lnTo>
                    <a:pt x="8433" y="102746"/>
                  </a:lnTo>
                  <a:lnTo>
                    <a:pt x="105382" y="84872"/>
                  </a:lnTo>
                  <a:lnTo>
                    <a:pt x="181251" y="84872"/>
                  </a:lnTo>
                  <a:lnTo>
                    <a:pt x="181251" y="76976"/>
                  </a:lnTo>
                  <a:close/>
                </a:path>
                <a:path w="4491355" h="231775">
                  <a:moveTo>
                    <a:pt x="2460428" y="9855"/>
                  </a:moveTo>
                  <a:lnTo>
                    <a:pt x="4490879" y="9855"/>
                  </a:lnTo>
                  <a:lnTo>
                    <a:pt x="4490879" y="221876"/>
                  </a:lnTo>
                  <a:lnTo>
                    <a:pt x="2460428" y="221876"/>
                  </a:lnTo>
                  <a:lnTo>
                    <a:pt x="2460428" y="231732"/>
                  </a:lnTo>
                  <a:lnTo>
                    <a:pt x="2411561" y="231732"/>
                  </a:lnTo>
                  <a:lnTo>
                    <a:pt x="2411561" y="0"/>
                  </a:lnTo>
                  <a:lnTo>
                    <a:pt x="2460428" y="0"/>
                  </a:lnTo>
                  <a:lnTo>
                    <a:pt x="2460449" y="1160"/>
                  </a:lnTo>
                  <a:lnTo>
                    <a:pt x="2460428" y="9855"/>
                  </a:lnTo>
                  <a:close/>
                </a:path>
              </a:pathLst>
            </a:custGeom>
            <a:ln w="509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40830" y="4688795"/>
              <a:ext cx="505459" cy="163195"/>
            </a:xfrm>
            <a:custGeom>
              <a:avLst/>
              <a:gdLst/>
              <a:ahLst/>
              <a:cxnLst/>
              <a:rect l="l" t="t" r="r" b="b"/>
              <a:pathLst>
                <a:path w="505459" h="163195">
                  <a:moveTo>
                    <a:pt x="20256" y="162782"/>
                  </a:moveTo>
                  <a:lnTo>
                    <a:pt x="19464" y="402"/>
                  </a:lnTo>
                  <a:lnTo>
                    <a:pt x="51051" y="162782"/>
                  </a:lnTo>
                  <a:lnTo>
                    <a:pt x="73853" y="402"/>
                  </a:lnTo>
                  <a:lnTo>
                    <a:pt x="107748" y="162782"/>
                  </a:lnTo>
                  <a:lnTo>
                    <a:pt x="135333" y="402"/>
                  </a:lnTo>
                  <a:lnTo>
                    <a:pt x="166075" y="162782"/>
                  </a:lnTo>
                  <a:lnTo>
                    <a:pt x="199965" y="402"/>
                  </a:lnTo>
                  <a:lnTo>
                    <a:pt x="227555" y="162782"/>
                  </a:lnTo>
                  <a:lnTo>
                    <a:pt x="261445" y="402"/>
                  </a:lnTo>
                  <a:lnTo>
                    <a:pt x="287460" y="162782"/>
                  </a:lnTo>
                  <a:lnTo>
                    <a:pt x="321350" y="402"/>
                  </a:lnTo>
                  <a:lnTo>
                    <a:pt x="350513" y="162782"/>
                  </a:lnTo>
                  <a:lnTo>
                    <a:pt x="382041" y="402"/>
                  </a:lnTo>
                  <a:lnTo>
                    <a:pt x="417514" y="162782"/>
                  </a:lnTo>
                  <a:lnTo>
                    <a:pt x="445889" y="1191"/>
                  </a:lnTo>
                  <a:lnTo>
                    <a:pt x="486092" y="162782"/>
                  </a:lnTo>
                  <a:lnTo>
                    <a:pt x="485323" y="402"/>
                  </a:lnTo>
                </a:path>
                <a:path w="505459" h="163195">
                  <a:moveTo>
                    <a:pt x="505269" y="0"/>
                  </a:moveTo>
                  <a:lnTo>
                    <a:pt x="505269" y="96951"/>
                  </a:lnTo>
                </a:path>
                <a:path w="505459" h="163195">
                  <a:moveTo>
                    <a:pt x="0" y="65285"/>
                  </a:moveTo>
                  <a:lnTo>
                    <a:pt x="0" y="162237"/>
                  </a:lnTo>
                </a:path>
              </a:pathLst>
            </a:custGeom>
            <a:ln w="12727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24022" y="4529817"/>
              <a:ext cx="3313429" cy="385445"/>
            </a:xfrm>
            <a:custGeom>
              <a:avLst/>
              <a:gdLst/>
              <a:ahLst/>
              <a:cxnLst/>
              <a:rect l="l" t="t" r="r" b="b"/>
              <a:pathLst>
                <a:path w="3313429" h="385445">
                  <a:moveTo>
                    <a:pt x="2831817" y="53283"/>
                  </a:moveTo>
                  <a:lnTo>
                    <a:pt x="2917705" y="54453"/>
                  </a:lnTo>
                  <a:lnTo>
                    <a:pt x="2981375" y="56374"/>
                  </a:lnTo>
                  <a:lnTo>
                    <a:pt x="3046733" y="59594"/>
                  </a:lnTo>
                  <a:lnTo>
                    <a:pt x="3104680" y="64417"/>
                  </a:lnTo>
                  <a:lnTo>
                    <a:pt x="3146120" y="71148"/>
                  </a:lnTo>
                  <a:lnTo>
                    <a:pt x="3161955" y="80095"/>
                  </a:lnTo>
                  <a:lnTo>
                    <a:pt x="3161955" y="80636"/>
                  </a:lnTo>
                  <a:lnTo>
                    <a:pt x="3161917" y="81171"/>
                  </a:lnTo>
                  <a:lnTo>
                    <a:pt x="3161844" y="81703"/>
                  </a:lnTo>
                  <a:lnTo>
                    <a:pt x="3169057" y="81703"/>
                  </a:lnTo>
                  <a:lnTo>
                    <a:pt x="3176270" y="81703"/>
                  </a:lnTo>
                  <a:lnTo>
                    <a:pt x="3183483" y="81703"/>
                  </a:lnTo>
                  <a:lnTo>
                    <a:pt x="3190696" y="81703"/>
                  </a:lnTo>
                  <a:lnTo>
                    <a:pt x="3198594" y="98091"/>
                  </a:lnTo>
                  <a:lnTo>
                    <a:pt x="3205536" y="114361"/>
                  </a:lnTo>
                  <a:lnTo>
                    <a:pt x="3211535" y="130515"/>
                  </a:lnTo>
                  <a:lnTo>
                    <a:pt x="3216604" y="146556"/>
                  </a:lnTo>
                  <a:lnTo>
                    <a:pt x="3250333" y="146556"/>
                  </a:lnTo>
                  <a:lnTo>
                    <a:pt x="3274762" y="151521"/>
                  </a:lnTo>
                  <a:lnTo>
                    <a:pt x="3294768" y="165038"/>
                  </a:lnTo>
                  <a:lnTo>
                    <a:pt x="3308285" y="185044"/>
                  </a:lnTo>
                  <a:lnTo>
                    <a:pt x="3313250" y="209475"/>
                  </a:lnTo>
                  <a:lnTo>
                    <a:pt x="3313250" y="248212"/>
                  </a:lnTo>
                  <a:lnTo>
                    <a:pt x="3308285" y="272642"/>
                  </a:lnTo>
                  <a:lnTo>
                    <a:pt x="3294768" y="292648"/>
                  </a:lnTo>
                  <a:lnTo>
                    <a:pt x="3274762" y="306165"/>
                  </a:lnTo>
                  <a:lnTo>
                    <a:pt x="3250333" y="311130"/>
                  </a:lnTo>
                  <a:lnTo>
                    <a:pt x="3216606" y="311130"/>
                  </a:lnTo>
                  <a:lnTo>
                    <a:pt x="3211437" y="327245"/>
                  </a:lnTo>
                  <a:lnTo>
                    <a:pt x="3205384" y="343247"/>
                  </a:lnTo>
                  <a:lnTo>
                    <a:pt x="3198464" y="359138"/>
                  </a:lnTo>
                  <a:lnTo>
                    <a:pt x="3190696" y="374919"/>
                  </a:lnTo>
                  <a:lnTo>
                    <a:pt x="3139355" y="374919"/>
                  </a:lnTo>
                  <a:lnTo>
                    <a:pt x="3088013" y="374919"/>
                  </a:lnTo>
                  <a:lnTo>
                    <a:pt x="983026" y="374919"/>
                  </a:lnTo>
                  <a:lnTo>
                    <a:pt x="983026" y="384943"/>
                  </a:lnTo>
                  <a:lnTo>
                    <a:pt x="78155" y="384943"/>
                  </a:lnTo>
                  <a:lnTo>
                    <a:pt x="78155" y="374919"/>
                  </a:lnTo>
                  <a:lnTo>
                    <a:pt x="58617" y="374919"/>
                  </a:lnTo>
                  <a:lnTo>
                    <a:pt x="39077" y="374919"/>
                  </a:lnTo>
                  <a:lnTo>
                    <a:pt x="19538" y="374919"/>
                  </a:lnTo>
                  <a:lnTo>
                    <a:pt x="0" y="374919"/>
                  </a:lnTo>
                  <a:lnTo>
                    <a:pt x="0" y="81703"/>
                  </a:lnTo>
                  <a:lnTo>
                    <a:pt x="19538" y="81703"/>
                  </a:lnTo>
                  <a:lnTo>
                    <a:pt x="39077" y="81703"/>
                  </a:lnTo>
                  <a:lnTo>
                    <a:pt x="58617" y="81703"/>
                  </a:lnTo>
                  <a:lnTo>
                    <a:pt x="78155" y="81703"/>
                  </a:lnTo>
                  <a:lnTo>
                    <a:pt x="78155" y="69660"/>
                  </a:lnTo>
                  <a:lnTo>
                    <a:pt x="983026" y="69660"/>
                  </a:lnTo>
                  <a:lnTo>
                    <a:pt x="983026" y="81703"/>
                  </a:lnTo>
                  <a:lnTo>
                    <a:pt x="1034225" y="81703"/>
                  </a:lnTo>
                  <a:lnTo>
                    <a:pt x="1699811" y="81703"/>
                  </a:lnTo>
                  <a:lnTo>
                    <a:pt x="1698882" y="78653"/>
                  </a:lnTo>
                  <a:lnTo>
                    <a:pt x="1698484" y="75387"/>
                  </a:lnTo>
                  <a:lnTo>
                    <a:pt x="1698719" y="72015"/>
                  </a:lnTo>
                  <a:lnTo>
                    <a:pt x="1701551" y="61768"/>
                  </a:lnTo>
                  <a:lnTo>
                    <a:pt x="1707874" y="53682"/>
                  </a:lnTo>
                  <a:lnTo>
                    <a:pt x="1716768" y="48557"/>
                  </a:lnTo>
                  <a:lnTo>
                    <a:pt x="1727312" y="47192"/>
                  </a:lnTo>
                  <a:lnTo>
                    <a:pt x="1738091" y="47680"/>
                  </a:lnTo>
                  <a:lnTo>
                    <a:pt x="1751634" y="47848"/>
                  </a:lnTo>
                  <a:lnTo>
                    <a:pt x="1803611" y="46729"/>
                  </a:lnTo>
                  <a:lnTo>
                    <a:pt x="1852205" y="43816"/>
                  </a:lnTo>
                  <a:lnTo>
                    <a:pt x="1921548" y="36664"/>
                  </a:lnTo>
                  <a:lnTo>
                    <a:pt x="1990570" y="29282"/>
                  </a:lnTo>
                  <a:lnTo>
                    <a:pt x="2042316" y="23740"/>
                  </a:lnTo>
                  <a:lnTo>
                    <a:pt x="2092421" y="18515"/>
                  </a:lnTo>
                  <a:lnTo>
                    <a:pt x="2141156" y="13717"/>
                  </a:lnTo>
                  <a:lnTo>
                    <a:pt x="2188793" y="9456"/>
                  </a:lnTo>
                  <a:lnTo>
                    <a:pt x="2235605" y="5843"/>
                  </a:lnTo>
                  <a:lnTo>
                    <a:pt x="2281862" y="2989"/>
                  </a:lnTo>
                  <a:lnTo>
                    <a:pt x="2327837" y="1005"/>
                  </a:lnTo>
                  <a:lnTo>
                    <a:pt x="2373801" y="0"/>
                  </a:lnTo>
                  <a:lnTo>
                    <a:pt x="2420025" y="85"/>
                  </a:lnTo>
                  <a:lnTo>
                    <a:pt x="2466783" y="1371"/>
                  </a:lnTo>
                  <a:lnTo>
                    <a:pt x="2514344" y="3968"/>
                  </a:lnTo>
                  <a:lnTo>
                    <a:pt x="2562981" y="7988"/>
                  </a:lnTo>
                  <a:lnTo>
                    <a:pt x="2612966" y="13539"/>
                  </a:lnTo>
                  <a:lnTo>
                    <a:pt x="2664571" y="20734"/>
                  </a:lnTo>
                  <a:lnTo>
                    <a:pt x="2718066" y="29683"/>
                  </a:lnTo>
                  <a:lnTo>
                    <a:pt x="2773725" y="40495"/>
                  </a:lnTo>
                  <a:lnTo>
                    <a:pt x="2831817" y="53283"/>
                  </a:lnTo>
                  <a:close/>
                </a:path>
              </a:pathLst>
            </a:custGeom>
            <a:ln w="509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719" y="4764352"/>
              <a:ext cx="10474325" cy="0"/>
            </a:xfrm>
            <a:custGeom>
              <a:avLst/>
              <a:gdLst/>
              <a:ahLst/>
              <a:cxnLst/>
              <a:rect l="l" t="t" r="r" b="b"/>
              <a:pathLst>
                <a:path w="10474325">
                  <a:moveTo>
                    <a:pt x="0" y="0"/>
                  </a:moveTo>
                  <a:lnTo>
                    <a:pt x="454012" y="0"/>
                  </a:lnTo>
                </a:path>
                <a:path w="10474325">
                  <a:moveTo>
                    <a:pt x="502880" y="0"/>
                  </a:moveTo>
                  <a:lnTo>
                    <a:pt x="616382" y="0"/>
                  </a:lnTo>
                </a:path>
                <a:path w="10474325">
                  <a:moveTo>
                    <a:pt x="664829" y="0"/>
                  </a:moveTo>
                  <a:lnTo>
                    <a:pt x="1118839" y="0"/>
                  </a:lnTo>
                </a:path>
                <a:path w="10474325">
                  <a:moveTo>
                    <a:pt x="1167706" y="0"/>
                  </a:moveTo>
                  <a:lnTo>
                    <a:pt x="1281208" y="0"/>
                  </a:lnTo>
                </a:path>
                <a:path w="10474325">
                  <a:moveTo>
                    <a:pt x="1343117" y="0"/>
                  </a:moveTo>
                  <a:lnTo>
                    <a:pt x="1797126" y="0"/>
                  </a:lnTo>
                </a:path>
                <a:path w="10474325">
                  <a:moveTo>
                    <a:pt x="1845994" y="0"/>
                  </a:moveTo>
                  <a:lnTo>
                    <a:pt x="1959496" y="0"/>
                  </a:lnTo>
                </a:path>
                <a:path w="10474325">
                  <a:moveTo>
                    <a:pt x="2007943" y="0"/>
                  </a:moveTo>
                  <a:lnTo>
                    <a:pt x="2461953" y="0"/>
                  </a:lnTo>
                </a:path>
                <a:path w="10474325">
                  <a:moveTo>
                    <a:pt x="2510824" y="0"/>
                  </a:moveTo>
                  <a:lnTo>
                    <a:pt x="2624325" y="0"/>
                  </a:lnTo>
                </a:path>
                <a:path w="10474325">
                  <a:moveTo>
                    <a:pt x="2668153" y="0"/>
                  </a:moveTo>
                  <a:lnTo>
                    <a:pt x="3122163" y="0"/>
                  </a:lnTo>
                </a:path>
                <a:path w="10474325">
                  <a:moveTo>
                    <a:pt x="3171030" y="0"/>
                  </a:moveTo>
                  <a:lnTo>
                    <a:pt x="3284535" y="0"/>
                  </a:lnTo>
                </a:path>
                <a:path w="10474325">
                  <a:moveTo>
                    <a:pt x="3332980" y="0"/>
                  </a:moveTo>
                  <a:lnTo>
                    <a:pt x="3786990" y="0"/>
                  </a:lnTo>
                </a:path>
                <a:path w="10474325">
                  <a:moveTo>
                    <a:pt x="3835859" y="0"/>
                  </a:moveTo>
                  <a:lnTo>
                    <a:pt x="3949361" y="0"/>
                  </a:lnTo>
                </a:path>
                <a:path w="10474325">
                  <a:moveTo>
                    <a:pt x="4011267" y="0"/>
                  </a:moveTo>
                  <a:lnTo>
                    <a:pt x="4465277" y="0"/>
                  </a:lnTo>
                </a:path>
                <a:path w="10474325">
                  <a:moveTo>
                    <a:pt x="4514147" y="0"/>
                  </a:moveTo>
                  <a:lnTo>
                    <a:pt x="4627649" y="0"/>
                  </a:lnTo>
                </a:path>
                <a:path w="10474325">
                  <a:moveTo>
                    <a:pt x="4676096" y="0"/>
                  </a:moveTo>
                  <a:lnTo>
                    <a:pt x="5130106" y="0"/>
                  </a:lnTo>
                </a:path>
                <a:path w="10474325">
                  <a:moveTo>
                    <a:pt x="5178974" y="0"/>
                  </a:moveTo>
                  <a:lnTo>
                    <a:pt x="5292476" y="0"/>
                  </a:lnTo>
                </a:path>
                <a:path w="10474325">
                  <a:moveTo>
                    <a:pt x="5343856" y="0"/>
                  </a:moveTo>
                  <a:lnTo>
                    <a:pt x="5797865" y="0"/>
                  </a:lnTo>
                </a:path>
                <a:path w="10474325">
                  <a:moveTo>
                    <a:pt x="5846733" y="0"/>
                  </a:moveTo>
                  <a:lnTo>
                    <a:pt x="5960235" y="0"/>
                  </a:lnTo>
                </a:path>
                <a:path w="10474325">
                  <a:moveTo>
                    <a:pt x="6008682" y="0"/>
                  </a:moveTo>
                  <a:lnTo>
                    <a:pt x="6462693" y="0"/>
                  </a:lnTo>
                </a:path>
                <a:path w="10474325">
                  <a:moveTo>
                    <a:pt x="6511560" y="0"/>
                  </a:moveTo>
                  <a:lnTo>
                    <a:pt x="6625065" y="0"/>
                  </a:lnTo>
                </a:path>
                <a:path w="10474325">
                  <a:moveTo>
                    <a:pt x="6686970" y="0"/>
                  </a:moveTo>
                  <a:lnTo>
                    <a:pt x="7140980" y="0"/>
                  </a:lnTo>
                </a:path>
                <a:path w="10474325">
                  <a:moveTo>
                    <a:pt x="7189847" y="0"/>
                  </a:moveTo>
                  <a:lnTo>
                    <a:pt x="7303349" y="0"/>
                  </a:lnTo>
                </a:path>
                <a:path w="10474325">
                  <a:moveTo>
                    <a:pt x="7351797" y="0"/>
                  </a:moveTo>
                  <a:lnTo>
                    <a:pt x="7805807" y="0"/>
                  </a:lnTo>
                </a:path>
                <a:path w="10474325">
                  <a:moveTo>
                    <a:pt x="7854676" y="0"/>
                  </a:moveTo>
                  <a:lnTo>
                    <a:pt x="7968178" y="0"/>
                  </a:lnTo>
                </a:path>
                <a:path w="10474325">
                  <a:moveTo>
                    <a:pt x="8012006" y="0"/>
                  </a:moveTo>
                  <a:lnTo>
                    <a:pt x="8466016" y="0"/>
                  </a:lnTo>
                </a:path>
                <a:path w="10474325">
                  <a:moveTo>
                    <a:pt x="8514884" y="0"/>
                  </a:moveTo>
                  <a:lnTo>
                    <a:pt x="8628388" y="0"/>
                  </a:lnTo>
                </a:path>
                <a:path w="10474325">
                  <a:moveTo>
                    <a:pt x="8676833" y="0"/>
                  </a:moveTo>
                  <a:lnTo>
                    <a:pt x="9130843" y="0"/>
                  </a:lnTo>
                </a:path>
                <a:path w="10474325">
                  <a:moveTo>
                    <a:pt x="9179713" y="0"/>
                  </a:moveTo>
                  <a:lnTo>
                    <a:pt x="9293215" y="0"/>
                  </a:lnTo>
                </a:path>
                <a:path w="10474325">
                  <a:moveTo>
                    <a:pt x="9355121" y="0"/>
                  </a:moveTo>
                  <a:lnTo>
                    <a:pt x="9809130" y="0"/>
                  </a:lnTo>
                </a:path>
                <a:path w="10474325">
                  <a:moveTo>
                    <a:pt x="9858000" y="0"/>
                  </a:moveTo>
                  <a:lnTo>
                    <a:pt x="9971502" y="0"/>
                  </a:lnTo>
                </a:path>
                <a:path w="10474325">
                  <a:moveTo>
                    <a:pt x="10019950" y="0"/>
                  </a:moveTo>
                  <a:lnTo>
                    <a:pt x="10473960" y="0"/>
                  </a:lnTo>
                </a:path>
              </a:pathLst>
            </a:custGeom>
            <a:ln w="3175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577434" y="1423222"/>
            <a:ext cx="1811655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DISASSEMBLED</a:t>
            </a:r>
            <a:r>
              <a:rPr sz="1400" u="sng" spc="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PEN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53120" y="3223260"/>
            <a:ext cx="810260" cy="285750"/>
            <a:chOff x="953120" y="3223260"/>
            <a:chExt cx="810260" cy="28575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3120" y="3223260"/>
              <a:ext cx="576774" cy="2852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529891" y="3242274"/>
              <a:ext cx="233679" cy="250190"/>
            </a:xfrm>
            <a:custGeom>
              <a:avLst/>
              <a:gdLst/>
              <a:ahLst/>
              <a:cxnLst/>
              <a:rect l="l" t="t" r="r" b="b"/>
              <a:pathLst>
                <a:path w="233680" h="250189">
                  <a:moveTo>
                    <a:pt x="233395" y="0"/>
                  </a:moveTo>
                  <a:lnTo>
                    <a:pt x="0" y="0"/>
                  </a:lnTo>
                  <a:lnTo>
                    <a:pt x="0" y="249571"/>
                  </a:lnTo>
                  <a:lnTo>
                    <a:pt x="233395" y="249571"/>
                  </a:lnTo>
                  <a:lnTo>
                    <a:pt x="233395" y="0"/>
                  </a:lnTo>
                  <a:close/>
                </a:path>
              </a:pathLst>
            </a:custGeom>
            <a:solidFill>
              <a:srgbClr val="8182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4878" y="3226226"/>
              <a:ext cx="227981" cy="282211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2209103" y="3240307"/>
            <a:ext cx="2090420" cy="233045"/>
            <a:chOff x="2209103" y="3240307"/>
            <a:chExt cx="2090420" cy="233045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9103" y="3240307"/>
              <a:ext cx="2090037" cy="23292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258245" y="3241475"/>
              <a:ext cx="0" cy="168275"/>
            </a:xfrm>
            <a:custGeom>
              <a:avLst/>
              <a:gdLst/>
              <a:ahLst/>
              <a:cxnLst/>
              <a:rect l="l" t="t" r="r" b="b"/>
              <a:pathLst>
                <a:path h="168275">
                  <a:moveTo>
                    <a:pt x="0" y="0"/>
                  </a:moveTo>
                  <a:lnTo>
                    <a:pt x="0" y="167961"/>
                  </a:lnTo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6205504" y="2267116"/>
            <a:ext cx="508000" cy="163830"/>
          </a:xfrm>
          <a:custGeom>
            <a:avLst/>
            <a:gdLst/>
            <a:ahLst/>
            <a:cxnLst/>
            <a:rect l="l" t="t" r="r" b="b"/>
            <a:pathLst>
              <a:path w="508000" h="163830">
                <a:moveTo>
                  <a:pt x="20358" y="163621"/>
                </a:moveTo>
                <a:lnTo>
                  <a:pt x="19565" y="402"/>
                </a:lnTo>
                <a:lnTo>
                  <a:pt x="51311" y="163621"/>
                </a:lnTo>
                <a:lnTo>
                  <a:pt x="74233" y="402"/>
                </a:lnTo>
                <a:lnTo>
                  <a:pt x="108301" y="163621"/>
                </a:lnTo>
                <a:lnTo>
                  <a:pt x="136032" y="402"/>
                </a:lnTo>
                <a:lnTo>
                  <a:pt x="166931" y="163621"/>
                </a:lnTo>
                <a:lnTo>
                  <a:pt x="200994" y="402"/>
                </a:lnTo>
                <a:lnTo>
                  <a:pt x="228727" y="163621"/>
                </a:lnTo>
                <a:lnTo>
                  <a:pt x="262792" y="402"/>
                </a:lnTo>
                <a:lnTo>
                  <a:pt x="288940" y="163621"/>
                </a:lnTo>
                <a:lnTo>
                  <a:pt x="323006" y="402"/>
                </a:lnTo>
                <a:lnTo>
                  <a:pt x="352319" y="163621"/>
                </a:lnTo>
                <a:lnTo>
                  <a:pt x="384010" y="402"/>
                </a:lnTo>
                <a:lnTo>
                  <a:pt x="419664" y="163621"/>
                </a:lnTo>
                <a:lnTo>
                  <a:pt x="448186" y="1196"/>
                </a:lnTo>
                <a:lnTo>
                  <a:pt x="488595" y="163621"/>
                </a:lnTo>
                <a:lnTo>
                  <a:pt x="487823" y="402"/>
                </a:lnTo>
              </a:path>
              <a:path w="508000" h="163830">
                <a:moveTo>
                  <a:pt x="507874" y="0"/>
                </a:moveTo>
                <a:lnTo>
                  <a:pt x="507874" y="97450"/>
                </a:lnTo>
              </a:path>
              <a:path w="508000" h="163830">
                <a:moveTo>
                  <a:pt x="0" y="65621"/>
                </a:moveTo>
                <a:lnTo>
                  <a:pt x="0" y="163072"/>
                </a:lnTo>
              </a:path>
            </a:pathLst>
          </a:custGeom>
          <a:ln w="12727">
            <a:solidFill>
              <a:srgbClr val="8182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7128280" y="2212488"/>
            <a:ext cx="308610" cy="258445"/>
            <a:chOff x="7128280" y="2212488"/>
            <a:chExt cx="308610" cy="258445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29304" y="2218818"/>
              <a:ext cx="307228" cy="244051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153630" y="2223459"/>
              <a:ext cx="213360" cy="48895"/>
            </a:xfrm>
            <a:custGeom>
              <a:avLst/>
              <a:gdLst/>
              <a:ahLst/>
              <a:cxnLst/>
              <a:rect l="l" t="t" r="r" b="b"/>
              <a:pathLst>
                <a:path w="213359" h="48894">
                  <a:moveTo>
                    <a:pt x="212801" y="17792"/>
                  </a:moveTo>
                  <a:lnTo>
                    <a:pt x="194830" y="17792"/>
                  </a:lnTo>
                  <a:lnTo>
                    <a:pt x="194830" y="48272"/>
                  </a:lnTo>
                  <a:lnTo>
                    <a:pt x="212801" y="48272"/>
                  </a:lnTo>
                  <a:lnTo>
                    <a:pt x="212801" y="17792"/>
                  </a:lnTo>
                  <a:close/>
                </a:path>
                <a:path w="213359" h="48894">
                  <a:moveTo>
                    <a:pt x="212801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212801" y="17780"/>
                  </a:lnTo>
                  <a:lnTo>
                    <a:pt x="212801" y="0"/>
                  </a:lnTo>
                  <a:close/>
                </a:path>
              </a:pathLst>
            </a:custGeom>
            <a:solidFill>
              <a:srgbClr val="6665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153630" y="2215839"/>
              <a:ext cx="213360" cy="50165"/>
            </a:xfrm>
            <a:custGeom>
              <a:avLst/>
              <a:gdLst/>
              <a:ahLst/>
              <a:cxnLst/>
              <a:rect l="l" t="t" r="r" b="b"/>
              <a:pathLst>
                <a:path w="213359" h="50164">
                  <a:moveTo>
                    <a:pt x="212801" y="17792"/>
                  </a:moveTo>
                  <a:lnTo>
                    <a:pt x="194830" y="17792"/>
                  </a:lnTo>
                  <a:lnTo>
                    <a:pt x="194830" y="49542"/>
                  </a:lnTo>
                  <a:lnTo>
                    <a:pt x="212801" y="49542"/>
                  </a:lnTo>
                  <a:lnTo>
                    <a:pt x="212801" y="17792"/>
                  </a:lnTo>
                  <a:close/>
                </a:path>
                <a:path w="213359" h="50164">
                  <a:moveTo>
                    <a:pt x="212801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212801" y="17780"/>
                  </a:lnTo>
                  <a:lnTo>
                    <a:pt x="212801" y="0"/>
                  </a:lnTo>
                  <a:close/>
                </a:path>
              </a:pathLst>
            </a:custGeom>
            <a:solidFill>
              <a:srgbClr val="828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153630" y="2411432"/>
              <a:ext cx="213360" cy="48260"/>
            </a:xfrm>
            <a:custGeom>
              <a:avLst/>
              <a:gdLst/>
              <a:ahLst/>
              <a:cxnLst/>
              <a:rect l="l" t="t" r="r" b="b"/>
              <a:pathLst>
                <a:path w="213359" h="48260">
                  <a:moveTo>
                    <a:pt x="212801" y="0"/>
                  </a:moveTo>
                  <a:lnTo>
                    <a:pt x="194830" y="0"/>
                  </a:lnTo>
                  <a:lnTo>
                    <a:pt x="194830" y="30467"/>
                  </a:lnTo>
                  <a:lnTo>
                    <a:pt x="0" y="30467"/>
                  </a:lnTo>
                  <a:lnTo>
                    <a:pt x="0" y="48247"/>
                  </a:lnTo>
                  <a:lnTo>
                    <a:pt x="212801" y="48247"/>
                  </a:lnTo>
                  <a:lnTo>
                    <a:pt x="212801" y="30480"/>
                  </a:lnTo>
                  <a:lnTo>
                    <a:pt x="212801" y="0"/>
                  </a:lnTo>
                  <a:close/>
                </a:path>
              </a:pathLst>
            </a:custGeom>
            <a:solidFill>
              <a:srgbClr val="6665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153630" y="2417782"/>
              <a:ext cx="213360" cy="48260"/>
            </a:xfrm>
            <a:custGeom>
              <a:avLst/>
              <a:gdLst/>
              <a:ahLst/>
              <a:cxnLst/>
              <a:rect l="l" t="t" r="r" b="b"/>
              <a:pathLst>
                <a:path w="213359" h="48260">
                  <a:moveTo>
                    <a:pt x="212801" y="0"/>
                  </a:moveTo>
                  <a:lnTo>
                    <a:pt x="194830" y="0"/>
                  </a:lnTo>
                  <a:lnTo>
                    <a:pt x="194830" y="30467"/>
                  </a:lnTo>
                  <a:lnTo>
                    <a:pt x="0" y="30467"/>
                  </a:lnTo>
                  <a:lnTo>
                    <a:pt x="0" y="48247"/>
                  </a:lnTo>
                  <a:lnTo>
                    <a:pt x="212801" y="48247"/>
                  </a:lnTo>
                  <a:lnTo>
                    <a:pt x="212801" y="30480"/>
                  </a:lnTo>
                  <a:lnTo>
                    <a:pt x="212801" y="0"/>
                  </a:lnTo>
                  <a:close/>
                </a:path>
              </a:pathLst>
            </a:custGeom>
            <a:solidFill>
              <a:srgbClr val="828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28280" y="2212488"/>
              <a:ext cx="25352" cy="25828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153625" y="2329393"/>
              <a:ext cx="212090" cy="18415"/>
            </a:xfrm>
            <a:custGeom>
              <a:avLst/>
              <a:gdLst/>
              <a:ahLst/>
              <a:cxnLst/>
              <a:rect l="l" t="t" r="r" b="b"/>
              <a:pathLst>
                <a:path w="212090" h="18414">
                  <a:moveTo>
                    <a:pt x="211539" y="0"/>
                  </a:moveTo>
                  <a:lnTo>
                    <a:pt x="0" y="0"/>
                  </a:lnTo>
                  <a:lnTo>
                    <a:pt x="0" y="17965"/>
                  </a:lnTo>
                  <a:lnTo>
                    <a:pt x="211539" y="17965"/>
                  </a:lnTo>
                  <a:lnTo>
                    <a:pt x="211539" y="0"/>
                  </a:lnTo>
                  <a:close/>
                </a:path>
              </a:pathLst>
            </a:custGeom>
            <a:solidFill>
              <a:srgbClr val="828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301600" y="2789560"/>
            <a:ext cx="2375535" cy="123189"/>
            <a:chOff x="1301600" y="2789560"/>
            <a:chExt cx="2375535" cy="123189"/>
          </a:xfrm>
        </p:grpSpPr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1600" y="2815465"/>
              <a:ext cx="315086" cy="697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3788" y="2789560"/>
              <a:ext cx="2193018" cy="123085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947619" y="2058809"/>
            <a:ext cx="3330575" cy="389255"/>
            <a:chOff x="947619" y="2058809"/>
            <a:chExt cx="3330575" cy="389255"/>
          </a:xfrm>
        </p:grpSpPr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7619" y="2140935"/>
              <a:ext cx="3330327" cy="29472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655094" y="2058809"/>
              <a:ext cx="1471295" cy="107950"/>
            </a:xfrm>
            <a:custGeom>
              <a:avLst/>
              <a:gdLst/>
              <a:ahLst/>
              <a:cxnLst/>
              <a:rect l="l" t="t" r="r" b="b"/>
              <a:pathLst>
                <a:path w="1471295" h="107950">
                  <a:moveTo>
                    <a:pt x="725022" y="85"/>
                  </a:moveTo>
                  <a:lnTo>
                    <a:pt x="678559" y="0"/>
                  </a:lnTo>
                  <a:lnTo>
                    <a:pt x="632358" y="1010"/>
                  </a:lnTo>
                  <a:lnTo>
                    <a:pt x="586147" y="3004"/>
                  </a:lnTo>
                  <a:lnTo>
                    <a:pt x="539651" y="5873"/>
                  </a:lnTo>
                  <a:lnTo>
                    <a:pt x="492598" y="9504"/>
                  </a:lnTo>
                  <a:lnTo>
                    <a:pt x="444715" y="13787"/>
                  </a:lnTo>
                  <a:lnTo>
                    <a:pt x="395728" y="18610"/>
                  </a:lnTo>
                  <a:lnTo>
                    <a:pt x="154275" y="44043"/>
                  </a:lnTo>
                  <a:lnTo>
                    <a:pt x="141224" y="45106"/>
                  </a:lnTo>
                  <a:lnTo>
                    <a:pt x="85389" y="47632"/>
                  </a:lnTo>
                  <a:lnTo>
                    <a:pt x="53186" y="48094"/>
                  </a:lnTo>
                  <a:lnTo>
                    <a:pt x="39573" y="47926"/>
                  </a:lnTo>
                  <a:lnTo>
                    <a:pt x="28738" y="47436"/>
                  </a:lnTo>
                  <a:lnTo>
                    <a:pt x="18141" y="48808"/>
                  </a:lnTo>
                  <a:lnTo>
                    <a:pt x="9201" y="53959"/>
                  </a:lnTo>
                  <a:lnTo>
                    <a:pt x="2846" y="62086"/>
                  </a:lnTo>
                  <a:lnTo>
                    <a:pt x="0" y="72386"/>
                  </a:lnTo>
                  <a:lnTo>
                    <a:pt x="1372" y="82985"/>
                  </a:lnTo>
                  <a:lnTo>
                    <a:pt x="36684" y="101653"/>
                  </a:lnTo>
                  <a:lnTo>
                    <a:pt x="51494" y="101831"/>
                  </a:lnTo>
                  <a:lnTo>
                    <a:pt x="68457" y="101706"/>
                  </a:lnTo>
                  <a:lnTo>
                    <a:pt x="107824" y="100622"/>
                  </a:lnTo>
                  <a:lnTo>
                    <a:pt x="159534" y="97518"/>
                  </a:lnTo>
                  <a:lnTo>
                    <a:pt x="399732" y="72264"/>
                  </a:lnTo>
                  <a:lnTo>
                    <a:pt x="447903" y="67519"/>
                  </a:lnTo>
                  <a:lnTo>
                    <a:pt x="494979" y="63306"/>
                  </a:lnTo>
                  <a:lnTo>
                    <a:pt x="541226" y="59732"/>
                  </a:lnTo>
                  <a:lnTo>
                    <a:pt x="586911" y="56906"/>
                  </a:lnTo>
                  <a:lnTo>
                    <a:pt x="632300" y="54939"/>
                  </a:lnTo>
                  <a:lnTo>
                    <a:pt x="677660" y="53938"/>
                  </a:lnTo>
                  <a:lnTo>
                    <a:pt x="723257" y="54013"/>
                  </a:lnTo>
                  <a:lnTo>
                    <a:pt x="769358" y="55272"/>
                  </a:lnTo>
                  <a:lnTo>
                    <a:pt x="816230" y="57825"/>
                  </a:lnTo>
                  <a:lnTo>
                    <a:pt x="864138" y="61780"/>
                  </a:lnTo>
                  <a:lnTo>
                    <a:pt x="913350" y="67247"/>
                  </a:lnTo>
                  <a:lnTo>
                    <a:pt x="964131" y="74334"/>
                  </a:lnTo>
                  <a:lnTo>
                    <a:pt x="1016749" y="83151"/>
                  </a:lnTo>
                  <a:lnTo>
                    <a:pt x="1071470" y="93806"/>
                  </a:lnTo>
                  <a:lnTo>
                    <a:pt x="1128560" y="106409"/>
                  </a:lnTo>
                  <a:lnTo>
                    <a:pt x="1130930" y="107091"/>
                  </a:lnTo>
                  <a:lnTo>
                    <a:pt x="1133435" y="107457"/>
                  </a:lnTo>
                  <a:lnTo>
                    <a:pt x="1427583" y="107457"/>
                  </a:lnTo>
                  <a:lnTo>
                    <a:pt x="1440610" y="105340"/>
                  </a:lnTo>
                  <a:lnTo>
                    <a:pt x="1454761" y="99564"/>
                  </a:lnTo>
                  <a:lnTo>
                    <a:pt x="1466120" y="90999"/>
                  </a:lnTo>
                  <a:lnTo>
                    <a:pt x="1470776" y="80509"/>
                  </a:lnTo>
                  <a:lnTo>
                    <a:pt x="1454860" y="71516"/>
                  </a:lnTo>
                  <a:lnTo>
                    <a:pt x="1413206" y="64749"/>
                  </a:lnTo>
                  <a:lnTo>
                    <a:pt x="1354960" y="59901"/>
                  </a:lnTo>
                  <a:lnTo>
                    <a:pt x="1289266" y="56665"/>
                  </a:lnTo>
                  <a:lnTo>
                    <a:pt x="1225268" y="54734"/>
                  </a:lnTo>
                  <a:lnTo>
                    <a:pt x="1172110" y="53801"/>
                  </a:lnTo>
                  <a:lnTo>
                    <a:pt x="1138938" y="53558"/>
                  </a:lnTo>
                  <a:lnTo>
                    <a:pt x="1080545" y="40705"/>
                  </a:lnTo>
                  <a:lnTo>
                    <a:pt x="1024600" y="29837"/>
                  </a:lnTo>
                  <a:lnTo>
                    <a:pt x="970829" y="20842"/>
                  </a:lnTo>
                  <a:lnTo>
                    <a:pt x="918958" y="13610"/>
                  </a:lnTo>
                  <a:lnTo>
                    <a:pt x="868715" y="8029"/>
                  </a:lnTo>
                  <a:lnTo>
                    <a:pt x="819827" y="3989"/>
                  </a:lnTo>
                  <a:lnTo>
                    <a:pt x="772020" y="1378"/>
                  </a:lnTo>
                  <a:lnTo>
                    <a:pt x="725022" y="85"/>
                  </a:lnTo>
                  <a:close/>
                </a:path>
              </a:pathLst>
            </a:custGeom>
            <a:solidFill>
              <a:srgbClr val="3F7D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4186" y="2133625"/>
              <a:ext cx="900026" cy="31374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4185" y="2132792"/>
              <a:ext cx="900027" cy="31374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034185" y="2132793"/>
              <a:ext cx="900430" cy="314325"/>
            </a:xfrm>
            <a:custGeom>
              <a:avLst/>
              <a:gdLst/>
              <a:ahLst/>
              <a:cxnLst/>
              <a:rect l="l" t="t" r="r" b="b"/>
              <a:pathLst>
                <a:path w="900430" h="314325">
                  <a:moveTo>
                    <a:pt x="0" y="0"/>
                  </a:moveTo>
                  <a:lnTo>
                    <a:pt x="900027" y="0"/>
                  </a:lnTo>
                  <a:lnTo>
                    <a:pt x="900027" y="313742"/>
                  </a:lnTo>
                  <a:lnTo>
                    <a:pt x="0" y="31374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948424" y="1858917"/>
            <a:ext cx="468630" cy="158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BARREL</a:t>
            </a:r>
            <a:endParaRPr sz="8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15435" y="1853875"/>
            <a:ext cx="271780" cy="158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CLIP</a:t>
            </a:r>
            <a:endParaRPr sz="8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272732" y="1834089"/>
            <a:ext cx="450215" cy="28257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indent="21590">
              <a:lnSpc>
                <a:spcPts val="969"/>
              </a:lnSpc>
              <a:spcBef>
                <a:spcPts val="195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FRONT SPRING</a:t>
            </a:r>
            <a:endParaRPr sz="8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29758" y="3075667"/>
            <a:ext cx="796925" cy="158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THRUST</a:t>
            </a:r>
            <a:r>
              <a:rPr sz="8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TUBE</a:t>
            </a:r>
            <a:endParaRPr sz="8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009037" y="1836621"/>
            <a:ext cx="474980" cy="28257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9845" marR="5080" indent="-17780">
              <a:lnSpc>
                <a:spcPts val="969"/>
              </a:lnSpc>
              <a:spcBef>
                <a:spcPts val="195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THRUST DEVICE</a:t>
            </a:r>
            <a:endParaRPr sz="8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02660" y="3064679"/>
            <a:ext cx="198120" cy="158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spc="-25" dirty="0">
                <a:solidFill>
                  <a:srgbClr val="151616"/>
                </a:solidFill>
                <a:latin typeface="Arial"/>
                <a:cs typeface="Arial"/>
              </a:rPr>
              <a:t>TIP</a:t>
            </a:r>
            <a:endParaRPr sz="8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998858" y="2601755"/>
            <a:ext cx="891540" cy="158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INK</a:t>
            </a:r>
            <a:r>
              <a:rPr sz="85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CARTRIDGE</a:t>
            </a:r>
            <a:endParaRPr sz="8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808329" y="1851232"/>
            <a:ext cx="561340" cy="158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PLUNGER</a:t>
            </a:r>
            <a:endParaRPr sz="85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479141" y="2270919"/>
            <a:ext cx="508000" cy="163830"/>
          </a:xfrm>
          <a:custGeom>
            <a:avLst/>
            <a:gdLst/>
            <a:ahLst/>
            <a:cxnLst/>
            <a:rect l="l" t="t" r="r" b="b"/>
            <a:pathLst>
              <a:path w="508000" h="163830">
                <a:moveTo>
                  <a:pt x="20361" y="163621"/>
                </a:moveTo>
                <a:lnTo>
                  <a:pt x="19566" y="402"/>
                </a:lnTo>
                <a:lnTo>
                  <a:pt x="51314" y="163621"/>
                </a:lnTo>
                <a:lnTo>
                  <a:pt x="74235" y="402"/>
                </a:lnTo>
                <a:lnTo>
                  <a:pt x="108304" y="163621"/>
                </a:lnTo>
                <a:lnTo>
                  <a:pt x="136032" y="402"/>
                </a:lnTo>
                <a:lnTo>
                  <a:pt x="166931" y="163621"/>
                </a:lnTo>
                <a:lnTo>
                  <a:pt x="200997" y="402"/>
                </a:lnTo>
                <a:lnTo>
                  <a:pt x="228729" y="163621"/>
                </a:lnTo>
                <a:lnTo>
                  <a:pt x="262792" y="402"/>
                </a:lnTo>
                <a:lnTo>
                  <a:pt x="288942" y="163621"/>
                </a:lnTo>
                <a:lnTo>
                  <a:pt x="323008" y="402"/>
                </a:lnTo>
                <a:lnTo>
                  <a:pt x="352321" y="163621"/>
                </a:lnTo>
                <a:lnTo>
                  <a:pt x="384010" y="402"/>
                </a:lnTo>
                <a:lnTo>
                  <a:pt x="419667" y="163621"/>
                </a:lnTo>
                <a:lnTo>
                  <a:pt x="448186" y="1196"/>
                </a:lnTo>
                <a:lnTo>
                  <a:pt x="488597" y="163621"/>
                </a:lnTo>
                <a:lnTo>
                  <a:pt x="487823" y="402"/>
                </a:lnTo>
              </a:path>
              <a:path w="508000" h="163830">
                <a:moveTo>
                  <a:pt x="507874" y="0"/>
                </a:moveTo>
                <a:lnTo>
                  <a:pt x="507874" y="97450"/>
                </a:lnTo>
              </a:path>
              <a:path w="508000" h="163830">
                <a:moveTo>
                  <a:pt x="0" y="65618"/>
                </a:moveTo>
                <a:lnTo>
                  <a:pt x="0" y="163072"/>
                </a:lnTo>
              </a:path>
            </a:pathLst>
          </a:custGeom>
          <a:ln w="12727">
            <a:solidFill>
              <a:srgbClr val="8182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5521015" y="1837892"/>
            <a:ext cx="450215" cy="28257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indent="60960">
              <a:lnSpc>
                <a:spcPts val="969"/>
              </a:lnSpc>
              <a:spcBef>
                <a:spcPts val="195"/>
              </a:spcBef>
            </a:pP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BACK 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SPRING</a:t>
            </a:r>
            <a:endParaRPr sz="8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037909" y="2185936"/>
            <a:ext cx="587375" cy="168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00" i="1" spc="-10" dirty="0">
                <a:solidFill>
                  <a:srgbClr val="989899"/>
                </a:solidFill>
                <a:latin typeface="Arial"/>
                <a:cs typeface="Arial"/>
              </a:rPr>
              <a:t>Ryanmatic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4537107" y="3103565"/>
            <a:ext cx="3949065" cy="387350"/>
            <a:chOff x="4537107" y="3103565"/>
            <a:chExt cx="3949065" cy="387350"/>
          </a:xfrm>
        </p:grpSpPr>
        <p:pic>
          <p:nvPicPr>
            <p:cNvPr id="51" name="object 5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15931" y="3247719"/>
              <a:ext cx="170148" cy="16446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37107" y="3295428"/>
              <a:ext cx="313276" cy="6931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19310" y="3187552"/>
              <a:ext cx="2279360" cy="283578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192770" y="3206458"/>
              <a:ext cx="232410" cy="248285"/>
            </a:xfrm>
            <a:custGeom>
              <a:avLst/>
              <a:gdLst/>
              <a:ahLst/>
              <a:cxnLst/>
              <a:rect l="l" t="t" r="r" b="b"/>
              <a:pathLst>
                <a:path w="232410" h="248285">
                  <a:moveTo>
                    <a:pt x="232054" y="0"/>
                  </a:moveTo>
                  <a:lnTo>
                    <a:pt x="0" y="0"/>
                  </a:lnTo>
                  <a:lnTo>
                    <a:pt x="0" y="248136"/>
                  </a:lnTo>
                  <a:lnTo>
                    <a:pt x="232054" y="248136"/>
                  </a:lnTo>
                  <a:lnTo>
                    <a:pt x="232054" y="0"/>
                  </a:lnTo>
                  <a:close/>
                </a:path>
              </a:pathLst>
            </a:custGeom>
            <a:solidFill>
              <a:srgbClr val="8182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97729" y="3190499"/>
              <a:ext cx="226670" cy="28059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731269" y="3212063"/>
              <a:ext cx="2074876" cy="231589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5780128" y="3213223"/>
              <a:ext cx="0" cy="167005"/>
            </a:xfrm>
            <a:custGeom>
              <a:avLst/>
              <a:gdLst/>
              <a:ahLst/>
              <a:cxnLst/>
              <a:rect l="l" t="t" r="r" b="b"/>
              <a:pathLst>
                <a:path h="167004">
                  <a:moveTo>
                    <a:pt x="0" y="0"/>
                  </a:moveTo>
                  <a:lnTo>
                    <a:pt x="0" y="166997"/>
                  </a:lnTo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426690" y="3252981"/>
              <a:ext cx="505459" cy="163195"/>
            </a:xfrm>
            <a:custGeom>
              <a:avLst/>
              <a:gdLst/>
              <a:ahLst/>
              <a:cxnLst/>
              <a:rect l="l" t="t" r="r" b="b"/>
              <a:pathLst>
                <a:path w="505460" h="163195">
                  <a:moveTo>
                    <a:pt x="20241" y="162682"/>
                  </a:moveTo>
                  <a:lnTo>
                    <a:pt x="19452" y="399"/>
                  </a:lnTo>
                  <a:lnTo>
                    <a:pt x="51018" y="162682"/>
                  </a:lnTo>
                  <a:lnTo>
                    <a:pt x="73807" y="399"/>
                  </a:lnTo>
                  <a:lnTo>
                    <a:pt x="107680" y="162682"/>
                  </a:lnTo>
                  <a:lnTo>
                    <a:pt x="135250" y="399"/>
                  </a:lnTo>
                  <a:lnTo>
                    <a:pt x="165970" y="162682"/>
                  </a:lnTo>
                  <a:lnTo>
                    <a:pt x="199840" y="399"/>
                  </a:lnTo>
                  <a:lnTo>
                    <a:pt x="227413" y="162682"/>
                  </a:lnTo>
                  <a:lnTo>
                    <a:pt x="261283" y="399"/>
                  </a:lnTo>
                  <a:lnTo>
                    <a:pt x="287279" y="162682"/>
                  </a:lnTo>
                  <a:lnTo>
                    <a:pt x="321149" y="399"/>
                  </a:lnTo>
                  <a:lnTo>
                    <a:pt x="350294" y="162682"/>
                  </a:lnTo>
                  <a:lnTo>
                    <a:pt x="381803" y="399"/>
                  </a:lnTo>
                  <a:lnTo>
                    <a:pt x="417256" y="162682"/>
                  </a:lnTo>
                  <a:lnTo>
                    <a:pt x="445609" y="1190"/>
                  </a:lnTo>
                  <a:lnTo>
                    <a:pt x="485790" y="162682"/>
                  </a:lnTo>
                  <a:lnTo>
                    <a:pt x="485021" y="399"/>
                  </a:lnTo>
                </a:path>
                <a:path w="505460" h="163195">
                  <a:moveTo>
                    <a:pt x="504956" y="0"/>
                  </a:moveTo>
                  <a:lnTo>
                    <a:pt x="504956" y="96890"/>
                  </a:lnTo>
                </a:path>
                <a:path w="505460" h="163195">
                  <a:moveTo>
                    <a:pt x="0" y="65244"/>
                  </a:moveTo>
                  <a:lnTo>
                    <a:pt x="0" y="162134"/>
                  </a:lnTo>
                </a:path>
              </a:pathLst>
            </a:custGeom>
            <a:ln w="12727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24847" y="3204963"/>
              <a:ext cx="305461" cy="24265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449036" y="3208979"/>
              <a:ext cx="212090" cy="48895"/>
            </a:xfrm>
            <a:custGeom>
              <a:avLst/>
              <a:gdLst/>
              <a:ahLst/>
              <a:cxnLst/>
              <a:rect l="l" t="t" r="r" b="b"/>
              <a:pathLst>
                <a:path w="212089" h="48895">
                  <a:moveTo>
                    <a:pt x="211569" y="17792"/>
                  </a:moveTo>
                  <a:lnTo>
                    <a:pt x="193713" y="17792"/>
                  </a:lnTo>
                  <a:lnTo>
                    <a:pt x="193713" y="48272"/>
                  </a:lnTo>
                  <a:lnTo>
                    <a:pt x="211569" y="48272"/>
                  </a:lnTo>
                  <a:lnTo>
                    <a:pt x="211569" y="17792"/>
                  </a:lnTo>
                  <a:close/>
                </a:path>
                <a:path w="212089" h="48895">
                  <a:moveTo>
                    <a:pt x="21156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211569" y="17780"/>
                  </a:lnTo>
                  <a:lnTo>
                    <a:pt x="211569" y="0"/>
                  </a:lnTo>
                  <a:close/>
                </a:path>
              </a:pathLst>
            </a:custGeom>
            <a:solidFill>
              <a:srgbClr val="6665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449036" y="3202629"/>
              <a:ext cx="212090" cy="48895"/>
            </a:xfrm>
            <a:custGeom>
              <a:avLst/>
              <a:gdLst/>
              <a:ahLst/>
              <a:cxnLst/>
              <a:rect l="l" t="t" r="r" b="b"/>
              <a:pathLst>
                <a:path w="212089" h="48895">
                  <a:moveTo>
                    <a:pt x="211569" y="17792"/>
                  </a:moveTo>
                  <a:lnTo>
                    <a:pt x="193713" y="17792"/>
                  </a:lnTo>
                  <a:lnTo>
                    <a:pt x="193713" y="48272"/>
                  </a:lnTo>
                  <a:lnTo>
                    <a:pt x="211569" y="48272"/>
                  </a:lnTo>
                  <a:lnTo>
                    <a:pt x="211569" y="17792"/>
                  </a:lnTo>
                  <a:close/>
                </a:path>
                <a:path w="212089" h="48895">
                  <a:moveTo>
                    <a:pt x="211569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211569" y="17780"/>
                  </a:lnTo>
                  <a:lnTo>
                    <a:pt x="211569" y="0"/>
                  </a:lnTo>
                  <a:close/>
                </a:path>
              </a:pathLst>
            </a:custGeom>
            <a:solidFill>
              <a:srgbClr val="828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449036" y="3395682"/>
              <a:ext cx="212090" cy="49530"/>
            </a:xfrm>
            <a:custGeom>
              <a:avLst/>
              <a:gdLst/>
              <a:ahLst/>
              <a:cxnLst/>
              <a:rect l="l" t="t" r="r" b="b"/>
              <a:pathLst>
                <a:path w="212089" h="49529">
                  <a:moveTo>
                    <a:pt x="211569" y="0"/>
                  </a:moveTo>
                  <a:lnTo>
                    <a:pt x="193713" y="0"/>
                  </a:lnTo>
                  <a:lnTo>
                    <a:pt x="193713" y="30467"/>
                  </a:lnTo>
                  <a:lnTo>
                    <a:pt x="0" y="30467"/>
                  </a:lnTo>
                  <a:lnTo>
                    <a:pt x="0" y="49517"/>
                  </a:lnTo>
                  <a:lnTo>
                    <a:pt x="211569" y="49517"/>
                  </a:lnTo>
                  <a:lnTo>
                    <a:pt x="211569" y="30480"/>
                  </a:lnTo>
                  <a:lnTo>
                    <a:pt x="211569" y="0"/>
                  </a:lnTo>
                  <a:close/>
                </a:path>
              </a:pathLst>
            </a:custGeom>
            <a:solidFill>
              <a:srgbClr val="6665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449036" y="3403302"/>
              <a:ext cx="212090" cy="48260"/>
            </a:xfrm>
            <a:custGeom>
              <a:avLst/>
              <a:gdLst/>
              <a:ahLst/>
              <a:cxnLst/>
              <a:rect l="l" t="t" r="r" b="b"/>
              <a:pathLst>
                <a:path w="212089" h="48260">
                  <a:moveTo>
                    <a:pt x="211569" y="0"/>
                  </a:moveTo>
                  <a:lnTo>
                    <a:pt x="193713" y="0"/>
                  </a:lnTo>
                  <a:lnTo>
                    <a:pt x="193713" y="30467"/>
                  </a:lnTo>
                  <a:lnTo>
                    <a:pt x="0" y="30467"/>
                  </a:lnTo>
                  <a:lnTo>
                    <a:pt x="0" y="48247"/>
                  </a:lnTo>
                  <a:lnTo>
                    <a:pt x="211569" y="48247"/>
                  </a:lnTo>
                  <a:lnTo>
                    <a:pt x="211569" y="30480"/>
                  </a:lnTo>
                  <a:lnTo>
                    <a:pt x="211569" y="0"/>
                  </a:lnTo>
                  <a:close/>
                </a:path>
              </a:pathLst>
            </a:custGeom>
            <a:solidFill>
              <a:srgbClr val="828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23829" y="3198668"/>
              <a:ext cx="25207" cy="25680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5449029" y="3314901"/>
              <a:ext cx="210820" cy="18415"/>
            </a:xfrm>
            <a:custGeom>
              <a:avLst/>
              <a:gdLst/>
              <a:ahLst/>
              <a:cxnLst/>
              <a:rect l="l" t="t" r="r" b="b"/>
              <a:pathLst>
                <a:path w="210820" h="18414">
                  <a:moveTo>
                    <a:pt x="210323" y="0"/>
                  </a:moveTo>
                  <a:lnTo>
                    <a:pt x="0" y="0"/>
                  </a:lnTo>
                  <a:lnTo>
                    <a:pt x="0" y="17864"/>
                  </a:lnTo>
                  <a:lnTo>
                    <a:pt x="210323" y="17864"/>
                  </a:lnTo>
                  <a:lnTo>
                    <a:pt x="210323" y="0"/>
                  </a:lnTo>
                  <a:close/>
                </a:path>
              </a:pathLst>
            </a:custGeom>
            <a:solidFill>
              <a:srgbClr val="828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91256" y="3185218"/>
              <a:ext cx="3226524" cy="293032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6888921" y="3103565"/>
              <a:ext cx="1462405" cy="107314"/>
            </a:xfrm>
            <a:custGeom>
              <a:avLst/>
              <a:gdLst/>
              <a:ahLst/>
              <a:cxnLst/>
              <a:rect l="l" t="t" r="r" b="b"/>
              <a:pathLst>
                <a:path w="1462404" h="107314">
                  <a:moveTo>
                    <a:pt x="720857" y="85"/>
                  </a:moveTo>
                  <a:lnTo>
                    <a:pt x="674660" y="0"/>
                  </a:lnTo>
                  <a:lnTo>
                    <a:pt x="628725" y="1004"/>
                  </a:lnTo>
                  <a:lnTo>
                    <a:pt x="582779" y="2987"/>
                  </a:lnTo>
                  <a:lnTo>
                    <a:pt x="536550" y="5839"/>
                  </a:lnTo>
                  <a:lnTo>
                    <a:pt x="489768" y="9449"/>
                  </a:lnTo>
                  <a:lnTo>
                    <a:pt x="442160" y="13707"/>
                  </a:lnTo>
                  <a:lnTo>
                    <a:pt x="393455" y="18502"/>
                  </a:lnTo>
                  <a:lnTo>
                    <a:pt x="153389" y="43789"/>
                  </a:lnTo>
                  <a:lnTo>
                    <a:pt x="140414" y="44847"/>
                  </a:lnTo>
                  <a:lnTo>
                    <a:pt x="84901" y="47358"/>
                  </a:lnTo>
                  <a:lnTo>
                    <a:pt x="52881" y="47818"/>
                  </a:lnTo>
                  <a:lnTo>
                    <a:pt x="39346" y="47650"/>
                  </a:lnTo>
                  <a:lnTo>
                    <a:pt x="28572" y="47162"/>
                  </a:lnTo>
                  <a:lnTo>
                    <a:pt x="18035" y="48527"/>
                  </a:lnTo>
                  <a:lnTo>
                    <a:pt x="9148" y="53649"/>
                  </a:lnTo>
                  <a:lnTo>
                    <a:pt x="2829" y="61729"/>
                  </a:lnTo>
                  <a:lnTo>
                    <a:pt x="0" y="71970"/>
                  </a:lnTo>
                  <a:lnTo>
                    <a:pt x="1364" y="82509"/>
                  </a:lnTo>
                  <a:lnTo>
                    <a:pt x="36474" y="101069"/>
                  </a:lnTo>
                  <a:lnTo>
                    <a:pt x="51198" y="101246"/>
                  </a:lnTo>
                  <a:lnTo>
                    <a:pt x="68065" y="101121"/>
                  </a:lnTo>
                  <a:lnTo>
                    <a:pt x="107205" y="100045"/>
                  </a:lnTo>
                  <a:lnTo>
                    <a:pt x="158617" y="96958"/>
                  </a:lnTo>
                  <a:lnTo>
                    <a:pt x="403491" y="71233"/>
                  </a:lnTo>
                  <a:lnTo>
                    <a:pt x="454181" y="66302"/>
                  </a:lnTo>
                  <a:lnTo>
                    <a:pt x="503698" y="61989"/>
                  </a:lnTo>
                  <a:lnTo>
                    <a:pt x="552359" y="58425"/>
                  </a:lnTo>
                  <a:lnTo>
                    <a:pt x="600483" y="55739"/>
                  </a:lnTo>
                  <a:lnTo>
                    <a:pt x="648387" y="54062"/>
                  </a:lnTo>
                  <a:lnTo>
                    <a:pt x="696389" y="53524"/>
                  </a:lnTo>
                  <a:lnTo>
                    <a:pt x="744806" y="54254"/>
                  </a:lnTo>
                  <a:lnTo>
                    <a:pt x="793958" y="56382"/>
                  </a:lnTo>
                  <a:lnTo>
                    <a:pt x="844161" y="60039"/>
                  </a:lnTo>
                  <a:lnTo>
                    <a:pt x="895734" y="65354"/>
                  </a:lnTo>
                  <a:lnTo>
                    <a:pt x="948994" y="72457"/>
                  </a:lnTo>
                  <a:lnTo>
                    <a:pt x="1004259" y="81479"/>
                  </a:lnTo>
                  <a:lnTo>
                    <a:pt x="1061847" y="92549"/>
                  </a:lnTo>
                  <a:lnTo>
                    <a:pt x="1122076" y="105796"/>
                  </a:lnTo>
                  <a:lnTo>
                    <a:pt x="1124434" y="106476"/>
                  </a:lnTo>
                  <a:lnTo>
                    <a:pt x="1126924" y="106840"/>
                  </a:lnTo>
                  <a:lnTo>
                    <a:pt x="1419383" y="106840"/>
                  </a:lnTo>
                  <a:lnTo>
                    <a:pt x="1432335" y="104734"/>
                  </a:lnTo>
                  <a:lnTo>
                    <a:pt x="1446403" y="98992"/>
                  </a:lnTo>
                  <a:lnTo>
                    <a:pt x="1457697" y="90475"/>
                  </a:lnTo>
                  <a:lnTo>
                    <a:pt x="1462325" y="80044"/>
                  </a:lnTo>
                  <a:lnTo>
                    <a:pt x="1446500" y="71103"/>
                  </a:lnTo>
                  <a:lnTo>
                    <a:pt x="1405086" y="64375"/>
                  </a:lnTo>
                  <a:lnTo>
                    <a:pt x="1347175" y="59556"/>
                  </a:lnTo>
                  <a:lnTo>
                    <a:pt x="1281859" y="56339"/>
                  </a:lnTo>
                  <a:lnTo>
                    <a:pt x="1218228" y="54420"/>
                  </a:lnTo>
                  <a:lnTo>
                    <a:pt x="1165376" y="53492"/>
                  </a:lnTo>
                  <a:lnTo>
                    <a:pt x="1132393" y="53251"/>
                  </a:lnTo>
                  <a:lnTo>
                    <a:pt x="1074337" y="40472"/>
                  </a:lnTo>
                  <a:lnTo>
                    <a:pt x="1018713" y="29666"/>
                  </a:lnTo>
                  <a:lnTo>
                    <a:pt x="965251" y="20723"/>
                  </a:lnTo>
                  <a:lnTo>
                    <a:pt x="913678" y="13532"/>
                  </a:lnTo>
                  <a:lnTo>
                    <a:pt x="863724" y="7983"/>
                  </a:lnTo>
                  <a:lnTo>
                    <a:pt x="815117" y="3966"/>
                  </a:lnTo>
                  <a:lnTo>
                    <a:pt x="767585" y="1370"/>
                  </a:lnTo>
                  <a:lnTo>
                    <a:pt x="720857" y="85"/>
                  </a:lnTo>
                  <a:close/>
                </a:path>
              </a:pathLst>
            </a:custGeom>
            <a:solidFill>
              <a:srgbClr val="3F7D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74398" y="3178369"/>
              <a:ext cx="894854" cy="31194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74398" y="3177541"/>
              <a:ext cx="894854" cy="311940"/>
            </a:xfrm>
            <a:prstGeom prst="rect">
              <a:avLst/>
            </a:prstGeom>
          </p:spPr>
        </p:pic>
      </p:grpSp>
      <p:sp>
        <p:nvSpPr>
          <p:cNvPr id="70" name="object 70"/>
          <p:cNvSpPr txBox="1"/>
          <p:nvPr/>
        </p:nvSpPr>
        <p:spPr>
          <a:xfrm>
            <a:off x="7304428" y="3230403"/>
            <a:ext cx="57150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900" i="1" spc="-10" dirty="0">
                <a:solidFill>
                  <a:srgbClr val="989899"/>
                </a:solidFill>
                <a:latin typeface="Arial"/>
                <a:cs typeface="Arial"/>
              </a:rPr>
              <a:t>Ryanmatic</a:t>
            </a:r>
            <a:endParaRPr sz="9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957513" y="2836400"/>
            <a:ext cx="1104265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0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ASSEMBLED</a:t>
            </a:r>
            <a:r>
              <a:rPr sz="1000" u="sng" spc="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PEN</a:t>
            </a:r>
            <a:endParaRPr sz="10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662014" y="4115417"/>
            <a:ext cx="3648710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4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</a:t>
            </a:r>
            <a:r>
              <a:rPr sz="14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4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OUTLINE</a:t>
            </a:r>
            <a:r>
              <a:rPr sz="1400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VERSION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024228" y="65313"/>
            <a:ext cx="2167255" cy="267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550" b="1" u="sng" spc="1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55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</a:t>
            </a:r>
            <a:endParaRPr sz="15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323605" y="5390539"/>
            <a:ext cx="6418580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YOUR</a:t>
            </a:r>
            <a:r>
              <a:rPr sz="14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400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</a:t>
            </a:r>
            <a:r>
              <a:rPr sz="14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400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DETAILED,</a:t>
            </a:r>
            <a:r>
              <a:rPr sz="14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COLOURED</a:t>
            </a:r>
            <a:r>
              <a:rPr sz="1400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RENDERED</a:t>
            </a:r>
            <a:r>
              <a:rPr sz="1400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VERSION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33066" y="537870"/>
            <a:ext cx="10163175" cy="67945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065" marR="5080" algn="ctr">
              <a:lnSpc>
                <a:spcPts val="1260"/>
              </a:lnSpc>
              <a:spcBef>
                <a:spcPts val="22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disassembled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shown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below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(Dia</a:t>
            </a:r>
            <a:r>
              <a:rPr sz="11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A).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parts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labelled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you.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There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version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(Dia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B).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‘outline’</a:t>
            </a:r>
            <a:r>
              <a:rPr sz="11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Dia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(showing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correct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position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151616"/>
                </a:solidFill>
                <a:latin typeface="Arial"/>
                <a:cs typeface="Arial"/>
              </a:rPr>
              <a:t>component).</a:t>
            </a:r>
            <a:endParaRPr sz="1100">
              <a:latin typeface="Arial"/>
              <a:cs typeface="Arial"/>
            </a:endParaRPr>
          </a:p>
          <a:p>
            <a:pPr marL="113664" marR="106045" algn="ctr">
              <a:lnSpc>
                <a:spcPts val="1260"/>
              </a:lnSpc>
              <a:spcBef>
                <a:spcPts val="10"/>
              </a:spcBef>
            </a:pP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produce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detailed,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colour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rendered,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pen,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bottom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page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(space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‘D’).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Include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labels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identifying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spc="-20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1100" b="1" i="1" spc="-10" dirty="0">
                <a:solidFill>
                  <a:srgbClr val="151616"/>
                </a:solidFill>
                <a:latin typeface="Arial"/>
                <a:cs typeface="Arial"/>
              </a:rPr>
              <a:t>component.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03106" y="4049054"/>
            <a:ext cx="506730" cy="473709"/>
          </a:xfrm>
          <a:custGeom>
            <a:avLst/>
            <a:gdLst/>
            <a:ahLst/>
            <a:cxnLst/>
            <a:rect l="l" t="t" r="r" b="b"/>
            <a:pathLst>
              <a:path w="506730" h="473710">
                <a:moveTo>
                  <a:pt x="506500" y="0"/>
                </a:moveTo>
                <a:lnTo>
                  <a:pt x="0" y="0"/>
                </a:lnTo>
                <a:lnTo>
                  <a:pt x="0" y="473390"/>
                </a:lnTo>
                <a:lnTo>
                  <a:pt x="506500" y="473390"/>
                </a:lnTo>
                <a:lnTo>
                  <a:pt x="506500" y="0"/>
                </a:lnTo>
                <a:close/>
              </a:path>
            </a:pathLst>
          </a:custGeom>
          <a:solidFill>
            <a:srgbClr val="151616">
              <a:alpha val="4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218664" y="4065830"/>
            <a:ext cx="397510" cy="364490"/>
          </a:xfrm>
          <a:prstGeom prst="rect">
            <a:avLst/>
          </a:prstGeom>
          <a:solidFill>
            <a:srgbClr val="D9D9DA"/>
          </a:solidFill>
        </p:spPr>
        <p:txBody>
          <a:bodyPr vert="horz" wrap="square" lIns="0" tIns="0" rIns="0" bIns="0" rtlCol="0">
            <a:spAutoFit/>
          </a:bodyPr>
          <a:lstStyle/>
          <a:p>
            <a:pPr marL="103505">
              <a:lnSpc>
                <a:spcPts val="2740"/>
              </a:lnSpc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endParaRPr sz="2350">
              <a:latin typeface="Arial"/>
              <a:cs typeface="Arial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61187" y="5312042"/>
            <a:ext cx="10542270" cy="2059939"/>
            <a:chOff x="61187" y="5312042"/>
            <a:chExt cx="10542270" cy="2059939"/>
          </a:xfrm>
        </p:grpSpPr>
        <p:sp>
          <p:nvSpPr>
            <p:cNvPr id="79" name="object 79"/>
            <p:cNvSpPr/>
            <p:nvPr/>
          </p:nvSpPr>
          <p:spPr>
            <a:xfrm>
              <a:off x="63733" y="5314587"/>
              <a:ext cx="10537190" cy="2054860"/>
            </a:xfrm>
            <a:custGeom>
              <a:avLst/>
              <a:gdLst/>
              <a:ahLst/>
              <a:cxnLst/>
              <a:rect l="l" t="t" r="r" b="b"/>
              <a:pathLst>
                <a:path w="10537190" h="2054859">
                  <a:moveTo>
                    <a:pt x="0" y="0"/>
                  </a:moveTo>
                  <a:lnTo>
                    <a:pt x="10536822" y="0"/>
                  </a:lnTo>
                  <a:lnTo>
                    <a:pt x="10536822" y="2054357"/>
                  </a:lnTo>
                  <a:lnTo>
                    <a:pt x="0" y="2054357"/>
                  </a:lnTo>
                  <a:lnTo>
                    <a:pt x="0" y="0"/>
                  </a:lnTo>
                  <a:close/>
                </a:path>
              </a:pathLst>
            </a:custGeom>
            <a:ln w="509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03106" y="5375821"/>
              <a:ext cx="506730" cy="473709"/>
            </a:xfrm>
            <a:custGeom>
              <a:avLst/>
              <a:gdLst/>
              <a:ahLst/>
              <a:cxnLst/>
              <a:rect l="l" t="t" r="r" b="b"/>
              <a:pathLst>
                <a:path w="506730" h="473710">
                  <a:moveTo>
                    <a:pt x="506500" y="0"/>
                  </a:moveTo>
                  <a:lnTo>
                    <a:pt x="0" y="0"/>
                  </a:lnTo>
                  <a:lnTo>
                    <a:pt x="0" y="473390"/>
                  </a:lnTo>
                  <a:lnTo>
                    <a:pt x="506500" y="473390"/>
                  </a:lnTo>
                  <a:lnTo>
                    <a:pt x="506500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18664" y="5392598"/>
              <a:ext cx="397510" cy="364490"/>
            </a:xfrm>
            <a:custGeom>
              <a:avLst/>
              <a:gdLst/>
              <a:ahLst/>
              <a:cxnLst/>
              <a:rect l="l" t="t" r="r" b="b"/>
              <a:pathLst>
                <a:path w="397509" h="364489">
                  <a:moveTo>
                    <a:pt x="397259" y="0"/>
                  </a:moveTo>
                  <a:lnTo>
                    <a:pt x="0" y="0"/>
                  </a:lnTo>
                  <a:lnTo>
                    <a:pt x="0" y="364149"/>
                  </a:lnTo>
                  <a:lnTo>
                    <a:pt x="397259" y="364149"/>
                  </a:lnTo>
                  <a:lnTo>
                    <a:pt x="397259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object 82"/>
          <p:cNvGrpSpPr/>
          <p:nvPr/>
        </p:nvGrpSpPr>
        <p:grpSpPr>
          <a:xfrm>
            <a:off x="4552481" y="2795456"/>
            <a:ext cx="448309" cy="419100"/>
            <a:chOff x="4552481" y="2795456"/>
            <a:chExt cx="448309" cy="419100"/>
          </a:xfrm>
        </p:grpSpPr>
        <p:sp>
          <p:nvSpPr>
            <p:cNvPr id="83" name="object 83"/>
            <p:cNvSpPr/>
            <p:nvPr/>
          </p:nvSpPr>
          <p:spPr>
            <a:xfrm>
              <a:off x="4552481" y="2795456"/>
              <a:ext cx="448309" cy="419100"/>
            </a:xfrm>
            <a:custGeom>
              <a:avLst/>
              <a:gdLst/>
              <a:ahLst/>
              <a:cxnLst/>
              <a:rect l="l" t="t" r="r" b="b"/>
              <a:pathLst>
                <a:path w="448310" h="419100">
                  <a:moveTo>
                    <a:pt x="448124" y="0"/>
                  </a:moveTo>
                  <a:lnTo>
                    <a:pt x="0" y="0"/>
                  </a:lnTo>
                  <a:lnTo>
                    <a:pt x="0" y="418833"/>
                  </a:lnTo>
                  <a:lnTo>
                    <a:pt x="448124" y="418833"/>
                  </a:lnTo>
                  <a:lnTo>
                    <a:pt x="448124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566252" y="2810306"/>
              <a:ext cx="351790" cy="322580"/>
            </a:xfrm>
            <a:custGeom>
              <a:avLst/>
              <a:gdLst/>
              <a:ahLst/>
              <a:cxnLst/>
              <a:rect l="l" t="t" r="r" b="b"/>
              <a:pathLst>
                <a:path w="351789" h="322580">
                  <a:moveTo>
                    <a:pt x="351473" y="0"/>
                  </a:moveTo>
                  <a:lnTo>
                    <a:pt x="0" y="0"/>
                  </a:lnTo>
                  <a:lnTo>
                    <a:pt x="0" y="322183"/>
                  </a:lnTo>
                  <a:lnTo>
                    <a:pt x="351473" y="322183"/>
                  </a:lnTo>
                  <a:lnTo>
                    <a:pt x="351473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4647704" y="2758785"/>
            <a:ext cx="214629" cy="3886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endParaRPr sz="235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36724" y="1352852"/>
            <a:ext cx="457834" cy="427990"/>
          </a:xfrm>
          <a:custGeom>
            <a:avLst/>
            <a:gdLst/>
            <a:ahLst/>
            <a:cxnLst/>
            <a:rect l="l" t="t" r="r" b="b"/>
            <a:pathLst>
              <a:path w="457834" h="427989">
                <a:moveTo>
                  <a:pt x="457364" y="0"/>
                </a:moveTo>
                <a:lnTo>
                  <a:pt x="0" y="0"/>
                </a:lnTo>
                <a:lnTo>
                  <a:pt x="0" y="427468"/>
                </a:lnTo>
                <a:lnTo>
                  <a:pt x="457364" y="427468"/>
                </a:lnTo>
                <a:lnTo>
                  <a:pt x="457364" y="0"/>
                </a:lnTo>
                <a:close/>
              </a:path>
            </a:pathLst>
          </a:custGeom>
          <a:solidFill>
            <a:srgbClr val="151616">
              <a:alpha val="4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850787" y="1368010"/>
            <a:ext cx="358775" cy="328930"/>
          </a:xfrm>
          <a:prstGeom prst="rect">
            <a:avLst/>
          </a:prstGeom>
          <a:solidFill>
            <a:srgbClr val="D9D9DA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2590"/>
              </a:lnSpc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23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22712" y="5365710"/>
            <a:ext cx="231775" cy="3886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23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458904" y="326489"/>
            <a:ext cx="2125345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525270" algn="l"/>
              </a:tabLst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65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V.Ryan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641199" y="341652"/>
            <a:ext cx="460629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503805" algn="l"/>
              </a:tabLst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65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65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65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4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65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  <a:hlinkClick r:id="rId22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458904" y="7399143"/>
            <a:ext cx="123444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65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132733" y="7412120"/>
            <a:ext cx="211455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spc="-10" dirty="0">
                <a:solidFill>
                  <a:srgbClr val="151616"/>
                </a:solidFill>
                <a:latin typeface="Arial"/>
                <a:cs typeface="Arial"/>
                <a:hlinkClick r:id="rId22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641199" y="7414307"/>
            <a:ext cx="2351405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65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65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65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4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65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972042" y="7398871"/>
            <a:ext cx="612140" cy="130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274398" y="3177541"/>
            <a:ext cx="895350" cy="312420"/>
          </a:xfrm>
          <a:prstGeom prst="rect">
            <a:avLst/>
          </a:prstGeom>
          <a:ln w="3175">
            <a:solidFill>
              <a:srgbClr val="81828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 marL="276225">
              <a:lnSpc>
                <a:spcPct val="100000"/>
              </a:lnSpc>
              <a:spcBef>
                <a:spcPts val="425"/>
              </a:spcBef>
            </a:pPr>
            <a:r>
              <a:rPr sz="450" spc="-10" dirty="0">
                <a:solidFill>
                  <a:srgbClr val="818281"/>
                </a:solidFill>
                <a:latin typeface="Arial"/>
                <a:cs typeface="Arial"/>
              </a:rPr>
              <a:t>V.Ryan</a:t>
            </a:r>
            <a:r>
              <a:rPr sz="450" spc="5" dirty="0">
                <a:solidFill>
                  <a:srgbClr val="818281"/>
                </a:solidFill>
                <a:latin typeface="Arial"/>
                <a:cs typeface="Arial"/>
              </a:rPr>
              <a:t> </a:t>
            </a:r>
            <a:r>
              <a:rPr sz="450" dirty="0">
                <a:solidFill>
                  <a:srgbClr val="818281"/>
                </a:solidFill>
                <a:latin typeface="Arial"/>
                <a:cs typeface="Arial"/>
              </a:rPr>
              <a:t>©</a:t>
            </a:r>
            <a:r>
              <a:rPr sz="450" spc="10" dirty="0">
                <a:solidFill>
                  <a:srgbClr val="818281"/>
                </a:solidFill>
                <a:latin typeface="Arial"/>
                <a:cs typeface="Arial"/>
              </a:rPr>
              <a:t> </a:t>
            </a:r>
            <a:r>
              <a:rPr sz="450" spc="-20" dirty="0">
                <a:solidFill>
                  <a:srgbClr val="818281"/>
                </a:solidFill>
                <a:latin typeface="Arial"/>
                <a:cs typeface="Arial"/>
              </a:rPr>
              <a:t>2023</a:t>
            </a:r>
            <a:endParaRPr sz="450">
              <a:latin typeface="Arial"/>
              <a:cs typeface="Arial"/>
            </a:endParaRPr>
          </a:p>
        </p:txBody>
      </p:sp>
      <p:pic>
        <p:nvPicPr>
          <p:cNvPr id="96" name="object 96">
            <a:hlinkClick r:id="rId23"/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57058" y="2343187"/>
            <a:ext cx="796065" cy="796066"/>
          </a:xfrm>
          <a:prstGeom prst="rect">
            <a:avLst/>
          </a:prstGeom>
        </p:spPr>
      </p:pic>
      <p:sp>
        <p:nvSpPr>
          <p:cNvPr id="97" name="object 97"/>
          <p:cNvSpPr txBox="1"/>
          <p:nvPr/>
        </p:nvSpPr>
        <p:spPr>
          <a:xfrm>
            <a:off x="9163197" y="2441476"/>
            <a:ext cx="395605" cy="241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-20" dirty="0">
                <a:solidFill>
                  <a:srgbClr val="151616"/>
                </a:solidFill>
                <a:latin typeface="Arial"/>
                <a:cs typeface="Arial"/>
                <a:hlinkClick r:id="rId23"/>
              </a:rPr>
              <a:t>Link</a:t>
            </a:r>
            <a:endParaRPr sz="14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8941758" y="1741267"/>
            <a:ext cx="106045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100" b="1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100">
              <a:latin typeface="Arial"/>
              <a:cs typeface="Arial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9374878" y="1940491"/>
            <a:ext cx="175260" cy="325755"/>
          </a:xfrm>
          <a:custGeom>
            <a:avLst/>
            <a:gdLst/>
            <a:ahLst/>
            <a:cxnLst/>
            <a:rect l="l" t="t" r="r" b="b"/>
            <a:pathLst>
              <a:path w="175259" h="325755">
                <a:moveTo>
                  <a:pt x="123561" y="0"/>
                </a:moveTo>
                <a:lnTo>
                  <a:pt x="110007" y="20227"/>
                </a:lnTo>
                <a:lnTo>
                  <a:pt x="93641" y="35972"/>
                </a:lnTo>
                <a:lnTo>
                  <a:pt x="75602" y="47309"/>
                </a:lnTo>
                <a:lnTo>
                  <a:pt x="57030" y="54314"/>
                </a:lnTo>
                <a:lnTo>
                  <a:pt x="57030" y="193528"/>
                </a:lnTo>
                <a:lnTo>
                  <a:pt x="0" y="193528"/>
                </a:lnTo>
                <a:lnTo>
                  <a:pt x="34682" y="223913"/>
                </a:lnTo>
                <a:lnTo>
                  <a:pt x="60037" y="256164"/>
                </a:lnTo>
                <a:lnTo>
                  <a:pt x="77238" y="290045"/>
                </a:lnTo>
                <a:lnTo>
                  <a:pt x="87459" y="325321"/>
                </a:lnTo>
                <a:lnTo>
                  <a:pt x="97376" y="287633"/>
                </a:lnTo>
                <a:lnTo>
                  <a:pt x="114880" y="252903"/>
                </a:lnTo>
                <a:lnTo>
                  <a:pt x="140539" y="221433"/>
                </a:lnTo>
                <a:lnTo>
                  <a:pt x="174918" y="193528"/>
                </a:lnTo>
                <a:lnTo>
                  <a:pt x="123561" y="193528"/>
                </a:lnTo>
                <a:lnTo>
                  <a:pt x="12356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505" y="1238612"/>
            <a:ext cx="10427335" cy="2586355"/>
            <a:chOff x="172505" y="1238612"/>
            <a:chExt cx="10427335" cy="2586355"/>
          </a:xfrm>
        </p:grpSpPr>
        <p:sp>
          <p:nvSpPr>
            <p:cNvPr id="3" name="object 3"/>
            <p:cNvSpPr/>
            <p:nvPr/>
          </p:nvSpPr>
          <p:spPr>
            <a:xfrm>
              <a:off x="5117275" y="1238612"/>
              <a:ext cx="5482590" cy="2586355"/>
            </a:xfrm>
            <a:custGeom>
              <a:avLst/>
              <a:gdLst/>
              <a:ahLst/>
              <a:cxnLst/>
              <a:rect l="l" t="t" r="r" b="b"/>
              <a:pathLst>
                <a:path w="5482590" h="2586354">
                  <a:moveTo>
                    <a:pt x="5482175" y="0"/>
                  </a:moveTo>
                  <a:lnTo>
                    <a:pt x="0" y="0"/>
                  </a:lnTo>
                  <a:lnTo>
                    <a:pt x="0" y="2586181"/>
                  </a:lnTo>
                  <a:lnTo>
                    <a:pt x="5482175" y="2586181"/>
                  </a:lnTo>
                  <a:lnTo>
                    <a:pt x="5482175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505" y="1238612"/>
              <a:ext cx="4945380" cy="2586355"/>
            </a:xfrm>
            <a:custGeom>
              <a:avLst/>
              <a:gdLst/>
              <a:ahLst/>
              <a:cxnLst/>
              <a:rect l="l" t="t" r="r" b="b"/>
              <a:pathLst>
                <a:path w="4945380" h="2586354">
                  <a:moveTo>
                    <a:pt x="4944770" y="0"/>
                  </a:moveTo>
                  <a:lnTo>
                    <a:pt x="0" y="0"/>
                  </a:lnTo>
                  <a:lnTo>
                    <a:pt x="0" y="2586181"/>
                  </a:lnTo>
                  <a:lnTo>
                    <a:pt x="4944770" y="2586181"/>
                  </a:lnTo>
                  <a:lnTo>
                    <a:pt x="4944770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4264" y="1361945"/>
              <a:ext cx="308123" cy="5051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3042" y="1592115"/>
              <a:ext cx="241763" cy="4583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6430" y="1266669"/>
              <a:ext cx="332001" cy="246809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18587" y="1605881"/>
              <a:ext cx="108610" cy="7068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288378" y="1607551"/>
              <a:ext cx="0" cy="704850"/>
            </a:xfrm>
            <a:custGeom>
              <a:avLst/>
              <a:gdLst/>
              <a:ahLst/>
              <a:cxnLst/>
              <a:rect l="l" t="t" r="r" b="b"/>
              <a:pathLst>
                <a:path h="704850">
                  <a:moveTo>
                    <a:pt x="0" y="0"/>
                  </a:moveTo>
                  <a:lnTo>
                    <a:pt x="0" y="704752"/>
                  </a:lnTo>
                </a:path>
              </a:pathLst>
            </a:custGeom>
            <a:ln w="3175">
              <a:solidFill>
                <a:srgbClr val="3C2B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26810" y="1607551"/>
              <a:ext cx="0" cy="704850"/>
            </a:xfrm>
            <a:custGeom>
              <a:avLst/>
              <a:gdLst/>
              <a:ahLst/>
              <a:cxnLst/>
              <a:rect l="l" t="t" r="r" b="b"/>
              <a:pathLst>
                <a:path h="704850">
                  <a:moveTo>
                    <a:pt x="0" y="0"/>
                  </a:moveTo>
                  <a:lnTo>
                    <a:pt x="0" y="704752"/>
                  </a:lnTo>
                </a:path>
              </a:pathLst>
            </a:custGeom>
            <a:ln w="3175">
              <a:solidFill>
                <a:srgbClr val="3C2B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4904" y="1661646"/>
              <a:ext cx="61332" cy="58767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29041" y="1715661"/>
              <a:ext cx="3161665" cy="1919605"/>
            </a:xfrm>
            <a:custGeom>
              <a:avLst/>
              <a:gdLst/>
              <a:ahLst/>
              <a:cxnLst/>
              <a:rect l="l" t="t" r="r" b="b"/>
              <a:pathLst>
                <a:path w="3161665" h="1919604">
                  <a:moveTo>
                    <a:pt x="758420" y="0"/>
                  </a:moveTo>
                  <a:lnTo>
                    <a:pt x="474412" y="154743"/>
                  </a:lnTo>
                  <a:lnTo>
                    <a:pt x="391949" y="199140"/>
                  </a:lnTo>
                  <a:lnTo>
                    <a:pt x="351967" y="220310"/>
                  </a:lnTo>
                  <a:lnTo>
                    <a:pt x="343005" y="224791"/>
                  </a:lnTo>
                  <a:lnTo>
                    <a:pt x="305767" y="248838"/>
                  </a:lnTo>
                  <a:lnTo>
                    <a:pt x="270608" y="276139"/>
                  </a:lnTo>
                  <a:lnTo>
                    <a:pt x="237539" y="306507"/>
                  </a:lnTo>
                  <a:lnTo>
                    <a:pt x="206574" y="339757"/>
                  </a:lnTo>
                  <a:lnTo>
                    <a:pt x="177727" y="375701"/>
                  </a:lnTo>
                  <a:lnTo>
                    <a:pt x="151011" y="414153"/>
                  </a:lnTo>
                  <a:lnTo>
                    <a:pt x="126438" y="454927"/>
                  </a:lnTo>
                  <a:lnTo>
                    <a:pt x="104022" y="497836"/>
                  </a:lnTo>
                  <a:lnTo>
                    <a:pt x="83776" y="542693"/>
                  </a:lnTo>
                  <a:lnTo>
                    <a:pt x="65713" y="589313"/>
                  </a:lnTo>
                  <a:lnTo>
                    <a:pt x="49846" y="637508"/>
                  </a:lnTo>
                  <a:lnTo>
                    <a:pt x="36188" y="687092"/>
                  </a:lnTo>
                  <a:lnTo>
                    <a:pt x="24752" y="737878"/>
                  </a:lnTo>
                  <a:lnTo>
                    <a:pt x="15983" y="786673"/>
                  </a:lnTo>
                  <a:lnTo>
                    <a:pt x="9106" y="836368"/>
                  </a:lnTo>
                  <a:lnTo>
                    <a:pt x="4139" y="886768"/>
                  </a:lnTo>
                  <a:lnTo>
                    <a:pt x="1097" y="937676"/>
                  </a:lnTo>
                  <a:lnTo>
                    <a:pt x="0" y="988894"/>
                  </a:lnTo>
                  <a:lnTo>
                    <a:pt x="863" y="1040226"/>
                  </a:lnTo>
                  <a:lnTo>
                    <a:pt x="3705" y="1091476"/>
                  </a:lnTo>
                  <a:lnTo>
                    <a:pt x="8543" y="1142446"/>
                  </a:lnTo>
                  <a:lnTo>
                    <a:pt x="15395" y="1192939"/>
                  </a:lnTo>
                  <a:lnTo>
                    <a:pt x="24276" y="1242759"/>
                  </a:lnTo>
                  <a:lnTo>
                    <a:pt x="36090" y="1295426"/>
                  </a:lnTo>
                  <a:lnTo>
                    <a:pt x="50300" y="1347281"/>
                  </a:lnTo>
                  <a:lnTo>
                    <a:pt x="66932" y="1398121"/>
                  </a:lnTo>
                  <a:lnTo>
                    <a:pt x="86007" y="1447744"/>
                  </a:lnTo>
                  <a:lnTo>
                    <a:pt x="107549" y="1495945"/>
                  </a:lnTo>
                  <a:lnTo>
                    <a:pt x="131582" y="1542523"/>
                  </a:lnTo>
                  <a:lnTo>
                    <a:pt x="158127" y="1587274"/>
                  </a:lnTo>
                  <a:lnTo>
                    <a:pt x="187208" y="1629996"/>
                  </a:lnTo>
                  <a:lnTo>
                    <a:pt x="218849" y="1670486"/>
                  </a:lnTo>
                  <a:lnTo>
                    <a:pt x="253073" y="1708541"/>
                  </a:lnTo>
                  <a:lnTo>
                    <a:pt x="286027" y="1740552"/>
                  </a:lnTo>
                  <a:lnTo>
                    <a:pt x="320822" y="1770179"/>
                  </a:lnTo>
                  <a:lnTo>
                    <a:pt x="357468" y="1797291"/>
                  </a:lnTo>
                  <a:lnTo>
                    <a:pt x="395977" y="1821756"/>
                  </a:lnTo>
                  <a:lnTo>
                    <a:pt x="436360" y="1843445"/>
                  </a:lnTo>
                  <a:lnTo>
                    <a:pt x="478628" y="1862225"/>
                  </a:lnTo>
                  <a:lnTo>
                    <a:pt x="522793" y="1877967"/>
                  </a:lnTo>
                  <a:lnTo>
                    <a:pt x="568867" y="1890539"/>
                  </a:lnTo>
                  <a:lnTo>
                    <a:pt x="616859" y="1899810"/>
                  </a:lnTo>
                  <a:lnTo>
                    <a:pt x="666783" y="1905650"/>
                  </a:lnTo>
                  <a:lnTo>
                    <a:pt x="718648" y="1907928"/>
                  </a:lnTo>
                  <a:lnTo>
                    <a:pt x="923967" y="1908309"/>
                  </a:lnTo>
                  <a:lnTo>
                    <a:pt x="1180738" y="1909675"/>
                  </a:lnTo>
                  <a:lnTo>
                    <a:pt x="2310784" y="1919315"/>
                  </a:lnTo>
                  <a:lnTo>
                    <a:pt x="2359565" y="1918106"/>
                  </a:lnTo>
                  <a:lnTo>
                    <a:pt x="2408615" y="1914065"/>
                  </a:lnTo>
                  <a:lnTo>
                    <a:pt x="2457725" y="1907259"/>
                  </a:lnTo>
                  <a:lnTo>
                    <a:pt x="2506685" y="1897758"/>
                  </a:lnTo>
                  <a:lnTo>
                    <a:pt x="2555285" y="1885629"/>
                  </a:lnTo>
                  <a:lnTo>
                    <a:pt x="2603316" y="1870940"/>
                  </a:lnTo>
                  <a:lnTo>
                    <a:pt x="2650568" y="1853762"/>
                  </a:lnTo>
                  <a:lnTo>
                    <a:pt x="2696832" y="1834161"/>
                  </a:lnTo>
                  <a:lnTo>
                    <a:pt x="2741898" y="1812208"/>
                  </a:lnTo>
                  <a:lnTo>
                    <a:pt x="2785556" y="1787969"/>
                  </a:lnTo>
                  <a:lnTo>
                    <a:pt x="2827596" y="1761514"/>
                  </a:lnTo>
                  <a:lnTo>
                    <a:pt x="2867810" y="1732912"/>
                  </a:lnTo>
                  <a:lnTo>
                    <a:pt x="2906423" y="1701950"/>
                  </a:lnTo>
                  <a:lnTo>
                    <a:pt x="2943006" y="1668916"/>
                  </a:lnTo>
                  <a:lnTo>
                    <a:pt x="2977381" y="1633864"/>
                  </a:lnTo>
                  <a:lnTo>
                    <a:pt x="3009368" y="1596848"/>
                  </a:lnTo>
                  <a:lnTo>
                    <a:pt x="3038788" y="1557924"/>
                  </a:lnTo>
                  <a:lnTo>
                    <a:pt x="3065462" y="1517145"/>
                  </a:lnTo>
                  <a:lnTo>
                    <a:pt x="3089211" y="1474567"/>
                  </a:lnTo>
                  <a:lnTo>
                    <a:pt x="3109855" y="1430244"/>
                  </a:lnTo>
                  <a:lnTo>
                    <a:pt x="3127217" y="1384231"/>
                  </a:lnTo>
                  <a:lnTo>
                    <a:pt x="3141116" y="1336583"/>
                  </a:lnTo>
                  <a:lnTo>
                    <a:pt x="3151373" y="1287354"/>
                  </a:lnTo>
                  <a:lnTo>
                    <a:pt x="3157810" y="1236599"/>
                  </a:lnTo>
                  <a:lnTo>
                    <a:pt x="3160246" y="1183384"/>
                  </a:lnTo>
                  <a:lnTo>
                    <a:pt x="3161144" y="1182486"/>
                  </a:lnTo>
                  <a:lnTo>
                    <a:pt x="3161144" y="491922"/>
                  </a:lnTo>
                  <a:lnTo>
                    <a:pt x="2702241" y="491922"/>
                  </a:lnTo>
                  <a:lnTo>
                    <a:pt x="2702241" y="1182486"/>
                  </a:lnTo>
                  <a:lnTo>
                    <a:pt x="2703130" y="1182486"/>
                  </a:lnTo>
                  <a:lnTo>
                    <a:pt x="2697632" y="1224057"/>
                  </a:lnTo>
                  <a:lnTo>
                    <a:pt x="2682543" y="1263735"/>
                  </a:lnTo>
                  <a:lnTo>
                    <a:pt x="2659066" y="1301137"/>
                  </a:lnTo>
                  <a:lnTo>
                    <a:pt x="2628402" y="1335789"/>
                  </a:lnTo>
                  <a:lnTo>
                    <a:pt x="2591753" y="1367219"/>
                  </a:lnTo>
                  <a:lnTo>
                    <a:pt x="2549991" y="1395268"/>
                  </a:lnTo>
                  <a:lnTo>
                    <a:pt x="2505201" y="1418802"/>
                  </a:lnTo>
                  <a:lnTo>
                    <a:pt x="2458225" y="1437543"/>
                  </a:lnTo>
                  <a:lnTo>
                    <a:pt x="2409902" y="1451209"/>
                  </a:lnTo>
                  <a:lnTo>
                    <a:pt x="2361074" y="1459521"/>
                  </a:lnTo>
                  <a:lnTo>
                    <a:pt x="2312580" y="1462198"/>
                  </a:lnTo>
                  <a:lnTo>
                    <a:pt x="722231" y="1450812"/>
                  </a:lnTo>
                  <a:lnTo>
                    <a:pt x="680908" y="1446403"/>
                  </a:lnTo>
                  <a:lnTo>
                    <a:pt x="643960" y="1434463"/>
                  </a:lnTo>
                  <a:lnTo>
                    <a:pt x="582910" y="1391249"/>
                  </a:lnTo>
                  <a:lnTo>
                    <a:pt x="553006" y="1354604"/>
                  </a:lnTo>
                  <a:lnTo>
                    <a:pt x="527223" y="1311515"/>
                  </a:lnTo>
                  <a:lnTo>
                    <a:pt x="505523" y="1262936"/>
                  </a:lnTo>
                  <a:lnTo>
                    <a:pt x="487868" y="1209823"/>
                  </a:lnTo>
                  <a:lnTo>
                    <a:pt x="474218" y="1153131"/>
                  </a:lnTo>
                  <a:lnTo>
                    <a:pt x="465134" y="1098228"/>
                  </a:lnTo>
                  <a:lnTo>
                    <a:pt x="459660" y="1042802"/>
                  </a:lnTo>
                  <a:lnTo>
                    <a:pt x="457748" y="987436"/>
                  </a:lnTo>
                  <a:lnTo>
                    <a:pt x="459350" y="932710"/>
                  </a:lnTo>
                  <a:lnTo>
                    <a:pt x="464416" y="879207"/>
                  </a:lnTo>
                  <a:lnTo>
                    <a:pt x="472898" y="827506"/>
                  </a:lnTo>
                  <a:lnTo>
                    <a:pt x="488302" y="763949"/>
                  </a:lnTo>
                  <a:lnTo>
                    <a:pt x="506367" y="713555"/>
                  </a:lnTo>
                  <a:lnTo>
                    <a:pt x="527687" y="673831"/>
                  </a:lnTo>
                  <a:lnTo>
                    <a:pt x="552854" y="642283"/>
                  </a:lnTo>
                  <a:lnTo>
                    <a:pt x="582465" y="616417"/>
                  </a:lnTo>
                  <a:lnTo>
                    <a:pt x="617111" y="593738"/>
                  </a:lnTo>
                  <a:lnTo>
                    <a:pt x="657388" y="571755"/>
                  </a:lnTo>
                  <a:lnTo>
                    <a:pt x="703889" y="547971"/>
                  </a:lnTo>
                  <a:lnTo>
                    <a:pt x="757207" y="519894"/>
                  </a:lnTo>
                  <a:lnTo>
                    <a:pt x="758420" y="0"/>
                  </a:lnTo>
                  <a:close/>
                </a:path>
              </a:pathLst>
            </a:custGeom>
            <a:solidFill>
              <a:srgbClr val="1A37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8021" y="1865650"/>
              <a:ext cx="2903220" cy="1640839"/>
            </a:xfrm>
            <a:custGeom>
              <a:avLst/>
              <a:gdLst/>
              <a:ahLst/>
              <a:cxnLst/>
              <a:rect l="l" t="t" r="r" b="b"/>
              <a:pathLst>
                <a:path w="2903220" h="1640839">
                  <a:moveTo>
                    <a:pt x="628640" y="0"/>
                  </a:moveTo>
                  <a:lnTo>
                    <a:pt x="491195" y="71811"/>
                  </a:lnTo>
                  <a:lnTo>
                    <a:pt x="401382" y="120730"/>
                  </a:lnTo>
                  <a:lnTo>
                    <a:pt x="319024" y="165150"/>
                  </a:lnTo>
                  <a:lnTo>
                    <a:pt x="282981" y="184265"/>
                  </a:lnTo>
                  <a:lnTo>
                    <a:pt x="279066" y="186223"/>
                  </a:lnTo>
                  <a:lnTo>
                    <a:pt x="240763" y="211860"/>
                  </a:lnTo>
                  <a:lnTo>
                    <a:pt x="205182" y="242215"/>
                  </a:lnTo>
                  <a:lnTo>
                    <a:pt x="172352" y="276939"/>
                  </a:lnTo>
                  <a:lnTo>
                    <a:pt x="142297" y="315684"/>
                  </a:lnTo>
                  <a:lnTo>
                    <a:pt x="115047" y="358101"/>
                  </a:lnTo>
                  <a:lnTo>
                    <a:pt x="90629" y="403844"/>
                  </a:lnTo>
                  <a:lnTo>
                    <a:pt x="69069" y="452563"/>
                  </a:lnTo>
                  <a:lnTo>
                    <a:pt x="50394" y="503910"/>
                  </a:lnTo>
                  <a:lnTo>
                    <a:pt x="34633" y="557537"/>
                  </a:lnTo>
                  <a:lnTo>
                    <a:pt x="21812" y="613095"/>
                  </a:lnTo>
                  <a:lnTo>
                    <a:pt x="13196" y="661736"/>
                  </a:lnTo>
                  <a:lnTo>
                    <a:pt x="6685" y="711406"/>
                  </a:lnTo>
                  <a:lnTo>
                    <a:pt x="2302" y="761863"/>
                  </a:lnTo>
                  <a:lnTo>
                    <a:pt x="66" y="812864"/>
                  </a:lnTo>
                  <a:lnTo>
                    <a:pt x="0" y="864169"/>
                  </a:lnTo>
                  <a:lnTo>
                    <a:pt x="2123" y="915533"/>
                  </a:lnTo>
                  <a:lnTo>
                    <a:pt x="6459" y="966715"/>
                  </a:lnTo>
                  <a:lnTo>
                    <a:pt x="13027" y="1017472"/>
                  </a:lnTo>
                  <a:lnTo>
                    <a:pt x="21848" y="1067563"/>
                  </a:lnTo>
                  <a:lnTo>
                    <a:pt x="33381" y="1118556"/>
                  </a:lnTo>
                  <a:lnTo>
                    <a:pt x="47390" y="1168535"/>
                  </a:lnTo>
                  <a:lnTo>
                    <a:pt x="63900" y="1217253"/>
                  </a:lnTo>
                  <a:lnTo>
                    <a:pt x="82936" y="1264465"/>
                  </a:lnTo>
                  <a:lnTo>
                    <a:pt x="104521" y="1309924"/>
                  </a:lnTo>
                  <a:lnTo>
                    <a:pt x="128681" y="1353384"/>
                  </a:lnTo>
                  <a:lnTo>
                    <a:pt x="155440" y="1394599"/>
                  </a:lnTo>
                  <a:lnTo>
                    <a:pt x="184823" y="1433323"/>
                  </a:lnTo>
                  <a:lnTo>
                    <a:pt x="216854" y="1469310"/>
                  </a:lnTo>
                  <a:lnTo>
                    <a:pt x="253611" y="1504155"/>
                  </a:lnTo>
                  <a:lnTo>
                    <a:pt x="293169" y="1535308"/>
                  </a:lnTo>
                  <a:lnTo>
                    <a:pt x="335552" y="1562494"/>
                  </a:lnTo>
                  <a:lnTo>
                    <a:pt x="380784" y="1585441"/>
                  </a:lnTo>
                  <a:lnTo>
                    <a:pt x="428889" y="1603876"/>
                  </a:lnTo>
                  <a:lnTo>
                    <a:pt x="479889" y="1617525"/>
                  </a:lnTo>
                  <a:lnTo>
                    <a:pt x="533809" y="1626116"/>
                  </a:lnTo>
                  <a:lnTo>
                    <a:pt x="590674" y="1629375"/>
                  </a:lnTo>
                  <a:lnTo>
                    <a:pt x="795927" y="1629755"/>
                  </a:lnTo>
                  <a:lnTo>
                    <a:pt x="1052617" y="1631122"/>
                  </a:lnTo>
                  <a:lnTo>
                    <a:pt x="2182307" y="1640761"/>
                  </a:lnTo>
                  <a:lnTo>
                    <a:pt x="2232567" y="1639217"/>
                  </a:lnTo>
                  <a:lnTo>
                    <a:pt x="2283131" y="1634172"/>
                  </a:lnTo>
                  <a:lnTo>
                    <a:pt x="2333687" y="1625730"/>
                  </a:lnTo>
                  <a:lnTo>
                    <a:pt x="2383923" y="1613992"/>
                  </a:lnTo>
                  <a:lnTo>
                    <a:pt x="2433528" y="1599060"/>
                  </a:lnTo>
                  <a:lnTo>
                    <a:pt x="2482191" y="1581037"/>
                  </a:lnTo>
                  <a:lnTo>
                    <a:pt x="2529600" y="1560025"/>
                  </a:lnTo>
                  <a:lnTo>
                    <a:pt x="2575444" y="1536126"/>
                  </a:lnTo>
                  <a:lnTo>
                    <a:pt x="2619411" y="1509443"/>
                  </a:lnTo>
                  <a:lnTo>
                    <a:pt x="2661191" y="1480077"/>
                  </a:lnTo>
                  <a:lnTo>
                    <a:pt x="2698708" y="1449717"/>
                  </a:lnTo>
                  <a:lnTo>
                    <a:pt x="2733846" y="1417085"/>
                  </a:lnTo>
                  <a:lnTo>
                    <a:pt x="2766360" y="1382258"/>
                  </a:lnTo>
                  <a:lnTo>
                    <a:pt x="2796006" y="1345313"/>
                  </a:lnTo>
                  <a:lnTo>
                    <a:pt x="2822539" y="1306326"/>
                  </a:lnTo>
                  <a:lnTo>
                    <a:pt x="2845716" y="1265376"/>
                  </a:lnTo>
                  <a:lnTo>
                    <a:pt x="2865292" y="1222539"/>
                  </a:lnTo>
                  <a:lnTo>
                    <a:pt x="2881022" y="1177893"/>
                  </a:lnTo>
                  <a:lnTo>
                    <a:pt x="2892664" y="1131515"/>
                  </a:lnTo>
                  <a:lnTo>
                    <a:pt x="2899972" y="1083482"/>
                  </a:lnTo>
                  <a:lnTo>
                    <a:pt x="2902702" y="1032892"/>
                  </a:lnTo>
                  <a:lnTo>
                    <a:pt x="2903097" y="1032497"/>
                  </a:lnTo>
                  <a:lnTo>
                    <a:pt x="2903097" y="341932"/>
                  </a:lnTo>
                  <a:lnTo>
                    <a:pt x="2702327" y="341932"/>
                  </a:lnTo>
                  <a:lnTo>
                    <a:pt x="2702327" y="1032497"/>
                  </a:lnTo>
                  <a:lnTo>
                    <a:pt x="2702713" y="1032497"/>
                  </a:lnTo>
                  <a:lnTo>
                    <a:pt x="2698463" y="1081455"/>
                  </a:lnTo>
                  <a:lnTo>
                    <a:pt x="2686838" y="1127735"/>
                  </a:lnTo>
                  <a:lnTo>
                    <a:pt x="2668476" y="1171708"/>
                  </a:lnTo>
                  <a:lnTo>
                    <a:pt x="2644015" y="1213152"/>
                  </a:lnTo>
                  <a:lnTo>
                    <a:pt x="2614092" y="1251844"/>
                  </a:lnTo>
                  <a:lnTo>
                    <a:pt x="2579345" y="1287562"/>
                  </a:lnTo>
                  <a:lnTo>
                    <a:pt x="2540412" y="1320084"/>
                  </a:lnTo>
                  <a:lnTo>
                    <a:pt x="2500963" y="1347340"/>
                  </a:lnTo>
                  <a:lnTo>
                    <a:pt x="2459116" y="1371419"/>
                  </a:lnTo>
                  <a:lnTo>
                    <a:pt x="2415325" y="1392171"/>
                  </a:lnTo>
                  <a:lnTo>
                    <a:pt x="2370044" y="1409446"/>
                  </a:lnTo>
                  <a:lnTo>
                    <a:pt x="2323726" y="1423095"/>
                  </a:lnTo>
                  <a:lnTo>
                    <a:pt x="2276825" y="1432966"/>
                  </a:lnTo>
                  <a:lnTo>
                    <a:pt x="2229794" y="1438912"/>
                  </a:lnTo>
                  <a:lnTo>
                    <a:pt x="2183088" y="1440781"/>
                  </a:lnTo>
                  <a:lnTo>
                    <a:pt x="592236" y="1429386"/>
                  </a:lnTo>
                  <a:lnTo>
                    <a:pt x="536856" y="1424573"/>
                  </a:lnTo>
                  <a:lnTo>
                    <a:pt x="486117" y="1411587"/>
                  </a:lnTo>
                  <a:lnTo>
                    <a:pt x="439961" y="1391117"/>
                  </a:lnTo>
                  <a:lnTo>
                    <a:pt x="398328" y="1363855"/>
                  </a:lnTo>
                  <a:lnTo>
                    <a:pt x="361159" y="1330491"/>
                  </a:lnTo>
                  <a:lnTo>
                    <a:pt x="331977" y="1296681"/>
                  </a:lnTo>
                  <a:lnTo>
                    <a:pt x="305786" y="1259058"/>
                  </a:lnTo>
                  <a:lnTo>
                    <a:pt x="282558" y="1218040"/>
                  </a:lnTo>
                  <a:lnTo>
                    <a:pt x="262263" y="1174043"/>
                  </a:lnTo>
                  <a:lnTo>
                    <a:pt x="244874" y="1127485"/>
                  </a:lnTo>
                  <a:lnTo>
                    <a:pt x="230361" y="1078781"/>
                  </a:lnTo>
                  <a:lnTo>
                    <a:pt x="218694" y="1028348"/>
                  </a:lnTo>
                  <a:lnTo>
                    <a:pt x="209541" y="974480"/>
                  </a:lnTo>
                  <a:lnTo>
                    <a:pt x="203460" y="919954"/>
                  </a:lnTo>
                  <a:lnTo>
                    <a:pt x="200416" y="865195"/>
                  </a:lnTo>
                  <a:lnTo>
                    <a:pt x="200372" y="810627"/>
                  </a:lnTo>
                  <a:lnTo>
                    <a:pt x="203292" y="756674"/>
                  </a:lnTo>
                  <a:lnTo>
                    <a:pt x="209139" y="703760"/>
                  </a:lnTo>
                  <a:lnTo>
                    <a:pt x="217877" y="652310"/>
                  </a:lnTo>
                  <a:lnTo>
                    <a:pt x="231202" y="596175"/>
                  </a:lnTo>
                  <a:lnTo>
                    <a:pt x="247938" y="543584"/>
                  </a:lnTo>
                  <a:lnTo>
                    <a:pt x="268012" y="495273"/>
                  </a:lnTo>
                  <a:lnTo>
                    <a:pt x="291351" y="451979"/>
                  </a:lnTo>
                  <a:lnTo>
                    <a:pt x="317882" y="414436"/>
                  </a:lnTo>
                  <a:lnTo>
                    <a:pt x="347534" y="383381"/>
                  </a:lnTo>
                  <a:lnTo>
                    <a:pt x="380187" y="359470"/>
                  </a:lnTo>
                  <a:lnTo>
                    <a:pt x="407946" y="344605"/>
                  </a:lnTo>
                  <a:lnTo>
                    <a:pt x="445646" y="324145"/>
                  </a:lnTo>
                  <a:lnTo>
                    <a:pt x="628407" y="224234"/>
                  </a:lnTo>
                  <a:lnTo>
                    <a:pt x="628640" y="0"/>
                  </a:lnTo>
                  <a:close/>
                </a:path>
              </a:pathLst>
            </a:custGeom>
            <a:solidFill>
              <a:srgbClr val="2644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26066" y="1605881"/>
              <a:ext cx="371539" cy="70688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4942" y="3322432"/>
              <a:ext cx="755075" cy="15556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024230" y="65314"/>
            <a:ext cx="2167255" cy="267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550" b="1" u="sng" spc="1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55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23603" y="4030092"/>
            <a:ext cx="6418580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YOUR</a:t>
            </a:r>
            <a:r>
              <a:rPr sz="14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400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</a:t>
            </a:r>
            <a:r>
              <a:rPr sz="14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400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DETAILED,</a:t>
            </a:r>
            <a:r>
              <a:rPr sz="14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COLOURED</a:t>
            </a:r>
            <a:r>
              <a:rPr sz="1400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RENDERED</a:t>
            </a:r>
            <a:r>
              <a:rPr sz="1400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VERSION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8946" y="537866"/>
            <a:ext cx="10271760" cy="5194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1290"/>
              </a:lnSpc>
              <a:spcBef>
                <a:spcPts val="13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disassembled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cramp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shown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below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(Dia</a:t>
            </a:r>
            <a:r>
              <a:rPr sz="11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A).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There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version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Cramp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(Dia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151616"/>
                </a:solidFill>
                <a:latin typeface="Arial"/>
                <a:cs typeface="Arial"/>
              </a:rPr>
              <a:t>B).</a:t>
            </a:r>
            <a:endParaRPr sz="1100">
              <a:latin typeface="Arial"/>
              <a:cs typeface="Arial"/>
            </a:endParaRPr>
          </a:p>
          <a:p>
            <a:pPr marL="12065" marR="5080" algn="ctr">
              <a:lnSpc>
                <a:spcPts val="1260"/>
              </a:lnSpc>
              <a:spcBef>
                <a:spcPts val="65"/>
              </a:spcBef>
            </a:pP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produce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detailed,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colour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rendered,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Cramp,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bottom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page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(space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‘C).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Include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labels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identifying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spc="-20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1100" b="1" i="1" spc="-10" dirty="0">
                <a:solidFill>
                  <a:srgbClr val="151616"/>
                </a:solidFill>
                <a:latin typeface="Arial"/>
                <a:cs typeface="Arial"/>
              </a:rPr>
              <a:t>component.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1187" y="3941490"/>
            <a:ext cx="10542270" cy="3430270"/>
            <a:chOff x="61187" y="3941490"/>
            <a:chExt cx="10542270" cy="3430270"/>
          </a:xfrm>
        </p:grpSpPr>
        <p:sp>
          <p:nvSpPr>
            <p:cNvPr id="20" name="object 20"/>
            <p:cNvSpPr/>
            <p:nvPr/>
          </p:nvSpPr>
          <p:spPr>
            <a:xfrm>
              <a:off x="63733" y="3944036"/>
              <a:ext cx="10537190" cy="3425190"/>
            </a:xfrm>
            <a:custGeom>
              <a:avLst/>
              <a:gdLst/>
              <a:ahLst/>
              <a:cxnLst/>
              <a:rect l="l" t="t" r="r" b="b"/>
              <a:pathLst>
                <a:path w="10537190" h="3425190">
                  <a:moveTo>
                    <a:pt x="0" y="0"/>
                  </a:moveTo>
                  <a:lnTo>
                    <a:pt x="10536823" y="0"/>
                  </a:lnTo>
                  <a:lnTo>
                    <a:pt x="10536823" y="3424912"/>
                  </a:lnTo>
                  <a:lnTo>
                    <a:pt x="0" y="3424912"/>
                  </a:lnTo>
                  <a:lnTo>
                    <a:pt x="0" y="0"/>
                  </a:lnTo>
                  <a:close/>
                </a:path>
              </a:pathLst>
            </a:custGeom>
            <a:ln w="5091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30039" y="4049051"/>
              <a:ext cx="506730" cy="473709"/>
            </a:xfrm>
            <a:custGeom>
              <a:avLst/>
              <a:gdLst/>
              <a:ahLst/>
              <a:cxnLst/>
              <a:rect l="l" t="t" r="r" b="b"/>
              <a:pathLst>
                <a:path w="506730" h="473710">
                  <a:moveTo>
                    <a:pt x="506496" y="0"/>
                  </a:moveTo>
                  <a:lnTo>
                    <a:pt x="0" y="0"/>
                  </a:lnTo>
                  <a:lnTo>
                    <a:pt x="0" y="473388"/>
                  </a:lnTo>
                  <a:lnTo>
                    <a:pt x="506496" y="473388"/>
                  </a:lnTo>
                  <a:lnTo>
                    <a:pt x="506496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45598" y="4065829"/>
              <a:ext cx="397510" cy="364490"/>
            </a:xfrm>
            <a:custGeom>
              <a:avLst/>
              <a:gdLst/>
              <a:ahLst/>
              <a:cxnLst/>
              <a:rect l="l" t="t" r="r" b="b"/>
              <a:pathLst>
                <a:path w="397509" h="364489">
                  <a:moveTo>
                    <a:pt x="397257" y="0"/>
                  </a:moveTo>
                  <a:lnTo>
                    <a:pt x="0" y="0"/>
                  </a:lnTo>
                  <a:lnTo>
                    <a:pt x="0" y="364148"/>
                  </a:lnTo>
                  <a:lnTo>
                    <a:pt x="397257" y="364148"/>
                  </a:lnTo>
                  <a:lnTo>
                    <a:pt x="397257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458905" y="326491"/>
            <a:ext cx="2125345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525270" algn="l"/>
              </a:tabLst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65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V.Ryan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41199" y="341649"/>
            <a:ext cx="460629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503805" algn="l"/>
              </a:tabLst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65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65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65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4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65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  <a:hlinkClick r:id="rId9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58905" y="7399142"/>
            <a:ext cx="123444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65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32733" y="7412118"/>
            <a:ext cx="211455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spc="-10" dirty="0">
                <a:solidFill>
                  <a:srgbClr val="151616"/>
                </a:solidFill>
                <a:latin typeface="Arial"/>
                <a:cs typeface="Arial"/>
                <a:hlinkClick r:id="rId9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41199" y="7414308"/>
            <a:ext cx="2351405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65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65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65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4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65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72037" y="7398872"/>
            <a:ext cx="612140" cy="130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04942" y="3322432"/>
            <a:ext cx="755650" cy="155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465">
              <a:lnSpc>
                <a:spcPts val="1225"/>
              </a:lnSpc>
            </a:pPr>
            <a:r>
              <a:rPr sz="1200" spc="-20" dirty="0">
                <a:solidFill>
                  <a:srgbClr val="1A3782"/>
                </a:solidFill>
                <a:latin typeface="Arial"/>
                <a:cs typeface="Arial"/>
              </a:rPr>
              <a:t>RYAN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75494" y="1282119"/>
            <a:ext cx="457834" cy="427990"/>
          </a:xfrm>
          <a:custGeom>
            <a:avLst/>
            <a:gdLst/>
            <a:ahLst/>
            <a:cxnLst/>
            <a:rect l="l" t="t" r="r" b="b"/>
            <a:pathLst>
              <a:path w="457834" h="427989">
                <a:moveTo>
                  <a:pt x="457368" y="0"/>
                </a:moveTo>
                <a:lnTo>
                  <a:pt x="0" y="0"/>
                </a:lnTo>
                <a:lnTo>
                  <a:pt x="0" y="427465"/>
                </a:lnTo>
                <a:lnTo>
                  <a:pt x="457368" y="427465"/>
                </a:lnTo>
                <a:lnTo>
                  <a:pt x="457368" y="0"/>
                </a:lnTo>
                <a:close/>
              </a:path>
            </a:pathLst>
          </a:custGeom>
          <a:solidFill>
            <a:srgbClr val="151616">
              <a:alpha val="4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89552" y="1297293"/>
            <a:ext cx="358775" cy="328930"/>
          </a:xfrm>
          <a:prstGeom prst="rect">
            <a:avLst/>
          </a:prstGeom>
          <a:solidFill>
            <a:srgbClr val="D9D9DA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2590"/>
              </a:lnSpc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23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18919" y="1248950"/>
            <a:ext cx="764540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SWIVEL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SHOE</a:t>
            </a:r>
            <a:endParaRPr sz="8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521457" y="1247253"/>
            <a:ext cx="468630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THREAD</a:t>
            </a:r>
            <a:endParaRPr sz="8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184787" y="2622266"/>
            <a:ext cx="402590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FRAME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726945" y="1243821"/>
            <a:ext cx="4206875" cy="2493010"/>
            <a:chOff x="5726945" y="1243821"/>
            <a:chExt cx="4206875" cy="2493010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98581" y="1721729"/>
              <a:ext cx="312577" cy="59994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10979" y="1664797"/>
              <a:ext cx="2519605" cy="72164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302165" y="1243832"/>
              <a:ext cx="631825" cy="1589405"/>
            </a:xfrm>
            <a:custGeom>
              <a:avLst/>
              <a:gdLst/>
              <a:ahLst/>
              <a:cxnLst/>
              <a:rect l="l" t="t" r="r" b="b"/>
              <a:pathLst>
                <a:path w="631825" h="1589405">
                  <a:moveTo>
                    <a:pt x="631456" y="1362900"/>
                  </a:moveTo>
                  <a:lnTo>
                    <a:pt x="626986" y="1324368"/>
                  </a:lnTo>
                  <a:lnTo>
                    <a:pt x="609828" y="1289545"/>
                  </a:lnTo>
                  <a:lnTo>
                    <a:pt x="414197" y="1026845"/>
                  </a:lnTo>
                  <a:lnTo>
                    <a:pt x="390677" y="995476"/>
                  </a:lnTo>
                  <a:lnTo>
                    <a:pt x="8470" y="998372"/>
                  </a:lnTo>
                  <a:lnTo>
                    <a:pt x="0" y="1006106"/>
                  </a:lnTo>
                  <a:lnTo>
                    <a:pt x="5054" y="1024623"/>
                  </a:lnTo>
                  <a:lnTo>
                    <a:pt x="16535" y="1047292"/>
                  </a:lnTo>
                  <a:lnTo>
                    <a:pt x="27343" y="1067460"/>
                  </a:lnTo>
                  <a:lnTo>
                    <a:pt x="226847" y="1478699"/>
                  </a:lnTo>
                  <a:lnTo>
                    <a:pt x="250901" y="1516341"/>
                  </a:lnTo>
                  <a:lnTo>
                    <a:pt x="282181" y="1546860"/>
                  </a:lnTo>
                  <a:lnTo>
                    <a:pt x="319011" y="1569593"/>
                  </a:lnTo>
                  <a:lnTo>
                    <a:pt x="359702" y="1583880"/>
                  </a:lnTo>
                  <a:lnTo>
                    <a:pt x="402602" y="1589036"/>
                  </a:lnTo>
                  <a:lnTo>
                    <a:pt x="445998" y="1584401"/>
                  </a:lnTo>
                  <a:lnTo>
                    <a:pt x="488213" y="1569313"/>
                  </a:lnTo>
                  <a:lnTo>
                    <a:pt x="523709" y="1547012"/>
                  </a:lnTo>
                  <a:lnTo>
                    <a:pt x="556844" y="1517434"/>
                  </a:lnTo>
                  <a:lnTo>
                    <a:pt x="585927" y="1482407"/>
                  </a:lnTo>
                  <a:lnTo>
                    <a:pt x="609193" y="1443748"/>
                  </a:lnTo>
                  <a:lnTo>
                    <a:pt x="624954" y="1403299"/>
                  </a:lnTo>
                  <a:lnTo>
                    <a:pt x="631456" y="1362900"/>
                  </a:lnTo>
                  <a:close/>
                </a:path>
                <a:path w="631825" h="1589405">
                  <a:moveTo>
                    <a:pt x="631456" y="226123"/>
                  </a:moveTo>
                  <a:lnTo>
                    <a:pt x="624954" y="185724"/>
                  </a:lnTo>
                  <a:lnTo>
                    <a:pt x="609193" y="145288"/>
                  </a:lnTo>
                  <a:lnTo>
                    <a:pt x="585927" y="106629"/>
                  </a:lnTo>
                  <a:lnTo>
                    <a:pt x="556844" y="71589"/>
                  </a:lnTo>
                  <a:lnTo>
                    <a:pt x="523709" y="42011"/>
                  </a:lnTo>
                  <a:lnTo>
                    <a:pt x="488213" y="19723"/>
                  </a:lnTo>
                  <a:lnTo>
                    <a:pt x="445998" y="4622"/>
                  </a:lnTo>
                  <a:lnTo>
                    <a:pt x="402602" y="0"/>
                  </a:lnTo>
                  <a:lnTo>
                    <a:pt x="359702" y="5156"/>
                  </a:lnTo>
                  <a:lnTo>
                    <a:pt x="319011" y="19431"/>
                  </a:lnTo>
                  <a:lnTo>
                    <a:pt x="282181" y="42164"/>
                  </a:lnTo>
                  <a:lnTo>
                    <a:pt x="250901" y="72682"/>
                  </a:lnTo>
                  <a:lnTo>
                    <a:pt x="226847" y="110337"/>
                  </a:lnTo>
                  <a:lnTo>
                    <a:pt x="27343" y="521576"/>
                  </a:lnTo>
                  <a:lnTo>
                    <a:pt x="16535" y="541743"/>
                  </a:lnTo>
                  <a:lnTo>
                    <a:pt x="5054" y="564413"/>
                  </a:lnTo>
                  <a:lnTo>
                    <a:pt x="0" y="582930"/>
                  </a:lnTo>
                  <a:lnTo>
                    <a:pt x="8470" y="590664"/>
                  </a:lnTo>
                  <a:lnTo>
                    <a:pt x="390677" y="593547"/>
                  </a:lnTo>
                  <a:lnTo>
                    <a:pt x="414197" y="562190"/>
                  </a:lnTo>
                  <a:lnTo>
                    <a:pt x="609828" y="299478"/>
                  </a:lnTo>
                  <a:lnTo>
                    <a:pt x="626986" y="264655"/>
                  </a:lnTo>
                  <a:lnTo>
                    <a:pt x="631456" y="226123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82390" y="1802691"/>
              <a:ext cx="452052" cy="467910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850130" y="1666503"/>
              <a:ext cx="0" cy="720090"/>
            </a:xfrm>
            <a:custGeom>
              <a:avLst/>
              <a:gdLst/>
              <a:ahLst/>
              <a:cxnLst/>
              <a:rect l="l" t="t" r="r" b="b"/>
              <a:pathLst>
                <a:path h="720089">
                  <a:moveTo>
                    <a:pt x="0" y="0"/>
                  </a:moveTo>
                  <a:lnTo>
                    <a:pt x="0" y="719461"/>
                  </a:lnTo>
                </a:path>
              </a:pathLst>
            </a:custGeom>
            <a:ln w="3175">
              <a:solidFill>
                <a:srgbClr val="3C2B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583101" y="1666503"/>
              <a:ext cx="0" cy="720090"/>
            </a:xfrm>
            <a:custGeom>
              <a:avLst/>
              <a:gdLst/>
              <a:ahLst/>
              <a:cxnLst/>
              <a:rect l="l" t="t" r="r" b="b"/>
              <a:pathLst>
                <a:path h="720089">
                  <a:moveTo>
                    <a:pt x="0" y="0"/>
                  </a:moveTo>
                  <a:lnTo>
                    <a:pt x="0" y="719461"/>
                  </a:lnTo>
                </a:path>
              </a:pathLst>
            </a:custGeom>
            <a:ln w="3175">
              <a:solidFill>
                <a:srgbClr val="3C2B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726945" y="1776873"/>
              <a:ext cx="3227705" cy="1959610"/>
            </a:xfrm>
            <a:custGeom>
              <a:avLst/>
              <a:gdLst/>
              <a:ahLst/>
              <a:cxnLst/>
              <a:rect l="l" t="t" r="r" b="b"/>
              <a:pathLst>
                <a:path w="3227704" h="1959610">
                  <a:moveTo>
                    <a:pt x="774248" y="0"/>
                  </a:moveTo>
                  <a:lnTo>
                    <a:pt x="484308" y="157969"/>
                  </a:lnTo>
                  <a:lnTo>
                    <a:pt x="400123" y="203293"/>
                  </a:lnTo>
                  <a:lnTo>
                    <a:pt x="359309" y="224908"/>
                  </a:lnTo>
                  <a:lnTo>
                    <a:pt x="350159" y="229478"/>
                  </a:lnTo>
                  <a:lnTo>
                    <a:pt x="312145" y="254027"/>
                  </a:lnTo>
                  <a:lnTo>
                    <a:pt x="276252" y="281897"/>
                  </a:lnTo>
                  <a:lnTo>
                    <a:pt x="242494" y="312900"/>
                  </a:lnTo>
                  <a:lnTo>
                    <a:pt x="210884" y="346844"/>
                  </a:lnTo>
                  <a:lnTo>
                    <a:pt x="181435" y="383538"/>
                  </a:lnTo>
                  <a:lnTo>
                    <a:pt x="154161" y="422794"/>
                  </a:lnTo>
                  <a:lnTo>
                    <a:pt x="129075" y="464419"/>
                  </a:lnTo>
                  <a:lnTo>
                    <a:pt x="106191" y="508224"/>
                  </a:lnTo>
                  <a:lnTo>
                    <a:pt x="85522" y="554018"/>
                  </a:lnTo>
                  <a:lnTo>
                    <a:pt x="67081" y="601611"/>
                  </a:lnTo>
                  <a:lnTo>
                    <a:pt x="50881" y="650813"/>
                  </a:lnTo>
                  <a:lnTo>
                    <a:pt x="36937" y="701432"/>
                  </a:lnTo>
                  <a:lnTo>
                    <a:pt x="25261" y="753279"/>
                  </a:lnTo>
                  <a:lnTo>
                    <a:pt x="16312" y="803091"/>
                  </a:lnTo>
                  <a:lnTo>
                    <a:pt x="9293" y="853824"/>
                  </a:lnTo>
                  <a:lnTo>
                    <a:pt x="4223" y="905275"/>
                  </a:lnTo>
                  <a:lnTo>
                    <a:pt x="1119" y="957244"/>
                  </a:lnTo>
                  <a:lnTo>
                    <a:pt x="0" y="1009531"/>
                  </a:lnTo>
                  <a:lnTo>
                    <a:pt x="882" y="1061934"/>
                  </a:lnTo>
                  <a:lnTo>
                    <a:pt x="3783" y="1114252"/>
                  </a:lnTo>
                  <a:lnTo>
                    <a:pt x="8722" y="1166285"/>
                  </a:lnTo>
                  <a:lnTo>
                    <a:pt x="15717" y="1217832"/>
                  </a:lnTo>
                  <a:lnTo>
                    <a:pt x="24785" y="1268692"/>
                  </a:lnTo>
                  <a:lnTo>
                    <a:pt x="35647" y="1317603"/>
                  </a:lnTo>
                  <a:lnTo>
                    <a:pt x="48530" y="1365843"/>
                  </a:lnTo>
                  <a:lnTo>
                    <a:pt x="63452" y="1413258"/>
                  </a:lnTo>
                  <a:lnTo>
                    <a:pt x="80430" y="1459691"/>
                  </a:lnTo>
                  <a:lnTo>
                    <a:pt x="99482" y="1504988"/>
                  </a:lnTo>
                  <a:lnTo>
                    <a:pt x="120627" y="1548992"/>
                  </a:lnTo>
                  <a:lnTo>
                    <a:pt x="143881" y="1591549"/>
                  </a:lnTo>
                  <a:lnTo>
                    <a:pt x="169263" y="1632503"/>
                  </a:lnTo>
                  <a:lnTo>
                    <a:pt x="196790" y="1671698"/>
                  </a:lnTo>
                  <a:lnTo>
                    <a:pt x="226479" y="1708979"/>
                  </a:lnTo>
                  <a:lnTo>
                    <a:pt x="258349" y="1744191"/>
                  </a:lnTo>
                  <a:lnTo>
                    <a:pt x="291992" y="1776873"/>
                  </a:lnTo>
                  <a:lnTo>
                    <a:pt x="327513" y="1807120"/>
                  </a:lnTo>
                  <a:lnTo>
                    <a:pt x="364924" y="1834799"/>
                  </a:lnTo>
                  <a:lnTo>
                    <a:pt x="404236" y="1859776"/>
                  </a:lnTo>
                  <a:lnTo>
                    <a:pt x="445462" y="1881917"/>
                  </a:lnTo>
                  <a:lnTo>
                    <a:pt x="488613" y="1901089"/>
                  </a:lnTo>
                  <a:lnTo>
                    <a:pt x="533700" y="1917159"/>
                  </a:lnTo>
                  <a:lnTo>
                    <a:pt x="580735" y="1929993"/>
                  </a:lnTo>
                  <a:lnTo>
                    <a:pt x="629729" y="1939457"/>
                  </a:lnTo>
                  <a:lnTo>
                    <a:pt x="680694" y="1945419"/>
                  </a:lnTo>
                  <a:lnTo>
                    <a:pt x="733641" y="1947745"/>
                  </a:lnTo>
                  <a:lnTo>
                    <a:pt x="885922" y="1947954"/>
                  </a:lnTo>
                  <a:lnTo>
                    <a:pt x="1190631" y="1949428"/>
                  </a:lnTo>
                  <a:lnTo>
                    <a:pt x="2359012" y="1959373"/>
                  </a:lnTo>
                  <a:lnTo>
                    <a:pt x="2408809" y="1958140"/>
                  </a:lnTo>
                  <a:lnTo>
                    <a:pt x="2458882" y="1954014"/>
                  </a:lnTo>
                  <a:lnTo>
                    <a:pt x="2509015" y="1947066"/>
                  </a:lnTo>
                  <a:lnTo>
                    <a:pt x="2558996" y="1937365"/>
                  </a:lnTo>
                  <a:lnTo>
                    <a:pt x="2608610" y="1924982"/>
                  </a:lnTo>
                  <a:lnTo>
                    <a:pt x="2657644" y="1909987"/>
                  </a:lnTo>
                  <a:lnTo>
                    <a:pt x="2705882" y="1892449"/>
                  </a:lnTo>
                  <a:lnTo>
                    <a:pt x="2753112" y="1872439"/>
                  </a:lnTo>
                  <a:lnTo>
                    <a:pt x="2799120" y="1850026"/>
                  </a:lnTo>
                  <a:lnTo>
                    <a:pt x="2843690" y="1825281"/>
                  </a:lnTo>
                  <a:lnTo>
                    <a:pt x="2886610" y="1798274"/>
                  </a:lnTo>
                  <a:lnTo>
                    <a:pt x="2927666" y="1769074"/>
                  </a:lnTo>
                  <a:lnTo>
                    <a:pt x="2967084" y="1737466"/>
                  </a:lnTo>
                  <a:lnTo>
                    <a:pt x="3004430" y="1703743"/>
                  </a:lnTo>
                  <a:lnTo>
                    <a:pt x="3039521" y="1667960"/>
                  </a:lnTo>
                  <a:lnTo>
                    <a:pt x="3072174" y="1630172"/>
                  </a:lnTo>
                  <a:lnTo>
                    <a:pt x="3102208" y="1590436"/>
                  </a:lnTo>
                  <a:lnTo>
                    <a:pt x="3129438" y="1548806"/>
                  </a:lnTo>
                  <a:lnTo>
                    <a:pt x="3153682" y="1505340"/>
                  </a:lnTo>
                  <a:lnTo>
                    <a:pt x="3174757" y="1460092"/>
                  </a:lnTo>
                  <a:lnTo>
                    <a:pt x="3192480" y="1413119"/>
                  </a:lnTo>
                  <a:lnTo>
                    <a:pt x="3206669" y="1364475"/>
                  </a:lnTo>
                  <a:lnTo>
                    <a:pt x="3217141" y="1314218"/>
                  </a:lnTo>
                  <a:lnTo>
                    <a:pt x="3223712" y="1262403"/>
                  </a:lnTo>
                  <a:lnTo>
                    <a:pt x="3226200" y="1208079"/>
                  </a:lnTo>
                  <a:lnTo>
                    <a:pt x="3227116" y="1207163"/>
                  </a:lnTo>
                  <a:lnTo>
                    <a:pt x="3227116" y="502186"/>
                  </a:lnTo>
                  <a:lnTo>
                    <a:pt x="2758630" y="502186"/>
                  </a:lnTo>
                  <a:lnTo>
                    <a:pt x="2758630" y="1207163"/>
                  </a:lnTo>
                  <a:lnTo>
                    <a:pt x="2759537" y="1207253"/>
                  </a:lnTo>
                  <a:lnTo>
                    <a:pt x="2753926" y="1249602"/>
                  </a:lnTo>
                  <a:lnTo>
                    <a:pt x="2738525" y="1290110"/>
                  </a:lnTo>
                  <a:lnTo>
                    <a:pt x="2714559" y="1328294"/>
                  </a:lnTo>
                  <a:lnTo>
                    <a:pt x="2683257" y="1363670"/>
                  </a:lnTo>
                  <a:lnTo>
                    <a:pt x="2645844" y="1395756"/>
                  </a:lnTo>
                  <a:lnTo>
                    <a:pt x="2603206" y="1424389"/>
                  </a:lnTo>
                  <a:lnTo>
                    <a:pt x="2557480" y="1448413"/>
                  </a:lnTo>
                  <a:lnTo>
                    <a:pt x="2509523" y="1467544"/>
                  </a:lnTo>
                  <a:lnTo>
                    <a:pt x="2460193" y="1481496"/>
                  </a:lnTo>
                  <a:lnTo>
                    <a:pt x="2410348" y="1489983"/>
                  </a:lnTo>
                  <a:lnTo>
                    <a:pt x="2360843" y="1492720"/>
                  </a:lnTo>
                  <a:lnTo>
                    <a:pt x="737296" y="1481082"/>
                  </a:lnTo>
                  <a:lnTo>
                    <a:pt x="695115" y="1476584"/>
                  </a:lnTo>
                  <a:lnTo>
                    <a:pt x="657399" y="1464397"/>
                  </a:lnTo>
                  <a:lnTo>
                    <a:pt x="624076" y="1445352"/>
                  </a:lnTo>
                  <a:lnTo>
                    <a:pt x="595074" y="1420280"/>
                  </a:lnTo>
                  <a:lnTo>
                    <a:pt x="564545" y="1382872"/>
                  </a:lnTo>
                  <a:lnTo>
                    <a:pt x="538224" y="1338884"/>
                  </a:lnTo>
                  <a:lnTo>
                    <a:pt x="516071" y="1289291"/>
                  </a:lnTo>
                  <a:lnTo>
                    <a:pt x="498049" y="1235071"/>
                  </a:lnTo>
                  <a:lnTo>
                    <a:pt x="484119" y="1177197"/>
                  </a:lnTo>
                  <a:lnTo>
                    <a:pt x="475939" y="1129202"/>
                  </a:lnTo>
                  <a:lnTo>
                    <a:pt x="470474" y="1080753"/>
                  </a:lnTo>
                  <a:lnTo>
                    <a:pt x="467693" y="1032224"/>
                  </a:lnTo>
                  <a:lnTo>
                    <a:pt x="467562" y="983988"/>
                  </a:lnTo>
                  <a:lnTo>
                    <a:pt x="470052" y="936419"/>
                  </a:lnTo>
                  <a:lnTo>
                    <a:pt x="475130" y="889890"/>
                  </a:lnTo>
                  <a:lnTo>
                    <a:pt x="482764" y="844774"/>
                  </a:lnTo>
                  <a:lnTo>
                    <a:pt x="496803" y="785731"/>
                  </a:lnTo>
                  <a:lnTo>
                    <a:pt x="512995" y="737780"/>
                  </a:lnTo>
                  <a:lnTo>
                    <a:pt x="531779" y="699064"/>
                  </a:lnTo>
                  <a:lnTo>
                    <a:pt x="553599" y="667727"/>
                  </a:lnTo>
                  <a:lnTo>
                    <a:pt x="608113" y="619768"/>
                  </a:lnTo>
                  <a:lnTo>
                    <a:pt x="641691" y="599434"/>
                  </a:lnTo>
                  <a:lnTo>
                    <a:pt x="680071" y="579055"/>
                  </a:lnTo>
                  <a:lnTo>
                    <a:pt x="723696" y="556776"/>
                  </a:lnTo>
                  <a:lnTo>
                    <a:pt x="773009" y="530741"/>
                  </a:lnTo>
                  <a:lnTo>
                    <a:pt x="774248" y="0"/>
                  </a:lnTo>
                  <a:close/>
                </a:path>
              </a:pathLst>
            </a:custGeom>
            <a:solidFill>
              <a:srgbClr val="1A37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858616" y="1929997"/>
              <a:ext cx="2964180" cy="1675130"/>
            </a:xfrm>
            <a:custGeom>
              <a:avLst/>
              <a:gdLst/>
              <a:ahLst/>
              <a:cxnLst/>
              <a:rect l="l" t="t" r="r" b="b"/>
              <a:pathLst>
                <a:path w="2964179" h="1675129">
                  <a:moveTo>
                    <a:pt x="641759" y="0"/>
                  </a:moveTo>
                  <a:lnTo>
                    <a:pt x="501441" y="73302"/>
                  </a:lnTo>
                  <a:lnTo>
                    <a:pt x="409757" y="123242"/>
                  </a:lnTo>
                  <a:lnTo>
                    <a:pt x="325683" y="168593"/>
                  </a:lnTo>
                  <a:lnTo>
                    <a:pt x="288889" y="188108"/>
                  </a:lnTo>
                  <a:lnTo>
                    <a:pt x="284884" y="190102"/>
                  </a:lnTo>
                  <a:lnTo>
                    <a:pt x="249225" y="213692"/>
                  </a:lnTo>
                  <a:lnTo>
                    <a:pt x="215859" y="241288"/>
                  </a:lnTo>
                  <a:lnTo>
                    <a:pt x="184808" y="272623"/>
                  </a:lnTo>
                  <a:lnTo>
                    <a:pt x="156093" y="307431"/>
                  </a:lnTo>
                  <a:lnTo>
                    <a:pt x="129735" y="345445"/>
                  </a:lnTo>
                  <a:lnTo>
                    <a:pt x="105755" y="386397"/>
                  </a:lnTo>
                  <a:lnTo>
                    <a:pt x="84174" y="430021"/>
                  </a:lnTo>
                  <a:lnTo>
                    <a:pt x="65013" y="476049"/>
                  </a:lnTo>
                  <a:lnTo>
                    <a:pt x="48293" y="524215"/>
                  </a:lnTo>
                  <a:lnTo>
                    <a:pt x="34036" y="574251"/>
                  </a:lnTo>
                  <a:lnTo>
                    <a:pt x="22261" y="625891"/>
                  </a:lnTo>
                  <a:lnTo>
                    <a:pt x="13468" y="675544"/>
                  </a:lnTo>
                  <a:lnTo>
                    <a:pt x="6824" y="726249"/>
                  </a:lnTo>
                  <a:lnTo>
                    <a:pt x="2349" y="777757"/>
                  </a:lnTo>
                  <a:lnTo>
                    <a:pt x="67" y="829823"/>
                  </a:lnTo>
                  <a:lnTo>
                    <a:pt x="0" y="882197"/>
                  </a:lnTo>
                  <a:lnTo>
                    <a:pt x="2167" y="934632"/>
                  </a:lnTo>
                  <a:lnTo>
                    <a:pt x="6593" y="986882"/>
                  </a:lnTo>
                  <a:lnTo>
                    <a:pt x="13299" y="1038698"/>
                  </a:lnTo>
                  <a:lnTo>
                    <a:pt x="22306" y="1089833"/>
                  </a:lnTo>
                  <a:lnTo>
                    <a:pt x="34077" y="1141891"/>
                  </a:lnTo>
                  <a:lnTo>
                    <a:pt x="48377" y="1192914"/>
                  </a:lnTo>
                  <a:lnTo>
                    <a:pt x="65231" y="1242649"/>
                  </a:lnTo>
                  <a:lnTo>
                    <a:pt x="84663" y="1290846"/>
                  </a:lnTo>
                  <a:lnTo>
                    <a:pt x="106699" y="1337254"/>
                  </a:lnTo>
                  <a:lnTo>
                    <a:pt x="131364" y="1381621"/>
                  </a:lnTo>
                  <a:lnTo>
                    <a:pt x="158682" y="1423696"/>
                  </a:lnTo>
                  <a:lnTo>
                    <a:pt x="188679" y="1463229"/>
                  </a:lnTo>
                  <a:lnTo>
                    <a:pt x="221379" y="1499967"/>
                  </a:lnTo>
                  <a:lnTo>
                    <a:pt x="254593" y="1531768"/>
                  </a:lnTo>
                  <a:lnTo>
                    <a:pt x="290064" y="1560615"/>
                  </a:lnTo>
                  <a:lnTo>
                    <a:pt x="327810" y="1586312"/>
                  </a:lnTo>
                  <a:lnTo>
                    <a:pt x="367847" y="1608663"/>
                  </a:lnTo>
                  <a:lnTo>
                    <a:pt x="410192" y="1627472"/>
                  </a:lnTo>
                  <a:lnTo>
                    <a:pt x="454864" y="1642544"/>
                  </a:lnTo>
                  <a:lnTo>
                    <a:pt x="501878" y="1653681"/>
                  </a:lnTo>
                  <a:lnTo>
                    <a:pt x="551252" y="1660689"/>
                  </a:lnTo>
                  <a:lnTo>
                    <a:pt x="603002" y="1663372"/>
                  </a:lnTo>
                  <a:lnTo>
                    <a:pt x="755234" y="1663582"/>
                  </a:lnTo>
                  <a:lnTo>
                    <a:pt x="1059844" y="1665055"/>
                  </a:lnTo>
                  <a:lnTo>
                    <a:pt x="2227852" y="1675001"/>
                  </a:lnTo>
                  <a:lnTo>
                    <a:pt x="2274480" y="1673715"/>
                  </a:lnTo>
                  <a:lnTo>
                    <a:pt x="2321388" y="1669469"/>
                  </a:lnTo>
                  <a:lnTo>
                    <a:pt x="2368336" y="1662340"/>
                  </a:lnTo>
                  <a:lnTo>
                    <a:pt x="2415086" y="1652407"/>
                  </a:lnTo>
                  <a:lnTo>
                    <a:pt x="2461398" y="1639749"/>
                  </a:lnTo>
                  <a:lnTo>
                    <a:pt x="2507035" y="1624444"/>
                  </a:lnTo>
                  <a:lnTo>
                    <a:pt x="2551758" y="1606570"/>
                  </a:lnTo>
                  <a:lnTo>
                    <a:pt x="2595327" y="1586206"/>
                  </a:lnTo>
                  <a:lnTo>
                    <a:pt x="2637505" y="1563431"/>
                  </a:lnTo>
                  <a:lnTo>
                    <a:pt x="2678052" y="1538322"/>
                  </a:lnTo>
                  <a:lnTo>
                    <a:pt x="2716730" y="1510958"/>
                  </a:lnTo>
                  <a:lnTo>
                    <a:pt x="2755030" y="1479967"/>
                  </a:lnTo>
                  <a:lnTo>
                    <a:pt x="2790901" y="1446655"/>
                  </a:lnTo>
                  <a:lnTo>
                    <a:pt x="2824094" y="1411101"/>
                  </a:lnTo>
                  <a:lnTo>
                    <a:pt x="2854358" y="1373384"/>
                  </a:lnTo>
                  <a:lnTo>
                    <a:pt x="2881445" y="1333584"/>
                  </a:lnTo>
                  <a:lnTo>
                    <a:pt x="2905105" y="1291778"/>
                  </a:lnTo>
                  <a:lnTo>
                    <a:pt x="2925089" y="1248047"/>
                  </a:lnTo>
                  <a:lnTo>
                    <a:pt x="2941148" y="1202468"/>
                  </a:lnTo>
                  <a:lnTo>
                    <a:pt x="2953032" y="1155122"/>
                  </a:lnTo>
                  <a:lnTo>
                    <a:pt x="2960492" y="1106086"/>
                  </a:lnTo>
                  <a:lnTo>
                    <a:pt x="2963280" y="1054443"/>
                  </a:lnTo>
                  <a:lnTo>
                    <a:pt x="2963684" y="1054039"/>
                  </a:lnTo>
                  <a:lnTo>
                    <a:pt x="2963684" y="349062"/>
                  </a:lnTo>
                  <a:lnTo>
                    <a:pt x="2758720" y="349062"/>
                  </a:lnTo>
                  <a:lnTo>
                    <a:pt x="2758720" y="1054039"/>
                  </a:lnTo>
                  <a:lnTo>
                    <a:pt x="2759124" y="1054039"/>
                  </a:lnTo>
                  <a:lnTo>
                    <a:pt x="2754776" y="1104017"/>
                  </a:lnTo>
                  <a:lnTo>
                    <a:pt x="2742909" y="1151264"/>
                  </a:lnTo>
                  <a:lnTo>
                    <a:pt x="2724165" y="1196155"/>
                  </a:lnTo>
                  <a:lnTo>
                    <a:pt x="2699195" y="1238464"/>
                  </a:lnTo>
                  <a:lnTo>
                    <a:pt x="2668648" y="1277963"/>
                  </a:lnTo>
                  <a:lnTo>
                    <a:pt x="2633176" y="1314425"/>
                  </a:lnTo>
                  <a:lnTo>
                    <a:pt x="2593429" y="1347625"/>
                  </a:lnTo>
                  <a:lnTo>
                    <a:pt x="2553157" y="1375452"/>
                  </a:lnTo>
                  <a:lnTo>
                    <a:pt x="2510438" y="1400035"/>
                  </a:lnTo>
                  <a:lnTo>
                    <a:pt x="2465734" y="1421222"/>
                  </a:lnTo>
                  <a:lnTo>
                    <a:pt x="2419509" y="1438858"/>
                  </a:lnTo>
                  <a:lnTo>
                    <a:pt x="2372225" y="1452792"/>
                  </a:lnTo>
                  <a:lnTo>
                    <a:pt x="2324346" y="1462870"/>
                  </a:lnTo>
                  <a:lnTo>
                    <a:pt x="2276333" y="1468939"/>
                  </a:lnTo>
                  <a:lnTo>
                    <a:pt x="2228651" y="1470846"/>
                  </a:lnTo>
                  <a:lnTo>
                    <a:pt x="604601" y="1459208"/>
                  </a:lnTo>
                  <a:lnTo>
                    <a:pt x="548059" y="1454298"/>
                  </a:lnTo>
                  <a:lnTo>
                    <a:pt x="496259" y="1441040"/>
                  </a:lnTo>
                  <a:lnTo>
                    <a:pt x="449139" y="1420143"/>
                  </a:lnTo>
                  <a:lnTo>
                    <a:pt x="406640" y="1392313"/>
                  </a:lnTo>
                  <a:lnTo>
                    <a:pt x="368702" y="1358257"/>
                  </a:lnTo>
                  <a:lnTo>
                    <a:pt x="338905" y="1323739"/>
                  </a:lnTo>
                  <a:lnTo>
                    <a:pt x="312164" y="1285330"/>
                  </a:lnTo>
                  <a:lnTo>
                    <a:pt x="288449" y="1243455"/>
                  </a:lnTo>
                  <a:lnTo>
                    <a:pt x="267731" y="1198540"/>
                  </a:lnTo>
                  <a:lnTo>
                    <a:pt x="249979" y="1151009"/>
                  </a:lnTo>
                  <a:lnTo>
                    <a:pt x="235164" y="1101288"/>
                  </a:lnTo>
                  <a:lnTo>
                    <a:pt x="223256" y="1049801"/>
                  </a:lnTo>
                  <a:lnTo>
                    <a:pt x="214907" y="1001730"/>
                  </a:lnTo>
                  <a:lnTo>
                    <a:pt x="208963" y="953102"/>
                  </a:lnTo>
                  <a:lnTo>
                    <a:pt x="205400" y="904208"/>
                  </a:lnTo>
                  <a:lnTo>
                    <a:pt x="204193" y="855339"/>
                  </a:lnTo>
                  <a:lnTo>
                    <a:pt x="205316" y="806784"/>
                  </a:lnTo>
                  <a:lnTo>
                    <a:pt x="208745" y="758835"/>
                  </a:lnTo>
                  <a:lnTo>
                    <a:pt x="214455" y="711782"/>
                  </a:lnTo>
                  <a:lnTo>
                    <a:pt x="222421" y="665914"/>
                  </a:lnTo>
                  <a:lnTo>
                    <a:pt x="236024" y="608610"/>
                  </a:lnTo>
                  <a:lnTo>
                    <a:pt x="253110" y="554924"/>
                  </a:lnTo>
                  <a:lnTo>
                    <a:pt x="273603" y="505606"/>
                  </a:lnTo>
                  <a:lnTo>
                    <a:pt x="297430" y="461409"/>
                  </a:lnTo>
                  <a:lnTo>
                    <a:pt x="324516" y="423083"/>
                  </a:lnTo>
                  <a:lnTo>
                    <a:pt x="354787" y="391379"/>
                  </a:lnTo>
                  <a:lnTo>
                    <a:pt x="388170" y="367049"/>
                  </a:lnTo>
                  <a:lnTo>
                    <a:pt x="416458" y="351785"/>
                  </a:lnTo>
                  <a:lnTo>
                    <a:pt x="454946" y="330900"/>
                  </a:lnTo>
                  <a:lnTo>
                    <a:pt x="641517" y="228913"/>
                  </a:lnTo>
                  <a:lnTo>
                    <a:pt x="641759" y="0"/>
                  </a:lnTo>
                  <a:close/>
                </a:path>
              </a:pathLst>
            </a:custGeom>
            <a:solidFill>
              <a:srgbClr val="2644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82343" y="1664797"/>
              <a:ext cx="379297" cy="72164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29475" y="3417178"/>
              <a:ext cx="770834" cy="158807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7029476" y="3417178"/>
            <a:ext cx="770890" cy="159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275">
              <a:lnSpc>
                <a:spcPts val="1250"/>
              </a:lnSpc>
            </a:pPr>
            <a:r>
              <a:rPr sz="1200" spc="-20" dirty="0">
                <a:solidFill>
                  <a:srgbClr val="1A3782"/>
                </a:solidFill>
                <a:latin typeface="Arial"/>
                <a:cs typeface="Arial"/>
              </a:rPr>
              <a:t>RYAN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664045" y="1410265"/>
            <a:ext cx="3373120" cy="1837055"/>
          </a:xfrm>
          <a:custGeom>
            <a:avLst/>
            <a:gdLst/>
            <a:ahLst/>
            <a:cxnLst/>
            <a:rect l="l" t="t" r="r" b="b"/>
            <a:pathLst>
              <a:path w="3373120" h="1837055">
                <a:moveTo>
                  <a:pt x="62471" y="368706"/>
                </a:moveTo>
                <a:lnTo>
                  <a:pt x="55333" y="371843"/>
                </a:lnTo>
                <a:lnTo>
                  <a:pt x="48247" y="374180"/>
                </a:lnTo>
                <a:lnTo>
                  <a:pt x="41198" y="375716"/>
                </a:lnTo>
                <a:lnTo>
                  <a:pt x="34175" y="376453"/>
                </a:lnTo>
                <a:lnTo>
                  <a:pt x="34175" y="0"/>
                </a:lnTo>
                <a:lnTo>
                  <a:pt x="28321" y="0"/>
                </a:lnTo>
                <a:lnTo>
                  <a:pt x="28321" y="376453"/>
                </a:lnTo>
                <a:lnTo>
                  <a:pt x="21285" y="375716"/>
                </a:lnTo>
                <a:lnTo>
                  <a:pt x="14236" y="374180"/>
                </a:lnTo>
                <a:lnTo>
                  <a:pt x="7150" y="371843"/>
                </a:lnTo>
                <a:lnTo>
                  <a:pt x="0" y="368706"/>
                </a:lnTo>
                <a:lnTo>
                  <a:pt x="31242" y="441591"/>
                </a:lnTo>
                <a:lnTo>
                  <a:pt x="62471" y="368706"/>
                </a:lnTo>
                <a:close/>
              </a:path>
              <a:path w="3373120" h="1837055">
                <a:moveTo>
                  <a:pt x="763574" y="1763814"/>
                </a:moveTo>
                <a:lnTo>
                  <a:pt x="756437" y="1766951"/>
                </a:lnTo>
                <a:lnTo>
                  <a:pt x="749350" y="1769287"/>
                </a:lnTo>
                <a:lnTo>
                  <a:pt x="742302" y="1770824"/>
                </a:lnTo>
                <a:lnTo>
                  <a:pt x="735266" y="1771561"/>
                </a:lnTo>
                <a:lnTo>
                  <a:pt x="735266" y="1371866"/>
                </a:lnTo>
                <a:lnTo>
                  <a:pt x="729411" y="1371866"/>
                </a:lnTo>
                <a:lnTo>
                  <a:pt x="729411" y="1771561"/>
                </a:lnTo>
                <a:lnTo>
                  <a:pt x="722376" y="1770824"/>
                </a:lnTo>
                <a:lnTo>
                  <a:pt x="715327" y="1769287"/>
                </a:lnTo>
                <a:lnTo>
                  <a:pt x="708240" y="1766951"/>
                </a:lnTo>
                <a:lnTo>
                  <a:pt x="701103" y="1763814"/>
                </a:lnTo>
                <a:lnTo>
                  <a:pt x="732332" y="1836686"/>
                </a:lnTo>
                <a:lnTo>
                  <a:pt x="763574" y="1763814"/>
                </a:lnTo>
                <a:close/>
              </a:path>
              <a:path w="3373120" h="1837055">
                <a:moveTo>
                  <a:pt x="1123823" y="368706"/>
                </a:moveTo>
                <a:lnTo>
                  <a:pt x="1116685" y="371843"/>
                </a:lnTo>
                <a:lnTo>
                  <a:pt x="1109599" y="374180"/>
                </a:lnTo>
                <a:lnTo>
                  <a:pt x="1102550" y="375716"/>
                </a:lnTo>
                <a:lnTo>
                  <a:pt x="1095514" y="376453"/>
                </a:lnTo>
                <a:lnTo>
                  <a:pt x="1095514" y="0"/>
                </a:lnTo>
                <a:lnTo>
                  <a:pt x="1089660" y="0"/>
                </a:lnTo>
                <a:lnTo>
                  <a:pt x="1089660" y="376453"/>
                </a:lnTo>
                <a:lnTo>
                  <a:pt x="1082624" y="375716"/>
                </a:lnTo>
                <a:lnTo>
                  <a:pt x="1075575" y="374180"/>
                </a:lnTo>
                <a:lnTo>
                  <a:pt x="1068489" y="371843"/>
                </a:lnTo>
                <a:lnTo>
                  <a:pt x="1061351" y="368706"/>
                </a:lnTo>
                <a:lnTo>
                  <a:pt x="1092581" y="441591"/>
                </a:lnTo>
                <a:lnTo>
                  <a:pt x="1123823" y="368706"/>
                </a:lnTo>
                <a:close/>
              </a:path>
              <a:path w="3373120" h="1837055">
                <a:moveTo>
                  <a:pt x="3372751" y="602767"/>
                </a:moveTo>
                <a:lnTo>
                  <a:pt x="3158985" y="602767"/>
                </a:lnTo>
                <a:lnTo>
                  <a:pt x="3159722" y="595744"/>
                </a:lnTo>
                <a:lnTo>
                  <a:pt x="3161258" y="588683"/>
                </a:lnTo>
                <a:lnTo>
                  <a:pt x="3163595" y="581596"/>
                </a:lnTo>
                <a:lnTo>
                  <a:pt x="3166732" y="574459"/>
                </a:lnTo>
                <a:lnTo>
                  <a:pt x="3093847" y="605701"/>
                </a:lnTo>
                <a:lnTo>
                  <a:pt x="3166732" y="636930"/>
                </a:lnTo>
                <a:lnTo>
                  <a:pt x="3163595" y="629793"/>
                </a:lnTo>
                <a:lnTo>
                  <a:pt x="3161258" y="622706"/>
                </a:lnTo>
                <a:lnTo>
                  <a:pt x="3159722" y="615657"/>
                </a:lnTo>
                <a:lnTo>
                  <a:pt x="3158985" y="608622"/>
                </a:lnTo>
                <a:lnTo>
                  <a:pt x="3372751" y="608622"/>
                </a:lnTo>
                <a:lnTo>
                  <a:pt x="3372751" y="60276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8742207" y="1247253"/>
            <a:ext cx="604520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RETAINING</a:t>
            </a:r>
            <a:endParaRPr sz="8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941756" y="1367636"/>
            <a:ext cx="205104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-25" dirty="0">
                <a:solidFill>
                  <a:srgbClr val="151616"/>
                </a:solidFill>
                <a:latin typeface="Arial"/>
                <a:cs typeface="Arial"/>
              </a:rPr>
              <a:t>PIN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4063727" y="1530178"/>
            <a:ext cx="5400040" cy="2143760"/>
            <a:chOff x="4063727" y="1530178"/>
            <a:chExt cx="5400040" cy="2143760"/>
          </a:xfrm>
        </p:grpSpPr>
        <p:sp>
          <p:nvSpPr>
            <p:cNvPr id="51" name="object 51"/>
            <p:cNvSpPr/>
            <p:nvPr/>
          </p:nvSpPr>
          <p:spPr>
            <a:xfrm>
              <a:off x="9059186" y="1530178"/>
              <a:ext cx="404495" cy="464820"/>
            </a:xfrm>
            <a:custGeom>
              <a:avLst/>
              <a:gdLst/>
              <a:ahLst/>
              <a:cxnLst/>
              <a:rect l="l" t="t" r="r" b="b"/>
              <a:pathLst>
                <a:path w="404495" h="464819">
                  <a:moveTo>
                    <a:pt x="356043" y="435094"/>
                  </a:moveTo>
                  <a:lnTo>
                    <a:pt x="336688" y="451719"/>
                  </a:lnTo>
                  <a:lnTo>
                    <a:pt x="404387" y="464704"/>
                  </a:lnTo>
                  <a:lnTo>
                    <a:pt x="394276" y="448980"/>
                  </a:lnTo>
                  <a:lnTo>
                    <a:pt x="376585" y="448980"/>
                  </a:lnTo>
                  <a:lnTo>
                    <a:pt x="356043" y="435094"/>
                  </a:lnTo>
                  <a:close/>
                </a:path>
                <a:path w="404495" h="464819">
                  <a:moveTo>
                    <a:pt x="358888" y="430881"/>
                  </a:moveTo>
                  <a:lnTo>
                    <a:pt x="358446" y="431604"/>
                  </a:lnTo>
                  <a:lnTo>
                    <a:pt x="357521" y="433023"/>
                  </a:lnTo>
                  <a:lnTo>
                    <a:pt x="356551" y="434415"/>
                  </a:lnTo>
                  <a:lnTo>
                    <a:pt x="356043" y="435094"/>
                  </a:lnTo>
                  <a:lnTo>
                    <a:pt x="376585" y="448980"/>
                  </a:lnTo>
                  <a:lnTo>
                    <a:pt x="379432" y="444769"/>
                  </a:lnTo>
                  <a:lnTo>
                    <a:pt x="358888" y="430881"/>
                  </a:lnTo>
                  <a:close/>
                </a:path>
                <a:path w="404495" h="464819">
                  <a:moveTo>
                    <a:pt x="367103" y="406721"/>
                  </a:moveTo>
                  <a:lnTo>
                    <a:pt x="358888" y="430881"/>
                  </a:lnTo>
                  <a:lnTo>
                    <a:pt x="379432" y="444769"/>
                  </a:lnTo>
                  <a:lnTo>
                    <a:pt x="376585" y="448980"/>
                  </a:lnTo>
                  <a:lnTo>
                    <a:pt x="394276" y="448980"/>
                  </a:lnTo>
                  <a:lnTo>
                    <a:pt x="367103" y="406721"/>
                  </a:lnTo>
                  <a:close/>
                </a:path>
                <a:path w="404495" h="464819">
                  <a:moveTo>
                    <a:pt x="5091" y="191714"/>
                  </a:moveTo>
                  <a:lnTo>
                    <a:pt x="5091" y="193065"/>
                  </a:lnTo>
                  <a:lnTo>
                    <a:pt x="1122" y="195175"/>
                  </a:lnTo>
                  <a:lnTo>
                    <a:pt x="356043" y="435094"/>
                  </a:lnTo>
                  <a:lnTo>
                    <a:pt x="356551" y="434415"/>
                  </a:lnTo>
                  <a:lnTo>
                    <a:pt x="357521" y="433023"/>
                  </a:lnTo>
                  <a:lnTo>
                    <a:pt x="358446" y="431604"/>
                  </a:lnTo>
                  <a:lnTo>
                    <a:pt x="358888" y="430881"/>
                  </a:lnTo>
                  <a:lnTo>
                    <a:pt x="5091" y="191714"/>
                  </a:lnTo>
                  <a:close/>
                </a:path>
                <a:path w="404495" h="464819">
                  <a:moveTo>
                    <a:pt x="0" y="193065"/>
                  </a:moveTo>
                  <a:lnTo>
                    <a:pt x="0" y="194421"/>
                  </a:lnTo>
                  <a:lnTo>
                    <a:pt x="1122" y="195175"/>
                  </a:lnTo>
                  <a:lnTo>
                    <a:pt x="0" y="193065"/>
                  </a:lnTo>
                  <a:close/>
                </a:path>
                <a:path w="404495" h="464819">
                  <a:moveTo>
                    <a:pt x="5091" y="0"/>
                  </a:moveTo>
                  <a:lnTo>
                    <a:pt x="0" y="0"/>
                  </a:lnTo>
                  <a:lnTo>
                    <a:pt x="0" y="193065"/>
                  </a:lnTo>
                  <a:lnTo>
                    <a:pt x="1122" y="195175"/>
                  </a:lnTo>
                  <a:lnTo>
                    <a:pt x="3969" y="190955"/>
                  </a:lnTo>
                  <a:lnTo>
                    <a:pt x="5091" y="190955"/>
                  </a:lnTo>
                  <a:lnTo>
                    <a:pt x="5091" y="0"/>
                  </a:lnTo>
                  <a:close/>
                </a:path>
                <a:path w="404495" h="464819">
                  <a:moveTo>
                    <a:pt x="3969" y="190955"/>
                  </a:moveTo>
                  <a:lnTo>
                    <a:pt x="1122" y="195175"/>
                  </a:lnTo>
                  <a:lnTo>
                    <a:pt x="5091" y="193065"/>
                  </a:lnTo>
                  <a:lnTo>
                    <a:pt x="5091" y="191714"/>
                  </a:lnTo>
                  <a:lnTo>
                    <a:pt x="3969" y="190955"/>
                  </a:lnTo>
                  <a:close/>
                </a:path>
                <a:path w="404495" h="464819">
                  <a:moveTo>
                    <a:pt x="5091" y="190955"/>
                  </a:moveTo>
                  <a:lnTo>
                    <a:pt x="3969" y="190955"/>
                  </a:lnTo>
                  <a:lnTo>
                    <a:pt x="5091" y="191714"/>
                  </a:lnTo>
                  <a:lnTo>
                    <a:pt x="5091" y="190955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083101" y="2117338"/>
              <a:ext cx="617855" cy="1557020"/>
            </a:xfrm>
            <a:custGeom>
              <a:avLst/>
              <a:gdLst/>
              <a:ahLst/>
              <a:cxnLst/>
              <a:rect l="l" t="t" r="r" b="b"/>
              <a:pathLst>
                <a:path w="617854" h="1557020">
                  <a:moveTo>
                    <a:pt x="617753" y="1346238"/>
                  </a:moveTo>
                  <a:lnTo>
                    <a:pt x="615518" y="1302512"/>
                  </a:lnTo>
                  <a:lnTo>
                    <a:pt x="597357" y="1263180"/>
                  </a:lnTo>
                  <a:lnTo>
                    <a:pt x="405739" y="1005840"/>
                  </a:lnTo>
                  <a:lnTo>
                    <a:pt x="382689" y="975118"/>
                  </a:lnTo>
                  <a:lnTo>
                    <a:pt x="8293" y="977963"/>
                  </a:lnTo>
                  <a:lnTo>
                    <a:pt x="0" y="985532"/>
                  </a:lnTo>
                  <a:lnTo>
                    <a:pt x="4953" y="1003668"/>
                  </a:lnTo>
                  <a:lnTo>
                    <a:pt x="16192" y="1025867"/>
                  </a:lnTo>
                  <a:lnTo>
                    <a:pt x="26784" y="1045629"/>
                  </a:lnTo>
                  <a:lnTo>
                    <a:pt x="222211" y="1448460"/>
                  </a:lnTo>
                  <a:lnTo>
                    <a:pt x="245770" y="1485341"/>
                  </a:lnTo>
                  <a:lnTo>
                    <a:pt x="276402" y="1515237"/>
                  </a:lnTo>
                  <a:lnTo>
                    <a:pt x="312483" y="1537512"/>
                  </a:lnTo>
                  <a:lnTo>
                    <a:pt x="352348" y="1551495"/>
                  </a:lnTo>
                  <a:lnTo>
                    <a:pt x="394360" y="1556550"/>
                  </a:lnTo>
                  <a:lnTo>
                    <a:pt x="436880" y="1552016"/>
                  </a:lnTo>
                  <a:lnTo>
                    <a:pt x="478243" y="1537233"/>
                  </a:lnTo>
                  <a:lnTo>
                    <a:pt x="517817" y="1511642"/>
                  </a:lnTo>
                  <a:lnTo>
                    <a:pt x="554088" y="1477073"/>
                  </a:lnTo>
                  <a:lnTo>
                    <a:pt x="584517" y="1436192"/>
                  </a:lnTo>
                  <a:lnTo>
                    <a:pt x="606577" y="1391691"/>
                  </a:lnTo>
                  <a:lnTo>
                    <a:pt x="617753" y="1346238"/>
                  </a:lnTo>
                  <a:close/>
                </a:path>
                <a:path w="617854" h="1557020">
                  <a:moveTo>
                    <a:pt x="617753" y="210312"/>
                  </a:moveTo>
                  <a:lnTo>
                    <a:pt x="606577" y="164846"/>
                  </a:lnTo>
                  <a:lnTo>
                    <a:pt x="584517" y="120345"/>
                  </a:lnTo>
                  <a:lnTo>
                    <a:pt x="554088" y="79463"/>
                  </a:lnTo>
                  <a:lnTo>
                    <a:pt x="517817" y="44894"/>
                  </a:lnTo>
                  <a:lnTo>
                    <a:pt x="478243" y="19316"/>
                  </a:lnTo>
                  <a:lnTo>
                    <a:pt x="436880" y="4533"/>
                  </a:lnTo>
                  <a:lnTo>
                    <a:pt x="394360" y="0"/>
                  </a:lnTo>
                  <a:lnTo>
                    <a:pt x="352348" y="5041"/>
                  </a:lnTo>
                  <a:lnTo>
                    <a:pt x="312483" y="19037"/>
                  </a:lnTo>
                  <a:lnTo>
                    <a:pt x="276402" y="41300"/>
                  </a:lnTo>
                  <a:lnTo>
                    <a:pt x="245770" y="71196"/>
                  </a:lnTo>
                  <a:lnTo>
                    <a:pt x="222211" y="108064"/>
                  </a:lnTo>
                  <a:lnTo>
                    <a:pt x="26784" y="510908"/>
                  </a:lnTo>
                  <a:lnTo>
                    <a:pt x="16192" y="530669"/>
                  </a:lnTo>
                  <a:lnTo>
                    <a:pt x="4953" y="552869"/>
                  </a:lnTo>
                  <a:lnTo>
                    <a:pt x="0" y="571004"/>
                  </a:lnTo>
                  <a:lnTo>
                    <a:pt x="8293" y="578586"/>
                  </a:lnTo>
                  <a:lnTo>
                    <a:pt x="382689" y="581418"/>
                  </a:lnTo>
                  <a:lnTo>
                    <a:pt x="405739" y="550697"/>
                  </a:lnTo>
                  <a:lnTo>
                    <a:pt x="597357" y="293357"/>
                  </a:lnTo>
                  <a:lnTo>
                    <a:pt x="615518" y="254038"/>
                  </a:lnTo>
                  <a:lnTo>
                    <a:pt x="617753" y="210312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63727" y="2664770"/>
              <a:ext cx="442811" cy="45833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58624" y="2861714"/>
              <a:ext cx="63972" cy="63981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10053841" y="1937826"/>
            <a:ext cx="540385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WINGNUT</a:t>
            </a:r>
            <a:endParaRPr sz="8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95380" y="1346094"/>
            <a:ext cx="162560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DISASSEMBLED</a:t>
            </a:r>
            <a:r>
              <a:rPr sz="950" u="sng" spc="17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95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</a:t>
            </a:r>
            <a:r>
              <a:rPr sz="950" u="sng" spc="1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95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CRAMP</a:t>
            </a:r>
            <a:endParaRPr sz="9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199497" y="1691475"/>
            <a:ext cx="815340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ASSEMBLED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292950" y="1835834"/>
            <a:ext cx="628650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</a:t>
            </a:r>
            <a:r>
              <a:rPr sz="1000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CRAMP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5176556" y="1291196"/>
            <a:ext cx="448309" cy="419100"/>
            <a:chOff x="5176556" y="1291196"/>
            <a:chExt cx="448309" cy="419100"/>
          </a:xfrm>
        </p:grpSpPr>
        <p:sp>
          <p:nvSpPr>
            <p:cNvPr id="60" name="object 60"/>
            <p:cNvSpPr/>
            <p:nvPr/>
          </p:nvSpPr>
          <p:spPr>
            <a:xfrm>
              <a:off x="5176556" y="1291196"/>
              <a:ext cx="448309" cy="419100"/>
            </a:xfrm>
            <a:custGeom>
              <a:avLst/>
              <a:gdLst/>
              <a:ahLst/>
              <a:cxnLst/>
              <a:rect l="l" t="t" r="r" b="b"/>
              <a:pathLst>
                <a:path w="448310" h="419100">
                  <a:moveTo>
                    <a:pt x="448127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448127" y="418835"/>
                  </a:lnTo>
                  <a:lnTo>
                    <a:pt x="448127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190326" y="1306050"/>
              <a:ext cx="351790" cy="322580"/>
            </a:xfrm>
            <a:custGeom>
              <a:avLst/>
              <a:gdLst/>
              <a:ahLst/>
              <a:cxnLst/>
              <a:rect l="l" t="t" r="r" b="b"/>
              <a:pathLst>
                <a:path w="351789" h="322580">
                  <a:moveTo>
                    <a:pt x="351478" y="0"/>
                  </a:moveTo>
                  <a:lnTo>
                    <a:pt x="0" y="0"/>
                  </a:lnTo>
                  <a:lnTo>
                    <a:pt x="0" y="322186"/>
                  </a:lnTo>
                  <a:lnTo>
                    <a:pt x="351478" y="322186"/>
                  </a:lnTo>
                  <a:lnTo>
                    <a:pt x="351478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5259078" y="1254526"/>
            <a:ext cx="227329" cy="3886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endParaRPr sz="23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49646" y="4038937"/>
            <a:ext cx="231775" cy="3886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endParaRPr sz="2350">
              <a:latin typeface="Arial"/>
              <a:cs typeface="Arial"/>
            </a:endParaRPr>
          </a:p>
        </p:txBody>
      </p:sp>
      <p:pic>
        <p:nvPicPr>
          <p:cNvPr id="70" name="object 96">
            <a:hlinkClick r:id="rId17"/>
            <a:extLst>
              <a:ext uri="{FF2B5EF4-FFF2-40B4-BE49-F238E27FC236}">
                <a16:creationId xmlns:a16="http://schemas.microsoft.com/office/drawing/2014/main" id="{F95290AE-C00D-D657-224B-03652EDF13F2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352307" y="4632679"/>
            <a:ext cx="796065" cy="796066"/>
          </a:xfrm>
          <a:prstGeom prst="rect">
            <a:avLst/>
          </a:prstGeom>
        </p:spPr>
      </p:pic>
      <p:sp>
        <p:nvSpPr>
          <p:cNvPr id="71" name="object 97">
            <a:extLst>
              <a:ext uri="{FF2B5EF4-FFF2-40B4-BE49-F238E27FC236}">
                <a16:creationId xmlns:a16="http://schemas.microsoft.com/office/drawing/2014/main" id="{493C9598-10F4-E102-C00B-9056C3520DF5}"/>
              </a:ext>
            </a:extLst>
          </p:cNvPr>
          <p:cNvSpPr txBox="1"/>
          <p:nvPr/>
        </p:nvSpPr>
        <p:spPr>
          <a:xfrm>
            <a:off x="9458446" y="4730968"/>
            <a:ext cx="395605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-20" dirty="0">
                <a:solidFill>
                  <a:srgbClr val="151616"/>
                </a:solidFill>
                <a:latin typeface="Arial"/>
                <a:cs typeface="Arial"/>
                <a:hlinkClick r:id="rId19"/>
              </a:rPr>
              <a:t>Link</a:t>
            </a:r>
            <a:endParaRPr sz="1400">
              <a:latin typeface="Arial"/>
              <a:cs typeface="Arial"/>
            </a:endParaRPr>
          </a:p>
        </p:txBody>
      </p:sp>
      <p:sp>
        <p:nvSpPr>
          <p:cNvPr id="72" name="object 98">
            <a:extLst>
              <a:ext uri="{FF2B5EF4-FFF2-40B4-BE49-F238E27FC236}">
                <a16:creationId xmlns:a16="http://schemas.microsoft.com/office/drawing/2014/main" id="{2E238630-B8C3-E6BD-A03A-452255451815}"/>
              </a:ext>
            </a:extLst>
          </p:cNvPr>
          <p:cNvSpPr txBox="1"/>
          <p:nvPr/>
        </p:nvSpPr>
        <p:spPr>
          <a:xfrm>
            <a:off x="9237007" y="4030759"/>
            <a:ext cx="1060450" cy="1859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100" b="1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100">
              <a:latin typeface="Arial"/>
              <a:cs typeface="Arial"/>
            </a:endParaRPr>
          </a:p>
        </p:txBody>
      </p:sp>
      <p:sp>
        <p:nvSpPr>
          <p:cNvPr id="73" name="object 99">
            <a:extLst>
              <a:ext uri="{FF2B5EF4-FFF2-40B4-BE49-F238E27FC236}">
                <a16:creationId xmlns:a16="http://schemas.microsoft.com/office/drawing/2014/main" id="{3DCFDD7C-1856-9EBB-30DC-F1F08334AA21}"/>
              </a:ext>
            </a:extLst>
          </p:cNvPr>
          <p:cNvSpPr/>
          <p:nvPr/>
        </p:nvSpPr>
        <p:spPr>
          <a:xfrm>
            <a:off x="9670127" y="4229983"/>
            <a:ext cx="175260" cy="325755"/>
          </a:xfrm>
          <a:custGeom>
            <a:avLst/>
            <a:gdLst/>
            <a:ahLst/>
            <a:cxnLst/>
            <a:rect l="l" t="t" r="r" b="b"/>
            <a:pathLst>
              <a:path w="175259" h="325755">
                <a:moveTo>
                  <a:pt x="123561" y="0"/>
                </a:moveTo>
                <a:lnTo>
                  <a:pt x="110007" y="20227"/>
                </a:lnTo>
                <a:lnTo>
                  <a:pt x="93641" y="35972"/>
                </a:lnTo>
                <a:lnTo>
                  <a:pt x="75602" y="47309"/>
                </a:lnTo>
                <a:lnTo>
                  <a:pt x="57030" y="54314"/>
                </a:lnTo>
                <a:lnTo>
                  <a:pt x="57030" y="193528"/>
                </a:lnTo>
                <a:lnTo>
                  <a:pt x="0" y="193528"/>
                </a:lnTo>
                <a:lnTo>
                  <a:pt x="34682" y="223913"/>
                </a:lnTo>
                <a:lnTo>
                  <a:pt x="60037" y="256164"/>
                </a:lnTo>
                <a:lnTo>
                  <a:pt x="77238" y="290045"/>
                </a:lnTo>
                <a:lnTo>
                  <a:pt x="87459" y="325321"/>
                </a:lnTo>
                <a:lnTo>
                  <a:pt x="97376" y="287633"/>
                </a:lnTo>
                <a:lnTo>
                  <a:pt x="114880" y="252903"/>
                </a:lnTo>
                <a:lnTo>
                  <a:pt x="140539" y="221433"/>
                </a:lnTo>
                <a:lnTo>
                  <a:pt x="174918" y="193528"/>
                </a:lnTo>
                <a:lnTo>
                  <a:pt x="123561" y="193528"/>
                </a:lnTo>
                <a:lnTo>
                  <a:pt x="12356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505" y="1238612"/>
            <a:ext cx="10427335" cy="2586355"/>
            <a:chOff x="172505" y="1238612"/>
            <a:chExt cx="10427335" cy="2586355"/>
          </a:xfrm>
        </p:grpSpPr>
        <p:sp>
          <p:nvSpPr>
            <p:cNvPr id="3" name="object 3"/>
            <p:cNvSpPr/>
            <p:nvPr/>
          </p:nvSpPr>
          <p:spPr>
            <a:xfrm>
              <a:off x="5117275" y="1238612"/>
              <a:ext cx="5482590" cy="2586355"/>
            </a:xfrm>
            <a:custGeom>
              <a:avLst/>
              <a:gdLst/>
              <a:ahLst/>
              <a:cxnLst/>
              <a:rect l="l" t="t" r="r" b="b"/>
              <a:pathLst>
                <a:path w="5482590" h="2586354">
                  <a:moveTo>
                    <a:pt x="5482175" y="0"/>
                  </a:moveTo>
                  <a:lnTo>
                    <a:pt x="0" y="0"/>
                  </a:lnTo>
                  <a:lnTo>
                    <a:pt x="0" y="2586184"/>
                  </a:lnTo>
                  <a:lnTo>
                    <a:pt x="5482175" y="2586184"/>
                  </a:lnTo>
                  <a:lnTo>
                    <a:pt x="5482175" y="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505" y="1238612"/>
              <a:ext cx="4945380" cy="2586355"/>
            </a:xfrm>
            <a:custGeom>
              <a:avLst/>
              <a:gdLst/>
              <a:ahLst/>
              <a:cxnLst/>
              <a:rect l="l" t="t" r="r" b="b"/>
              <a:pathLst>
                <a:path w="4945380" h="2586354">
                  <a:moveTo>
                    <a:pt x="4944769" y="0"/>
                  </a:moveTo>
                  <a:lnTo>
                    <a:pt x="0" y="0"/>
                  </a:lnTo>
                  <a:lnTo>
                    <a:pt x="0" y="2586184"/>
                  </a:lnTo>
                  <a:lnTo>
                    <a:pt x="4944769" y="2586184"/>
                  </a:lnTo>
                  <a:lnTo>
                    <a:pt x="4944769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5494" y="1282119"/>
              <a:ext cx="457834" cy="427990"/>
            </a:xfrm>
            <a:custGeom>
              <a:avLst/>
              <a:gdLst/>
              <a:ahLst/>
              <a:cxnLst/>
              <a:rect l="l" t="t" r="r" b="b"/>
              <a:pathLst>
                <a:path w="457834" h="427989">
                  <a:moveTo>
                    <a:pt x="457364" y="0"/>
                  </a:moveTo>
                  <a:lnTo>
                    <a:pt x="0" y="0"/>
                  </a:lnTo>
                  <a:lnTo>
                    <a:pt x="0" y="427468"/>
                  </a:lnTo>
                  <a:lnTo>
                    <a:pt x="457364" y="427468"/>
                  </a:lnTo>
                  <a:lnTo>
                    <a:pt x="457364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024228" y="65313"/>
            <a:ext cx="2167255" cy="267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550" b="1" u="sng" spc="18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55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</a:t>
            </a:r>
            <a:endParaRPr sz="15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23605" y="4030093"/>
            <a:ext cx="6418580" cy="237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YOUR</a:t>
            </a:r>
            <a:r>
              <a:rPr sz="14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400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</a:t>
            </a:r>
            <a:r>
              <a:rPr sz="14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</a:t>
            </a:r>
            <a:r>
              <a:rPr sz="1400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DETAILED,</a:t>
            </a:r>
            <a:r>
              <a:rPr sz="14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COLOURED</a:t>
            </a:r>
            <a:r>
              <a:rPr sz="1400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RENDERED</a:t>
            </a:r>
            <a:r>
              <a:rPr sz="1400" u="sng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VERSION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8944" y="537870"/>
            <a:ext cx="10271760" cy="5194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1290"/>
              </a:lnSpc>
              <a:spcBef>
                <a:spcPts val="13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disassembled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cramp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(with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Tommy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Bar)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shown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below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(Dia</a:t>
            </a:r>
            <a:r>
              <a:rPr sz="11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A).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There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version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Cramp</a:t>
            </a:r>
            <a:r>
              <a:rPr sz="11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(Dia</a:t>
            </a:r>
            <a:r>
              <a:rPr sz="11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151616"/>
                </a:solidFill>
                <a:latin typeface="Arial"/>
                <a:cs typeface="Arial"/>
              </a:rPr>
              <a:t>B).</a:t>
            </a:r>
            <a:endParaRPr sz="1100">
              <a:latin typeface="Arial"/>
              <a:cs typeface="Arial"/>
            </a:endParaRPr>
          </a:p>
          <a:p>
            <a:pPr marL="12065" marR="5080" algn="ctr">
              <a:lnSpc>
                <a:spcPts val="1260"/>
              </a:lnSpc>
              <a:spcBef>
                <a:spcPts val="65"/>
              </a:spcBef>
            </a:pP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produce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detailed,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colour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rendered,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Cramp,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bottom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page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(space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‘C).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Include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labels</a:t>
            </a:r>
            <a:r>
              <a:rPr sz="1100" b="1" i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identifying</a:t>
            </a:r>
            <a:r>
              <a:rPr sz="1100" b="1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i="1" spc="-20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1100" b="1" i="1" spc="-10" dirty="0">
                <a:solidFill>
                  <a:srgbClr val="151616"/>
                </a:solidFill>
                <a:latin typeface="Arial"/>
                <a:cs typeface="Arial"/>
              </a:rPr>
              <a:t>component.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1187" y="3941490"/>
            <a:ext cx="10542270" cy="3430270"/>
            <a:chOff x="61187" y="3941490"/>
            <a:chExt cx="10542270" cy="3430270"/>
          </a:xfrm>
        </p:grpSpPr>
        <p:sp>
          <p:nvSpPr>
            <p:cNvPr id="10" name="object 10"/>
            <p:cNvSpPr/>
            <p:nvPr/>
          </p:nvSpPr>
          <p:spPr>
            <a:xfrm>
              <a:off x="63733" y="3944036"/>
              <a:ext cx="10537190" cy="3425190"/>
            </a:xfrm>
            <a:custGeom>
              <a:avLst/>
              <a:gdLst/>
              <a:ahLst/>
              <a:cxnLst/>
              <a:rect l="l" t="t" r="r" b="b"/>
              <a:pathLst>
                <a:path w="10537190" h="3425190">
                  <a:moveTo>
                    <a:pt x="0" y="0"/>
                  </a:moveTo>
                  <a:lnTo>
                    <a:pt x="10536822" y="0"/>
                  </a:lnTo>
                  <a:lnTo>
                    <a:pt x="10536822" y="3424909"/>
                  </a:lnTo>
                  <a:lnTo>
                    <a:pt x="0" y="3424909"/>
                  </a:lnTo>
                  <a:lnTo>
                    <a:pt x="0" y="0"/>
                  </a:lnTo>
                  <a:close/>
                </a:path>
              </a:pathLst>
            </a:custGeom>
            <a:ln w="509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0039" y="4049051"/>
              <a:ext cx="506730" cy="473709"/>
            </a:xfrm>
            <a:custGeom>
              <a:avLst/>
              <a:gdLst/>
              <a:ahLst/>
              <a:cxnLst/>
              <a:rect l="l" t="t" r="r" b="b"/>
              <a:pathLst>
                <a:path w="506730" h="473710">
                  <a:moveTo>
                    <a:pt x="506500" y="0"/>
                  </a:moveTo>
                  <a:lnTo>
                    <a:pt x="0" y="0"/>
                  </a:lnTo>
                  <a:lnTo>
                    <a:pt x="0" y="473391"/>
                  </a:lnTo>
                  <a:lnTo>
                    <a:pt x="506500" y="473391"/>
                  </a:lnTo>
                  <a:lnTo>
                    <a:pt x="506500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5598" y="4065829"/>
              <a:ext cx="397510" cy="364490"/>
            </a:xfrm>
            <a:custGeom>
              <a:avLst/>
              <a:gdLst/>
              <a:ahLst/>
              <a:cxnLst/>
              <a:rect l="l" t="t" r="r" b="b"/>
              <a:pathLst>
                <a:path w="397509" h="364489">
                  <a:moveTo>
                    <a:pt x="397259" y="0"/>
                  </a:moveTo>
                  <a:lnTo>
                    <a:pt x="0" y="0"/>
                  </a:lnTo>
                  <a:lnTo>
                    <a:pt x="0" y="364149"/>
                  </a:lnTo>
                  <a:lnTo>
                    <a:pt x="397259" y="364149"/>
                  </a:lnTo>
                  <a:lnTo>
                    <a:pt x="397259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458904" y="326489"/>
            <a:ext cx="2125345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525270" algn="l"/>
              </a:tabLst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65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V.Ryan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41199" y="341652"/>
            <a:ext cx="460629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503805" algn="l"/>
              </a:tabLst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65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65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65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4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65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58904" y="7399143"/>
            <a:ext cx="123444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650" spc="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32733" y="7412120"/>
            <a:ext cx="2114550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spc="-10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41199" y="7414307"/>
            <a:ext cx="2351405" cy="1308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65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65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65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4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65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72042" y="7398871"/>
            <a:ext cx="612140" cy="1308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9552" y="1297292"/>
            <a:ext cx="358775" cy="328930"/>
          </a:xfrm>
          <a:prstGeom prst="rect">
            <a:avLst/>
          </a:prstGeom>
          <a:solidFill>
            <a:srgbClr val="D9D9DA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2590"/>
              </a:lnSpc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23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95379" y="1346094"/>
            <a:ext cx="162560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DISASSEMBLED</a:t>
            </a:r>
            <a:r>
              <a:rPr sz="950" u="sng" spc="17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95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</a:t>
            </a:r>
            <a:r>
              <a:rPr sz="950" u="sng" spc="1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95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CRAMP</a:t>
            </a:r>
            <a:endParaRPr sz="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99499" y="1691477"/>
            <a:ext cx="815340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ASSEMBLED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92948" y="1835837"/>
            <a:ext cx="628650" cy="1809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</a:t>
            </a:r>
            <a:r>
              <a:rPr sz="1000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CRAMP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76556" y="1291196"/>
            <a:ext cx="448309" cy="419100"/>
          </a:xfrm>
          <a:custGeom>
            <a:avLst/>
            <a:gdLst/>
            <a:ahLst/>
            <a:cxnLst/>
            <a:rect l="l" t="t" r="r" b="b"/>
            <a:pathLst>
              <a:path w="448310" h="419100">
                <a:moveTo>
                  <a:pt x="448124" y="0"/>
                </a:moveTo>
                <a:lnTo>
                  <a:pt x="0" y="0"/>
                </a:lnTo>
                <a:lnTo>
                  <a:pt x="0" y="418834"/>
                </a:lnTo>
                <a:lnTo>
                  <a:pt x="448124" y="418834"/>
                </a:lnTo>
                <a:lnTo>
                  <a:pt x="448124" y="0"/>
                </a:lnTo>
                <a:close/>
              </a:path>
            </a:pathLst>
          </a:custGeom>
          <a:solidFill>
            <a:srgbClr val="151616">
              <a:alpha val="4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190326" y="1306050"/>
            <a:ext cx="351790" cy="322580"/>
          </a:xfrm>
          <a:prstGeom prst="rect">
            <a:avLst/>
          </a:prstGeom>
          <a:solidFill>
            <a:srgbClr val="D9D9DA"/>
          </a:solidFill>
        </p:spPr>
        <p:txBody>
          <a:bodyPr vert="horz" wrap="square" lIns="0" tIns="0" rIns="0" bIns="0" rtlCol="0">
            <a:spAutoFit/>
          </a:bodyPr>
          <a:lstStyle/>
          <a:p>
            <a:pPr marL="81280">
              <a:lnSpc>
                <a:spcPts val="2535"/>
              </a:lnSpc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endParaRPr sz="23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9646" y="4038939"/>
            <a:ext cx="231775" cy="3886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endParaRPr sz="235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67203" y="1943138"/>
            <a:ext cx="2748915" cy="1760855"/>
            <a:chOff x="467203" y="1943138"/>
            <a:chExt cx="2748915" cy="1760855"/>
          </a:xfrm>
        </p:grpSpPr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4713" y="2059152"/>
              <a:ext cx="151059" cy="39766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5725" y="2190215"/>
              <a:ext cx="58746" cy="13553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00488" y="1943138"/>
              <a:ext cx="94235" cy="61331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894388" y="1944589"/>
              <a:ext cx="227329" cy="611505"/>
            </a:xfrm>
            <a:custGeom>
              <a:avLst/>
              <a:gdLst/>
              <a:ahLst/>
              <a:cxnLst/>
              <a:rect l="l" t="t" r="r" b="b"/>
              <a:pathLst>
                <a:path w="227330" h="611505">
                  <a:moveTo>
                    <a:pt x="226940" y="0"/>
                  </a:moveTo>
                  <a:lnTo>
                    <a:pt x="226940" y="611450"/>
                  </a:lnTo>
                </a:path>
                <a:path w="227330" h="611505">
                  <a:moveTo>
                    <a:pt x="0" y="0"/>
                  </a:moveTo>
                  <a:lnTo>
                    <a:pt x="0" y="611450"/>
                  </a:lnTo>
                </a:path>
              </a:pathLst>
            </a:custGeom>
            <a:ln w="3175">
              <a:solidFill>
                <a:srgbClr val="3C2B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2799" y="1991527"/>
              <a:ext cx="53207" cy="50987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67203" y="2038389"/>
              <a:ext cx="2742565" cy="1665605"/>
            </a:xfrm>
            <a:custGeom>
              <a:avLst/>
              <a:gdLst/>
              <a:ahLst/>
              <a:cxnLst/>
              <a:rect l="l" t="t" r="r" b="b"/>
              <a:pathLst>
                <a:path w="2742565" h="1665604">
                  <a:moveTo>
                    <a:pt x="657810" y="0"/>
                  </a:moveTo>
                  <a:lnTo>
                    <a:pt x="393304" y="144058"/>
                  </a:lnTo>
                  <a:lnTo>
                    <a:pt x="348657" y="168076"/>
                  </a:lnTo>
                  <a:lnTo>
                    <a:pt x="305165" y="191145"/>
                  </a:lnTo>
                  <a:lnTo>
                    <a:pt x="297390" y="195033"/>
                  </a:lnTo>
                  <a:lnTo>
                    <a:pt x="259401" y="219996"/>
                  </a:lnTo>
                  <a:lnTo>
                    <a:pt x="223933" y="248862"/>
                  </a:lnTo>
                  <a:lnTo>
                    <a:pt x="191005" y="281363"/>
                  </a:lnTo>
                  <a:lnTo>
                    <a:pt x="160635" y="317233"/>
                  </a:lnTo>
                  <a:lnTo>
                    <a:pt x="132843" y="356203"/>
                  </a:lnTo>
                  <a:lnTo>
                    <a:pt x="107647" y="398008"/>
                  </a:lnTo>
                  <a:lnTo>
                    <a:pt x="85066" y="442380"/>
                  </a:lnTo>
                  <a:lnTo>
                    <a:pt x="65119" y="489052"/>
                  </a:lnTo>
                  <a:lnTo>
                    <a:pt x="47824" y="537756"/>
                  </a:lnTo>
                  <a:lnTo>
                    <a:pt x="33200" y="588226"/>
                  </a:lnTo>
                  <a:lnTo>
                    <a:pt x="21266" y="640194"/>
                  </a:lnTo>
                  <a:lnTo>
                    <a:pt x="12915" y="687284"/>
                  </a:lnTo>
                  <a:lnTo>
                    <a:pt x="6592" y="735315"/>
                  </a:lnTo>
                  <a:lnTo>
                    <a:pt x="2318" y="784054"/>
                  </a:lnTo>
                  <a:lnTo>
                    <a:pt x="114" y="833267"/>
                  </a:lnTo>
                  <a:lnTo>
                    <a:pt x="0" y="882719"/>
                  </a:lnTo>
                  <a:lnTo>
                    <a:pt x="1996" y="932176"/>
                  </a:lnTo>
                  <a:lnTo>
                    <a:pt x="6124" y="981404"/>
                  </a:lnTo>
                  <a:lnTo>
                    <a:pt x="12405" y="1030169"/>
                  </a:lnTo>
                  <a:lnTo>
                    <a:pt x="20859" y="1078236"/>
                  </a:lnTo>
                  <a:lnTo>
                    <a:pt x="32374" y="1128969"/>
                  </a:lnTo>
                  <a:lnTo>
                    <a:pt x="46460" y="1178806"/>
                  </a:lnTo>
                  <a:lnTo>
                    <a:pt x="63145" y="1227508"/>
                  </a:lnTo>
                  <a:lnTo>
                    <a:pt x="82456" y="1274833"/>
                  </a:lnTo>
                  <a:lnTo>
                    <a:pt x="104420" y="1320539"/>
                  </a:lnTo>
                  <a:lnTo>
                    <a:pt x="129066" y="1364385"/>
                  </a:lnTo>
                  <a:lnTo>
                    <a:pt x="156419" y="1406131"/>
                  </a:lnTo>
                  <a:lnTo>
                    <a:pt x="186508" y="1445534"/>
                  </a:lnTo>
                  <a:lnTo>
                    <a:pt x="219361" y="1482353"/>
                  </a:lnTo>
                  <a:lnTo>
                    <a:pt x="254523" y="1516023"/>
                  </a:lnTo>
                  <a:lnTo>
                    <a:pt x="292073" y="1546565"/>
                  </a:lnTo>
                  <a:lnTo>
                    <a:pt x="332030" y="1573770"/>
                  </a:lnTo>
                  <a:lnTo>
                    <a:pt x="374411" y="1597433"/>
                  </a:lnTo>
                  <a:lnTo>
                    <a:pt x="419234" y="1617345"/>
                  </a:lnTo>
                  <a:lnTo>
                    <a:pt x="466517" y="1633299"/>
                  </a:lnTo>
                  <a:lnTo>
                    <a:pt x="516277" y="1645089"/>
                  </a:lnTo>
                  <a:lnTo>
                    <a:pt x="568533" y="1652506"/>
                  </a:lnTo>
                  <a:lnTo>
                    <a:pt x="623302" y="1655344"/>
                  </a:lnTo>
                  <a:lnTo>
                    <a:pt x="776694" y="1655592"/>
                  </a:lnTo>
                  <a:lnTo>
                    <a:pt x="1032473" y="1656917"/>
                  </a:lnTo>
                  <a:lnTo>
                    <a:pt x="2004667" y="1665229"/>
                  </a:lnTo>
                  <a:lnTo>
                    <a:pt x="2055488" y="1663674"/>
                  </a:lnTo>
                  <a:lnTo>
                    <a:pt x="2106593" y="1658597"/>
                  </a:lnTo>
                  <a:lnTo>
                    <a:pt x="2157668" y="1650100"/>
                  </a:lnTo>
                  <a:lnTo>
                    <a:pt x="2208399" y="1638286"/>
                  </a:lnTo>
                  <a:lnTo>
                    <a:pt x="2258471" y="1623258"/>
                  </a:lnTo>
                  <a:lnTo>
                    <a:pt x="2307570" y="1605118"/>
                  </a:lnTo>
                  <a:lnTo>
                    <a:pt x="2355382" y="1583969"/>
                  </a:lnTo>
                  <a:lnTo>
                    <a:pt x="2401593" y="1559915"/>
                  </a:lnTo>
                  <a:lnTo>
                    <a:pt x="2445888" y="1533058"/>
                  </a:lnTo>
                  <a:lnTo>
                    <a:pt x="2487954" y="1503501"/>
                  </a:lnTo>
                  <a:lnTo>
                    <a:pt x="2527361" y="1471560"/>
                  </a:lnTo>
                  <a:lnTo>
                    <a:pt x="2564269" y="1437119"/>
                  </a:lnTo>
                  <a:lnTo>
                    <a:pt x="2598422" y="1400257"/>
                  </a:lnTo>
                  <a:lnTo>
                    <a:pt x="2629563" y="1361052"/>
                  </a:lnTo>
                  <a:lnTo>
                    <a:pt x="2657435" y="1319582"/>
                  </a:lnTo>
                  <a:lnTo>
                    <a:pt x="2681783" y="1275924"/>
                  </a:lnTo>
                  <a:lnTo>
                    <a:pt x="2702350" y="1230159"/>
                  </a:lnTo>
                  <a:lnTo>
                    <a:pt x="2718878" y="1182362"/>
                  </a:lnTo>
                  <a:lnTo>
                    <a:pt x="2731113" y="1132614"/>
                  </a:lnTo>
                  <a:lnTo>
                    <a:pt x="2738796" y="1080992"/>
                  </a:lnTo>
                  <a:lnTo>
                    <a:pt x="2741677" y="1026724"/>
                  </a:lnTo>
                  <a:lnTo>
                    <a:pt x="2742454" y="1025945"/>
                  </a:lnTo>
                  <a:lnTo>
                    <a:pt x="2742454" y="426796"/>
                  </a:lnTo>
                  <a:lnTo>
                    <a:pt x="2344301" y="426796"/>
                  </a:lnTo>
                  <a:lnTo>
                    <a:pt x="2344301" y="1025945"/>
                  </a:lnTo>
                  <a:lnTo>
                    <a:pt x="2345073" y="1026017"/>
                  </a:lnTo>
                  <a:lnTo>
                    <a:pt x="2337770" y="1070777"/>
                  </a:lnTo>
                  <a:lnTo>
                    <a:pt x="2317873" y="1112933"/>
                  </a:lnTo>
                  <a:lnTo>
                    <a:pt x="2287418" y="1151682"/>
                  </a:lnTo>
                  <a:lnTo>
                    <a:pt x="2248442" y="1186223"/>
                  </a:lnTo>
                  <a:lnTo>
                    <a:pt x="2204621" y="1214962"/>
                  </a:lnTo>
                  <a:lnTo>
                    <a:pt x="2157229" y="1237991"/>
                  </a:lnTo>
                  <a:lnTo>
                    <a:pt x="2107526" y="1254891"/>
                  </a:lnTo>
                  <a:lnTo>
                    <a:pt x="2056771" y="1265244"/>
                  </a:lnTo>
                  <a:lnTo>
                    <a:pt x="2006225" y="1268629"/>
                  </a:lnTo>
                  <a:lnTo>
                    <a:pt x="626412" y="1258744"/>
                  </a:lnTo>
                  <a:lnTo>
                    <a:pt x="558504" y="1244561"/>
                  </a:lnTo>
                  <a:lnTo>
                    <a:pt x="505533" y="1207065"/>
                  </a:lnTo>
                  <a:lnTo>
                    <a:pt x="479589" y="1175273"/>
                  </a:lnTo>
                  <a:lnTo>
                    <a:pt x="457219" y="1137889"/>
                  </a:lnTo>
                  <a:lnTo>
                    <a:pt x="438392" y="1095741"/>
                  </a:lnTo>
                  <a:lnTo>
                    <a:pt x="423076" y="1049659"/>
                  </a:lnTo>
                  <a:lnTo>
                    <a:pt x="411237" y="1000473"/>
                  </a:lnTo>
                  <a:lnTo>
                    <a:pt x="403352" y="952838"/>
                  </a:lnTo>
                  <a:lnTo>
                    <a:pt x="398601" y="904751"/>
                  </a:lnTo>
                  <a:lnTo>
                    <a:pt x="396942" y="856715"/>
                  </a:lnTo>
                  <a:lnTo>
                    <a:pt x="398331" y="809235"/>
                  </a:lnTo>
                  <a:lnTo>
                    <a:pt x="402727" y="762814"/>
                  </a:lnTo>
                  <a:lnTo>
                    <a:pt x="410087" y="717958"/>
                  </a:lnTo>
                  <a:lnTo>
                    <a:pt x="425274" y="656768"/>
                  </a:lnTo>
                  <a:lnTo>
                    <a:pt x="443464" y="609690"/>
                  </a:lnTo>
                  <a:lnTo>
                    <a:pt x="465390" y="573644"/>
                  </a:lnTo>
                  <a:lnTo>
                    <a:pt x="491788" y="545550"/>
                  </a:lnTo>
                  <a:lnTo>
                    <a:pt x="523390" y="522326"/>
                  </a:lnTo>
                  <a:lnTo>
                    <a:pt x="560930" y="500892"/>
                  </a:lnTo>
                  <a:lnTo>
                    <a:pt x="605142" y="478166"/>
                  </a:lnTo>
                  <a:lnTo>
                    <a:pt x="656759" y="451069"/>
                  </a:lnTo>
                  <a:lnTo>
                    <a:pt x="657810" y="0"/>
                  </a:lnTo>
                  <a:close/>
                </a:path>
              </a:pathLst>
            </a:custGeom>
            <a:solidFill>
              <a:srgbClr val="1A37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78696" y="2168526"/>
              <a:ext cx="2519045" cy="1423670"/>
            </a:xfrm>
            <a:custGeom>
              <a:avLst/>
              <a:gdLst/>
              <a:ahLst/>
              <a:cxnLst/>
              <a:rect l="l" t="t" r="r" b="b"/>
              <a:pathLst>
                <a:path w="2519045" h="1423670">
                  <a:moveTo>
                    <a:pt x="545625" y="0"/>
                  </a:moveTo>
                  <a:lnTo>
                    <a:pt x="426376" y="62297"/>
                  </a:lnTo>
                  <a:lnTo>
                    <a:pt x="377264" y="89072"/>
                  </a:lnTo>
                  <a:lnTo>
                    <a:pt x="285354" y="138813"/>
                  </a:lnTo>
                  <a:lnTo>
                    <a:pt x="242327" y="161567"/>
                  </a:lnTo>
                  <a:lnTo>
                    <a:pt x="205548" y="186539"/>
                  </a:lnTo>
                  <a:lnTo>
                    <a:pt x="171689" y="216524"/>
                  </a:lnTo>
                  <a:lnTo>
                    <a:pt x="140781" y="251105"/>
                  </a:lnTo>
                  <a:lnTo>
                    <a:pt x="112856" y="289869"/>
                  </a:lnTo>
                  <a:lnTo>
                    <a:pt x="87948" y="332402"/>
                  </a:lnTo>
                  <a:lnTo>
                    <a:pt x="66089" y="378288"/>
                  </a:lnTo>
                  <a:lnTo>
                    <a:pt x="47311" y="427114"/>
                  </a:lnTo>
                  <a:lnTo>
                    <a:pt x="31647" y="478466"/>
                  </a:lnTo>
                  <a:lnTo>
                    <a:pt x="19128" y="531928"/>
                  </a:lnTo>
                  <a:lnTo>
                    <a:pt x="10848" y="579469"/>
                  </a:lnTo>
                  <a:lnTo>
                    <a:pt x="4882" y="628109"/>
                  </a:lnTo>
                  <a:lnTo>
                    <a:pt x="1257" y="677547"/>
                  </a:lnTo>
                  <a:lnTo>
                    <a:pt x="0" y="727483"/>
                  </a:lnTo>
                  <a:lnTo>
                    <a:pt x="1135" y="777619"/>
                  </a:lnTo>
                  <a:lnTo>
                    <a:pt x="4690" y="827655"/>
                  </a:lnTo>
                  <a:lnTo>
                    <a:pt x="10690" y="877292"/>
                  </a:lnTo>
                  <a:lnTo>
                    <a:pt x="19162" y="926229"/>
                  </a:lnTo>
                  <a:lnTo>
                    <a:pt x="30569" y="975944"/>
                  </a:lnTo>
                  <a:lnTo>
                    <a:pt x="44699" y="1024511"/>
                  </a:lnTo>
                  <a:lnTo>
                    <a:pt x="61583" y="1071627"/>
                  </a:lnTo>
                  <a:lnTo>
                    <a:pt x="81249" y="1116987"/>
                  </a:lnTo>
                  <a:lnTo>
                    <a:pt x="103730" y="1160287"/>
                  </a:lnTo>
                  <a:lnTo>
                    <a:pt x="129054" y="1201223"/>
                  </a:lnTo>
                  <a:lnTo>
                    <a:pt x="157252" y="1239492"/>
                  </a:lnTo>
                  <a:lnTo>
                    <a:pt x="188355" y="1274788"/>
                  </a:lnTo>
                  <a:lnTo>
                    <a:pt x="224999" y="1309085"/>
                  </a:lnTo>
                  <a:lnTo>
                    <a:pt x="264821" y="1339153"/>
                  </a:lnTo>
                  <a:lnTo>
                    <a:pt x="307852" y="1364637"/>
                  </a:lnTo>
                  <a:lnTo>
                    <a:pt x="354124" y="1385184"/>
                  </a:lnTo>
                  <a:lnTo>
                    <a:pt x="403666" y="1400440"/>
                  </a:lnTo>
                  <a:lnTo>
                    <a:pt x="456509" y="1410051"/>
                  </a:lnTo>
                  <a:lnTo>
                    <a:pt x="512684" y="1413663"/>
                  </a:lnTo>
                  <a:lnTo>
                    <a:pt x="666027" y="1413910"/>
                  </a:lnTo>
                  <a:lnTo>
                    <a:pt x="921726" y="1415236"/>
                  </a:lnTo>
                  <a:lnTo>
                    <a:pt x="1893611" y="1423547"/>
                  </a:lnTo>
                  <a:lnTo>
                    <a:pt x="1942085" y="1421867"/>
                  </a:lnTo>
                  <a:lnTo>
                    <a:pt x="1990847" y="1416451"/>
                  </a:lnTo>
                  <a:lnTo>
                    <a:pt x="2039525" y="1407420"/>
                  </a:lnTo>
                  <a:lnTo>
                    <a:pt x="2087750" y="1394896"/>
                  </a:lnTo>
                  <a:lnTo>
                    <a:pt x="2135150" y="1379000"/>
                  </a:lnTo>
                  <a:lnTo>
                    <a:pt x="2181356" y="1359854"/>
                  </a:lnTo>
                  <a:lnTo>
                    <a:pt x="2225996" y="1337579"/>
                  </a:lnTo>
                  <a:lnTo>
                    <a:pt x="2268700" y="1312298"/>
                  </a:lnTo>
                  <a:lnTo>
                    <a:pt x="2309098" y="1284130"/>
                  </a:lnTo>
                  <a:lnTo>
                    <a:pt x="2348610" y="1251668"/>
                  </a:lnTo>
                  <a:lnTo>
                    <a:pt x="2384966" y="1216282"/>
                  </a:lnTo>
                  <a:lnTo>
                    <a:pt x="2417782" y="1178095"/>
                  </a:lnTo>
                  <a:lnTo>
                    <a:pt x="2446668" y="1137229"/>
                  </a:lnTo>
                  <a:lnTo>
                    <a:pt x="2471240" y="1093807"/>
                  </a:lnTo>
                  <a:lnTo>
                    <a:pt x="2491109" y="1047950"/>
                  </a:lnTo>
                  <a:lnTo>
                    <a:pt x="2505889" y="999782"/>
                  </a:lnTo>
                  <a:lnTo>
                    <a:pt x="2515193" y="949424"/>
                  </a:lnTo>
                  <a:lnTo>
                    <a:pt x="2518640" y="896147"/>
                  </a:lnTo>
                  <a:lnTo>
                    <a:pt x="2518981" y="895808"/>
                  </a:lnTo>
                  <a:lnTo>
                    <a:pt x="2518981" y="296659"/>
                  </a:lnTo>
                  <a:lnTo>
                    <a:pt x="2344788" y="296659"/>
                  </a:lnTo>
                  <a:lnTo>
                    <a:pt x="2344788" y="895808"/>
                  </a:lnTo>
                  <a:lnTo>
                    <a:pt x="2345127" y="895808"/>
                  </a:lnTo>
                  <a:lnTo>
                    <a:pt x="2340185" y="945102"/>
                  </a:lnTo>
                  <a:lnTo>
                    <a:pt x="2326662" y="991382"/>
                  </a:lnTo>
                  <a:lnTo>
                    <a:pt x="2305435" y="1034851"/>
                  </a:lnTo>
                  <a:lnTo>
                    <a:pt x="2277382" y="1075201"/>
                  </a:lnTo>
                  <a:lnTo>
                    <a:pt x="2243380" y="1112126"/>
                  </a:lnTo>
                  <a:lnTo>
                    <a:pt x="2204309" y="1145319"/>
                  </a:lnTo>
                  <a:lnTo>
                    <a:pt x="2165015" y="1172124"/>
                  </a:lnTo>
                  <a:lnTo>
                    <a:pt x="2123077" y="1195305"/>
                  </a:lnTo>
                  <a:lnTo>
                    <a:pt x="2079082" y="1214666"/>
                  </a:lnTo>
                  <a:lnTo>
                    <a:pt x="2033619" y="1230014"/>
                  </a:lnTo>
                  <a:lnTo>
                    <a:pt x="1987274" y="1241154"/>
                  </a:lnTo>
                  <a:lnTo>
                    <a:pt x="1940637" y="1247893"/>
                  </a:lnTo>
                  <a:lnTo>
                    <a:pt x="1894293" y="1250036"/>
                  </a:lnTo>
                  <a:lnTo>
                    <a:pt x="514041" y="1240152"/>
                  </a:lnTo>
                  <a:lnTo>
                    <a:pt x="465991" y="1235977"/>
                  </a:lnTo>
                  <a:lnTo>
                    <a:pt x="421969" y="1224710"/>
                  </a:lnTo>
                  <a:lnTo>
                    <a:pt x="381923" y="1206950"/>
                  </a:lnTo>
                  <a:lnTo>
                    <a:pt x="345803" y="1183298"/>
                  </a:lnTo>
                  <a:lnTo>
                    <a:pt x="313556" y="1154353"/>
                  </a:lnTo>
                  <a:lnTo>
                    <a:pt x="284269" y="1119797"/>
                  </a:lnTo>
                  <a:lnTo>
                    <a:pt x="258508" y="1080822"/>
                  </a:lnTo>
                  <a:lnTo>
                    <a:pt x="236236" y="1038001"/>
                  </a:lnTo>
                  <a:lnTo>
                    <a:pt x="217412" y="991908"/>
                  </a:lnTo>
                  <a:lnTo>
                    <a:pt x="201996" y="943119"/>
                  </a:lnTo>
                  <a:lnTo>
                    <a:pt x="189948" y="892206"/>
                  </a:lnTo>
                  <a:lnTo>
                    <a:pt x="182008" y="845470"/>
                  </a:lnTo>
                  <a:lnTo>
                    <a:pt x="176733" y="798163"/>
                  </a:lnTo>
                  <a:lnTo>
                    <a:pt x="174092" y="750652"/>
                  </a:lnTo>
                  <a:lnTo>
                    <a:pt x="174054" y="703308"/>
                  </a:lnTo>
                  <a:lnTo>
                    <a:pt x="176587" y="656497"/>
                  </a:lnTo>
                  <a:lnTo>
                    <a:pt x="181658" y="610588"/>
                  </a:lnTo>
                  <a:lnTo>
                    <a:pt x="189238" y="565950"/>
                  </a:lnTo>
                  <a:lnTo>
                    <a:pt x="203016" y="509411"/>
                  </a:lnTo>
                  <a:lnTo>
                    <a:pt x="220807" y="457201"/>
                  </a:lnTo>
                  <a:lnTo>
                    <a:pt x="242511" y="410337"/>
                  </a:lnTo>
                  <a:lnTo>
                    <a:pt x="268029" y="369830"/>
                  </a:lnTo>
                  <a:lnTo>
                    <a:pt x="297260" y="336694"/>
                  </a:lnTo>
                  <a:lnTo>
                    <a:pt x="330061" y="311873"/>
                  </a:lnTo>
                  <a:lnTo>
                    <a:pt x="360093" y="295762"/>
                  </a:lnTo>
                  <a:lnTo>
                    <a:pt x="545422" y="194546"/>
                  </a:lnTo>
                  <a:lnTo>
                    <a:pt x="545625" y="0"/>
                  </a:lnTo>
                  <a:close/>
                </a:path>
              </a:pathLst>
            </a:custGeom>
            <a:solidFill>
              <a:srgbClr val="2644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93739" y="1943138"/>
              <a:ext cx="322358" cy="61331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3994" y="3432448"/>
              <a:ext cx="655114" cy="13497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1573994" y="3432447"/>
            <a:ext cx="655320" cy="135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875">
              <a:lnSpc>
                <a:spcPts val="1065"/>
              </a:lnSpc>
            </a:pPr>
            <a:r>
              <a:rPr sz="1050" spc="-20" dirty="0">
                <a:solidFill>
                  <a:srgbClr val="1A3782"/>
                </a:solidFill>
                <a:latin typeface="Arial"/>
                <a:cs typeface="Arial"/>
              </a:rPr>
              <a:t>RYAN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486868" y="1335245"/>
            <a:ext cx="6068695" cy="2406650"/>
            <a:chOff x="3486868" y="1335245"/>
            <a:chExt cx="6068695" cy="2406650"/>
          </a:xfrm>
        </p:grpSpPr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59860" y="1847989"/>
              <a:ext cx="109380" cy="133022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35152" y="1639432"/>
              <a:ext cx="177453" cy="16478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27360" y="3221012"/>
              <a:ext cx="177454" cy="16477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86868" y="1335245"/>
              <a:ext cx="288051" cy="240625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504120" y="1464558"/>
              <a:ext cx="254000" cy="114300"/>
            </a:xfrm>
            <a:custGeom>
              <a:avLst/>
              <a:gdLst/>
              <a:ahLst/>
              <a:cxnLst/>
              <a:rect l="l" t="t" r="r" b="b"/>
              <a:pathLst>
                <a:path w="254000" h="114300">
                  <a:moveTo>
                    <a:pt x="23368" y="57454"/>
                  </a:moveTo>
                  <a:lnTo>
                    <a:pt x="16789" y="27901"/>
                  </a:lnTo>
                  <a:lnTo>
                    <a:pt x="0" y="0"/>
                  </a:lnTo>
                  <a:lnTo>
                    <a:pt x="0" y="113944"/>
                  </a:lnTo>
                  <a:lnTo>
                    <a:pt x="18262" y="86753"/>
                  </a:lnTo>
                  <a:lnTo>
                    <a:pt x="23368" y="57454"/>
                  </a:lnTo>
                  <a:close/>
                </a:path>
                <a:path w="254000" h="114300">
                  <a:moveTo>
                    <a:pt x="253377" y="0"/>
                  </a:moveTo>
                  <a:lnTo>
                    <a:pt x="236588" y="27901"/>
                  </a:lnTo>
                  <a:lnTo>
                    <a:pt x="229997" y="57454"/>
                  </a:lnTo>
                  <a:lnTo>
                    <a:pt x="235115" y="86753"/>
                  </a:lnTo>
                  <a:lnTo>
                    <a:pt x="253377" y="113944"/>
                  </a:lnTo>
                  <a:lnTo>
                    <a:pt x="253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34403" y="1989827"/>
              <a:ext cx="153404" cy="40382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87756" y="2122924"/>
              <a:ext cx="59658" cy="13763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47259" y="1402587"/>
              <a:ext cx="2507951" cy="158646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8576702" y="1885369"/>
              <a:ext cx="230504" cy="621030"/>
            </a:xfrm>
            <a:custGeom>
              <a:avLst/>
              <a:gdLst/>
              <a:ahLst/>
              <a:cxnLst/>
              <a:rect l="l" t="t" r="r" b="b"/>
              <a:pathLst>
                <a:path w="230504" h="621030">
                  <a:moveTo>
                    <a:pt x="230462" y="0"/>
                  </a:moveTo>
                  <a:lnTo>
                    <a:pt x="230462" y="620935"/>
                  </a:lnTo>
                </a:path>
                <a:path w="230504" h="621030">
                  <a:moveTo>
                    <a:pt x="0" y="0"/>
                  </a:moveTo>
                  <a:lnTo>
                    <a:pt x="0" y="620935"/>
                  </a:lnTo>
                </a:path>
              </a:pathLst>
            </a:custGeom>
            <a:ln w="3175">
              <a:solidFill>
                <a:srgbClr val="3C2B9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77641" y="1933035"/>
              <a:ext cx="54035" cy="51777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6111879" y="1980623"/>
              <a:ext cx="2785110" cy="1691639"/>
            </a:xfrm>
            <a:custGeom>
              <a:avLst/>
              <a:gdLst/>
              <a:ahLst/>
              <a:cxnLst/>
              <a:rect l="l" t="t" r="r" b="b"/>
              <a:pathLst>
                <a:path w="2785109" h="1691639">
                  <a:moveTo>
                    <a:pt x="668012" y="0"/>
                  </a:moveTo>
                  <a:lnTo>
                    <a:pt x="399403" y="146294"/>
                  </a:lnTo>
                  <a:lnTo>
                    <a:pt x="354064" y="170684"/>
                  </a:lnTo>
                  <a:lnTo>
                    <a:pt x="309900" y="194110"/>
                  </a:lnTo>
                  <a:lnTo>
                    <a:pt x="302001" y="198059"/>
                  </a:lnTo>
                  <a:lnTo>
                    <a:pt x="263423" y="223409"/>
                  </a:lnTo>
                  <a:lnTo>
                    <a:pt x="227405" y="252723"/>
                  </a:lnTo>
                  <a:lnTo>
                    <a:pt x="193966" y="285728"/>
                  </a:lnTo>
                  <a:lnTo>
                    <a:pt x="163126" y="322154"/>
                  </a:lnTo>
                  <a:lnTo>
                    <a:pt x="134903" y="361729"/>
                  </a:lnTo>
                  <a:lnTo>
                    <a:pt x="109316" y="404183"/>
                  </a:lnTo>
                  <a:lnTo>
                    <a:pt x="86385" y="449243"/>
                  </a:lnTo>
                  <a:lnTo>
                    <a:pt x="66129" y="496638"/>
                  </a:lnTo>
                  <a:lnTo>
                    <a:pt x="48566" y="546097"/>
                  </a:lnTo>
                  <a:lnTo>
                    <a:pt x="33716" y="597350"/>
                  </a:lnTo>
                  <a:lnTo>
                    <a:pt x="21597" y="650123"/>
                  </a:lnTo>
                  <a:lnTo>
                    <a:pt x="13116" y="697943"/>
                  </a:lnTo>
                  <a:lnTo>
                    <a:pt x="6695" y="746720"/>
                  </a:lnTo>
                  <a:lnTo>
                    <a:pt x="2354" y="796215"/>
                  </a:lnTo>
                  <a:lnTo>
                    <a:pt x="116" y="846191"/>
                  </a:lnTo>
                  <a:lnTo>
                    <a:pt x="0" y="896410"/>
                  </a:lnTo>
                  <a:lnTo>
                    <a:pt x="2027" y="946634"/>
                  </a:lnTo>
                  <a:lnTo>
                    <a:pt x="6219" y="996626"/>
                  </a:lnTo>
                  <a:lnTo>
                    <a:pt x="12597" y="1046147"/>
                  </a:lnTo>
                  <a:lnTo>
                    <a:pt x="21181" y="1094960"/>
                  </a:lnTo>
                  <a:lnTo>
                    <a:pt x="32876" y="1146479"/>
                  </a:lnTo>
                  <a:lnTo>
                    <a:pt x="47181" y="1197090"/>
                  </a:lnTo>
                  <a:lnTo>
                    <a:pt x="64125" y="1246547"/>
                  </a:lnTo>
                  <a:lnTo>
                    <a:pt x="83735" y="1294606"/>
                  </a:lnTo>
                  <a:lnTo>
                    <a:pt x="106040" y="1341021"/>
                  </a:lnTo>
                  <a:lnTo>
                    <a:pt x="131067" y="1385547"/>
                  </a:lnTo>
                  <a:lnTo>
                    <a:pt x="158845" y="1427940"/>
                  </a:lnTo>
                  <a:lnTo>
                    <a:pt x="189402" y="1467953"/>
                  </a:lnTo>
                  <a:lnTo>
                    <a:pt x="222764" y="1505343"/>
                  </a:lnTo>
                  <a:lnTo>
                    <a:pt x="258471" y="1539536"/>
                  </a:lnTo>
                  <a:lnTo>
                    <a:pt x="296604" y="1570551"/>
                  </a:lnTo>
                  <a:lnTo>
                    <a:pt x="337180" y="1598178"/>
                  </a:lnTo>
                  <a:lnTo>
                    <a:pt x="380218" y="1622208"/>
                  </a:lnTo>
                  <a:lnTo>
                    <a:pt x="425736" y="1642428"/>
                  </a:lnTo>
                  <a:lnTo>
                    <a:pt x="473752" y="1658630"/>
                  </a:lnTo>
                  <a:lnTo>
                    <a:pt x="524284" y="1670603"/>
                  </a:lnTo>
                  <a:lnTo>
                    <a:pt x="577349" y="1678135"/>
                  </a:lnTo>
                  <a:lnTo>
                    <a:pt x="632967" y="1681018"/>
                  </a:lnTo>
                  <a:lnTo>
                    <a:pt x="783174" y="1681252"/>
                  </a:lnTo>
                  <a:lnTo>
                    <a:pt x="1033639" y="1682513"/>
                  </a:lnTo>
                  <a:lnTo>
                    <a:pt x="2035756" y="1691054"/>
                  </a:lnTo>
                  <a:lnTo>
                    <a:pt x="2082657" y="1689769"/>
                  </a:lnTo>
                  <a:lnTo>
                    <a:pt x="2129821" y="1685519"/>
                  </a:lnTo>
                  <a:lnTo>
                    <a:pt x="2177007" y="1678383"/>
                  </a:lnTo>
                  <a:lnTo>
                    <a:pt x="2223975" y="1668440"/>
                  </a:lnTo>
                  <a:lnTo>
                    <a:pt x="2270487" y="1655768"/>
                  </a:lnTo>
                  <a:lnTo>
                    <a:pt x="2316302" y="1640445"/>
                  </a:lnTo>
                  <a:lnTo>
                    <a:pt x="2361181" y="1622550"/>
                  </a:lnTo>
                  <a:lnTo>
                    <a:pt x="2404884" y="1602162"/>
                  </a:lnTo>
                  <a:lnTo>
                    <a:pt x="2447171" y="1579358"/>
                  </a:lnTo>
                  <a:lnTo>
                    <a:pt x="2487802" y="1554218"/>
                  </a:lnTo>
                  <a:lnTo>
                    <a:pt x="2526538" y="1526819"/>
                  </a:lnTo>
                  <a:lnTo>
                    <a:pt x="2563314" y="1497184"/>
                  </a:lnTo>
                  <a:lnTo>
                    <a:pt x="2597976" y="1465410"/>
                  </a:lnTo>
                  <a:lnTo>
                    <a:pt x="2630324" y="1431559"/>
                  </a:lnTo>
                  <a:lnTo>
                    <a:pt x="2660157" y="1395692"/>
                  </a:lnTo>
                  <a:lnTo>
                    <a:pt x="2687274" y="1357870"/>
                  </a:lnTo>
                  <a:lnTo>
                    <a:pt x="2711474" y="1318153"/>
                  </a:lnTo>
                  <a:lnTo>
                    <a:pt x="2732557" y="1276604"/>
                  </a:lnTo>
                  <a:lnTo>
                    <a:pt x="2750322" y="1233284"/>
                  </a:lnTo>
                  <a:lnTo>
                    <a:pt x="2764569" y="1188253"/>
                  </a:lnTo>
                  <a:lnTo>
                    <a:pt x="2775096" y="1141573"/>
                  </a:lnTo>
                  <a:lnTo>
                    <a:pt x="2781704" y="1093306"/>
                  </a:lnTo>
                  <a:lnTo>
                    <a:pt x="2784196" y="1042648"/>
                  </a:lnTo>
                  <a:lnTo>
                    <a:pt x="2784985" y="1041856"/>
                  </a:lnTo>
                  <a:lnTo>
                    <a:pt x="2784985" y="433417"/>
                  </a:lnTo>
                  <a:lnTo>
                    <a:pt x="2380657" y="433417"/>
                  </a:lnTo>
                  <a:lnTo>
                    <a:pt x="2380657" y="1041856"/>
                  </a:lnTo>
                  <a:lnTo>
                    <a:pt x="2381441" y="1041930"/>
                  </a:lnTo>
                  <a:lnTo>
                    <a:pt x="2374025" y="1087385"/>
                  </a:lnTo>
                  <a:lnTo>
                    <a:pt x="2353818" y="1130195"/>
                  </a:lnTo>
                  <a:lnTo>
                    <a:pt x="2322890" y="1169545"/>
                  </a:lnTo>
                  <a:lnTo>
                    <a:pt x="2283309" y="1204621"/>
                  </a:lnTo>
                  <a:lnTo>
                    <a:pt x="2238810" y="1233805"/>
                  </a:lnTo>
                  <a:lnTo>
                    <a:pt x="2190684" y="1257192"/>
                  </a:lnTo>
                  <a:lnTo>
                    <a:pt x="2140210" y="1274355"/>
                  </a:lnTo>
                  <a:lnTo>
                    <a:pt x="2088668" y="1284868"/>
                  </a:lnTo>
                  <a:lnTo>
                    <a:pt x="2037337" y="1288305"/>
                  </a:lnTo>
                  <a:lnTo>
                    <a:pt x="636125" y="1278266"/>
                  </a:lnTo>
                  <a:lnTo>
                    <a:pt x="567165" y="1263863"/>
                  </a:lnTo>
                  <a:lnTo>
                    <a:pt x="513373" y="1225786"/>
                  </a:lnTo>
                  <a:lnTo>
                    <a:pt x="487027" y="1193502"/>
                  </a:lnTo>
                  <a:lnTo>
                    <a:pt x="464311" y="1155538"/>
                  </a:lnTo>
                  <a:lnTo>
                    <a:pt x="445191" y="1112736"/>
                  </a:lnTo>
                  <a:lnTo>
                    <a:pt x="429636" y="1065939"/>
                  </a:lnTo>
                  <a:lnTo>
                    <a:pt x="417613" y="1015989"/>
                  </a:lnTo>
                  <a:lnTo>
                    <a:pt x="409606" y="967617"/>
                  </a:lnTo>
                  <a:lnTo>
                    <a:pt x="404782" y="918784"/>
                  </a:lnTo>
                  <a:lnTo>
                    <a:pt x="403097" y="870004"/>
                  </a:lnTo>
                  <a:lnTo>
                    <a:pt x="404509" y="821787"/>
                  </a:lnTo>
                  <a:lnTo>
                    <a:pt x="408973" y="774646"/>
                  </a:lnTo>
                  <a:lnTo>
                    <a:pt x="416448" y="729094"/>
                  </a:lnTo>
                  <a:lnTo>
                    <a:pt x="431869" y="666955"/>
                  </a:lnTo>
                  <a:lnTo>
                    <a:pt x="450341" y="619148"/>
                  </a:lnTo>
                  <a:lnTo>
                    <a:pt x="472607" y="582543"/>
                  </a:lnTo>
                  <a:lnTo>
                    <a:pt x="499414" y="554013"/>
                  </a:lnTo>
                  <a:lnTo>
                    <a:pt x="531506" y="530429"/>
                  </a:lnTo>
                  <a:lnTo>
                    <a:pt x="569628" y="508662"/>
                  </a:lnTo>
                  <a:lnTo>
                    <a:pt x="614526" y="485584"/>
                  </a:lnTo>
                  <a:lnTo>
                    <a:pt x="666946" y="458066"/>
                  </a:lnTo>
                  <a:lnTo>
                    <a:pt x="668012" y="0"/>
                  </a:lnTo>
                  <a:close/>
                </a:path>
              </a:pathLst>
            </a:custGeom>
            <a:solidFill>
              <a:srgbClr val="1A37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225101" y="2112778"/>
              <a:ext cx="2558415" cy="1445895"/>
            </a:xfrm>
            <a:custGeom>
              <a:avLst/>
              <a:gdLst/>
              <a:ahLst/>
              <a:cxnLst/>
              <a:rect l="l" t="t" r="r" b="b"/>
              <a:pathLst>
                <a:path w="2558415" h="1445895">
                  <a:moveTo>
                    <a:pt x="554088" y="0"/>
                  </a:moveTo>
                  <a:lnTo>
                    <a:pt x="432987" y="63264"/>
                  </a:lnTo>
                  <a:lnTo>
                    <a:pt x="383115" y="90454"/>
                  </a:lnTo>
                  <a:lnTo>
                    <a:pt x="289779" y="140967"/>
                  </a:lnTo>
                  <a:lnTo>
                    <a:pt x="246083" y="164075"/>
                  </a:lnTo>
                  <a:lnTo>
                    <a:pt x="208735" y="189435"/>
                  </a:lnTo>
                  <a:lnTo>
                    <a:pt x="174351" y="219884"/>
                  </a:lnTo>
                  <a:lnTo>
                    <a:pt x="142964" y="255002"/>
                  </a:lnTo>
                  <a:lnTo>
                    <a:pt x="114607" y="294367"/>
                  </a:lnTo>
                  <a:lnTo>
                    <a:pt x="89313" y="337559"/>
                  </a:lnTo>
                  <a:lnTo>
                    <a:pt x="67115" y="384157"/>
                  </a:lnTo>
                  <a:lnTo>
                    <a:pt x="48045" y="433740"/>
                  </a:lnTo>
                  <a:lnTo>
                    <a:pt x="32138" y="485888"/>
                  </a:lnTo>
                  <a:lnTo>
                    <a:pt x="19425" y="540178"/>
                  </a:lnTo>
                  <a:lnTo>
                    <a:pt x="11017" y="588457"/>
                  </a:lnTo>
                  <a:lnTo>
                    <a:pt x="4958" y="637851"/>
                  </a:lnTo>
                  <a:lnTo>
                    <a:pt x="1277" y="688056"/>
                  </a:lnTo>
                  <a:lnTo>
                    <a:pt x="0" y="738767"/>
                  </a:lnTo>
                  <a:lnTo>
                    <a:pt x="1152" y="789681"/>
                  </a:lnTo>
                  <a:lnTo>
                    <a:pt x="4762" y="840493"/>
                  </a:lnTo>
                  <a:lnTo>
                    <a:pt x="10855" y="890899"/>
                  </a:lnTo>
                  <a:lnTo>
                    <a:pt x="19458" y="940596"/>
                  </a:lnTo>
                  <a:lnTo>
                    <a:pt x="31043" y="991082"/>
                  </a:lnTo>
                  <a:lnTo>
                    <a:pt x="45392" y="1040403"/>
                  </a:lnTo>
                  <a:lnTo>
                    <a:pt x="62537" y="1088249"/>
                  </a:lnTo>
                  <a:lnTo>
                    <a:pt x="82509" y="1134313"/>
                  </a:lnTo>
                  <a:lnTo>
                    <a:pt x="105337" y="1178284"/>
                  </a:lnTo>
                  <a:lnTo>
                    <a:pt x="131054" y="1219856"/>
                  </a:lnTo>
                  <a:lnTo>
                    <a:pt x="159690" y="1258717"/>
                  </a:lnTo>
                  <a:lnTo>
                    <a:pt x="191276" y="1294561"/>
                  </a:lnTo>
                  <a:lnTo>
                    <a:pt x="228488" y="1329391"/>
                  </a:lnTo>
                  <a:lnTo>
                    <a:pt x="268927" y="1359924"/>
                  </a:lnTo>
                  <a:lnTo>
                    <a:pt x="312627" y="1385803"/>
                  </a:lnTo>
                  <a:lnTo>
                    <a:pt x="359616" y="1406668"/>
                  </a:lnTo>
                  <a:lnTo>
                    <a:pt x="409927" y="1422159"/>
                  </a:lnTo>
                  <a:lnTo>
                    <a:pt x="463590" y="1431919"/>
                  </a:lnTo>
                  <a:lnTo>
                    <a:pt x="520636" y="1435587"/>
                  </a:lnTo>
                  <a:lnTo>
                    <a:pt x="670794" y="1435821"/>
                  </a:lnTo>
                  <a:lnTo>
                    <a:pt x="921179" y="1437083"/>
                  </a:lnTo>
                  <a:lnTo>
                    <a:pt x="1922977" y="1445624"/>
                  </a:lnTo>
                  <a:lnTo>
                    <a:pt x="1972203" y="1443919"/>
                  </a:lnTo>
                  <a:lnTo>
                    <a:pt x="2021720" y="1438420"/>
                  </a:lnTo>
                  <a:lnTo>
                    <a:pt x="2071153" y="1429249"/>
                  </a:lnTo>
                  <a:lnTo>
                    <a:pt x="2120126" y="1416531"/>
                  </a:lnTo>
                  <a:lnTo>
                    <a:pt x="2168262" y="1400388"/>
                  </a:lnTo>
                  <a:lnTo>
                    <a:pt x="2215184" y="1380945"/>
                  </a:lnTo>
                  <a:lnTo>
                    <a:pt x="2260517" y="1358325"/>
                  </a:lnTo>
                  <a:lnTo>
                    <a:pt x="2303884" y="1332650"/>
                  </a:lnTo>
                  <a:lnTo>
                    <a:pt x="2344909" y="1304046"/>
                  </a:lnTo>
                  <a:lnTo>
                    <a:pt x="2385033" y="1271080"/>
                  </a:lnTo>
                  <a:lnTo>
                    <a:pt x="2421953" y="1235146"/>
                  </a:lnTo>
                  <a:lnTo>
                    <a:pt x="2455277" y="1196366"/>
                  </a:lnTo>
                  <a:lnTo>
                    <a:pt x="2484611" y="1154867"/>
                  </a:lnTo>
                  <a:lnTo>
                    <a:pt x="2509564" y="1110771"/>
                  </a:lnTo>
                  <a:lnTo>
                    <a:pt x="2529741" y="1064204"/>
                  </a:lnTo>
                  <a:lnTo>
                    <a:pt x="2544750" y="1015289"/>
                  </a:lnTo>
                  <a:lnTo>
                    <a:pt x="2554199" y="964150"/>
                  </a:lnTo>
                  <a:lnTo>
                    <a:pt x="2557699" y="910048"/>
                  </a:lnTo>
                  <a:lnTo>
                    <a:pt x="2558045" y="909702"/>
                  </a:lnTo>
                  <a:lnTo>
                    <a:pt x="2558045" y="301262"/>
                  </a:lnTo>
                  <a:lnTo>
                    <a:pt x="2381151" y="301262"/>
                  </a:lnTo>
                  <a:lnTo>
                    <a:pt x="2381151" y="909702"/>
                  </a:lnTo>
                  <a:lnTo>
                    <a:pt x="2381495" y="909702"/>
                  </a:lnTo>
                  <a:lnTo>
                    <a:pt x="2376476" y="959761"/>
                  </a:lnTo>
                  <a:lnTo>
                    <a:pt x="2362743" y="1006759"/>
                  </a:lnTo>
                  <a:lnTo>
                    <a:pt x="2341187" y="1050901"/>
                  </a:lnTo>
                  <a:lnTo>
                    <a:pt x="2312699" y="1091877"/>
                  </a:lnTo>
                  <a:lnTo>
                    <a:pt x="2278171" y="1129375"/>
                  </a:lnTo>
                  <a:lnTo>
                    <a:pt x="2238496" y="1163084"/>
                  </a:lnTo>
                  <a:lnTo>
                    <a:pt x="2198592" y="1190304"/>
                  </a:lnTo>
                  <a:lnTo>
                    <a:pt x="2156003" y="1213844"/>
                  </a:lnTo>
                  <a:lnTo>
                    <a:pt x="2111326" y="1233505"/>
                  </a:lnTo>
                  <a:lnTo>
                    <a:pt x="2065158" y="1249091"/>
                  </a:lnTo>
                  <a:lnTo>
                    <a:pt x="2018094" y="1260405"/>
                  </a:lnTo>
                  <a:lnTo>
                    <a:pt x="1970733" y="1267249"/>
                  </a:lnTo>
                  <a:lnTo>
                    <a:pt x="1923670" y="1269425"/>
                  </a:lnTo>
                  <a:lnTo>
                    <a:pt x="522015" y="1259386"/>
                  </a:lnTo>
                  <a:lnTo>
                    <a:pt x="473218" y="1255147"/>
                  </a:lnTo>
                  <a:lnTo>
                    <a:pt x="428512" y="1243705"/>
                  </a:lnTo>
                  <a:lnTo>
                    <a:pt x="387845" y="1225671"/>
                  </a:lnTo>
                  <a:lnTo>
                    <a:pt x="351164" y="1201652"/>
                  </a:lnTo>
                  <a:lnTo>
                    <a:pt x="318417" y="1172257"/>
                  </a:lnTo>
                  <a:lnTo>
                    <a:pt x="288675" y="1137166"/>
                  </a:lnTo>
                  <a:lnTo>
                    <a:pt x="262516" y="1097586"/>
                  </a:lnTo>
                  <a:lnTo>
                    <a:pt x="239899" y="1054100"/>
                  </a:lnTo>
                  <a:lnTo>
                    <a:pt x="220783" y="1007292"/>
                  </a:lnTo>
                  <a:lnTo>
                    <a:pt x="205128" y="957746"/>
                  </a:lnTo>
                  <a:lnTo>
                    <a:pt x="192893" y="906044"/>
                  </a:lnTo>
                  <a:lnTo>
                    <a:pt x="184829" y="858584"/>
                  </a:lnTo>
                  <a:lnTo>
                    <a:pt x="179473" y="810543"/>
                  </a:lnTo>
                  <a:lnTo>
                    <a:pt x="176791" y="762296"/>
                  </a:lnTo>
                  <a:lnTo>
                    <a:pt x="176753" y="714218"/>
                  </a:lnTo>
                  <a:lnTo>
                    <a:pt x="179325" y="666681"/>
                  </a:lnTo>
                  <a:lnTo>
                    <a:pt x="184475" y="620060"/>
                  </a:lnTo>
                  <a:lnTo>
                    <a:pt x="192173" y="574730"/>
                  </a:lnTo>
                  <a:lnTo>
                    <a:pt x="206163" y="517313"/>
                  </a:lnTo>
                  <a:lnTo>
                    <a:pt x="224230" y="464295"/>
                  </a:lnTo>
                  <a:lnTo>
                    <a:pt x="246271" y="416703"/>
                  </a:lnTo>
                  <a:lnTo>
                    <a:pt x="272184" y="375567"/>
                  </a:lnTo>
                  <a:lnTo>
                    <a:pt x="301868" y="341918"/>
                  </a:lnTo>
                  <a:lnTo>
                    <a:pt x="335179" y="316712"/>
                  </a:lnTo>
                  <a:lnTo>
                    <a:pt x="365676" y="300351"/>
                  </a:lnTo>
                  <a:lnTo>
                    <a:pt x="553879" y="197565"/>
                  </a:lnTo>
                  <a:lnTo>
                    <a:pt x="554088" y="0"/>
                  </a:lnTo>
                  <a:close/>
                </a:path>
              </a:pathLst>
            </a:custGeom>
            <a:solidFill>
              <a:srgbClr val="2644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76046" y="1883897"/>
              <a:ext cx="327357" cy="62282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35834" y="3396302"/>
              <a:ext cx="665271" cy="137065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7235834" y="3396302"/>
            <a:ext cx="665480" cy="137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5415">
              <a:lnSpc>
                <a:spcPts val="1080"/>
              </a:lnSpc>
            </a:pPr>
            <a:r>
              <a:rPr sz="1050" spc="-20" dirty="0">
                <a:solidFill>
                  <a:srgbClr val="1A3782"/>
                </a:solidFill>
                <a:latin typeface="Arial"/>
                <a:cs typeface="Arial"/>
              </a:rPr>
              <a:t>RYAN</a:t>
            </a:r>
            <a:endParaRPr sz="10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9441452" y="1707638"/>
            <a:ext cx="423545" cy="46990"/>
          </a:xfrm>
          <a:custGeom>
            <a:avLst/>
            <a:gdLst/>
            <a:ahLst/>
            <a:cxnLst/>
            <a:rect l="l" t="t" r="r" b="b"/>
            <a:pathLst>
              <a:path w="423545" h="46989">
                <a:moveTo>
                  <a:pt x="69799" y="0"/>
                </a:moveTo>
                <a:lnTo>
                  <a:pt x="0" y="23270"/>
                </a:lnTo>
                <a:lnTo>
                  <a:pt x="69799" y="46544"/>
                </a:lnTo>
                <a:lnTo>
                  <a:pt x="65278" y="39421"/>
                </a:lnTo>
                <a:lnTo>
                  <a:pt x="62802" y="32434"/>
                </a:lnTo>
                <a:lnTo>
                  <a:pt x="62379" y="25452"/>
                </a:lnTo>
                <a:lnTo>
                  <a:pt x="422930" y="25452"/>
                </a:lnTo>
                <a:lnTo>
                  <a:pt x="422930" y="21089"/>
                </a:lnTo>
                <a:lnTo>
                  <a:pt x="62379" y="21089"/>
                </a:lnTo>
                <a:lnTo>
                  <a:pt x="62802" y="14111"/>
                </a:lnTo>
                <a:lnTo>
                  <a:pt x="65278" y="7120"/>
                </a:lnTo>
                <a:lnTo>
                  <a:pt x="6979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6591211" y="1441697"/>
            <a:ext cx="658495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SWIVEL</a:t>
            </a:r>
            <a:r>
              <a:rPr sz="7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151616"/>
                </a:solidFill>
                <a:latin typeface="Arial"/>
                <a:cs typeface="Arial"/>
              </a:rPr>
              <a:t>SHOE</a:t>
            </a:r>
            <a:endParaRPr sz="7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565977" y="1440240"/>
            <a:ext cx="40513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spc="-10" dirty="0">
                <a:solidFill>
                  <a:srgbClr val="151616"/>
                </a:solidFill>
                <a:latin typeface="Arial"/>
                <a:cs typeface="Arial"/>
              </a:rPr>
              <a:t>THREAD</a:t>
            </a:r>
            <a:endParaRPr sz="7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888784" y="1581766"/>
            <a:ext cx="907415" cy="443865"/>
          </a:xfrm>
          <a:custGeom>
            <a:avLst/>
            <a:gdLst/>
            <a:ahLst/>
            <a:cxnLst/>
            <a:rect l="l" t="t" r="r" b="b"/>
            <a:pathLst>
              <a:path w="907415" h="443864">
                <a:moveTo>
                  <a:pt x="53543" y="315976"/>
                </a:moveTo>
                <a:lnTo>
                  <a:pt x="45351" y="320014"/>
                </a:lnTo>
                <a:lnTo>
                  <a:pt x="37312" y="322237"/>
                </a:lnTo>
                <a:lnTo>
                  <a:pt x="29286" y="322618"/>
                </a:lnTo>
                <a:lnTo>
                  <a:pt x="29286" y="0"/>
                </a:lnTo>
                <a:lnTo>
                  <a:pt x="24269" y="0"/>
                </a:lnTo>
                <a:lnTo>
                  <a:pt x="24269" y="322618"/>
                </a:lnTo>
                <a:lnTo>
                  <a:pt x="16243" y="322237"/>
                </a:lnTo>
                <a:lnTo>
                  <a:pt x="8191" y="320014"/>
                </a:lnTo>
                <a:lnTo>
                  <a:pt x="0" y="315976"/>
                </a:lnTo>
                <a:lnTo>
                  <a:pt x="26771" y="378434"/>
                </a:lnTo>
                <a:lnTo>
                  <a:pt x="53543" y="315976"/>
                </a:lnTo>
                <a:close/>
              </a:path>
              <a:path w="907415" h="443864">
                <a:moveTo>
                  <a:pt x="907313" y="381381"/>
                </a:moveTo>
                <a:lnTo>
                  <a:pt x="899121" y="385432"/>
                </a:lnTo>
                <a:lnTo>
                  <a:pt x="891082" y="387642"/>
                </a:lnTo>
                <a:lnTo>
                  <a:pt x="883056" y="388023"/>
                </a:lnTo>
                <a:lnTo>
                  <a:pt x="883056" y="0"/>
                </a:lnTo>
                <a:lnTo>
                  <a:pt x="878039" y="0"/>
                </a:lnTo>
                <a:lnTo>
                  <a:pt x="878039" y="388023"/>
                </a:lnTo>
                <a:lnTo>
                  <a:pt x="870013" y="387642"/>
                </a:lnTo>
                <a:lnTo>
                  <a:pt x="861961" y="385432"/>
                </a:lnTo>
                <a:lnTo>
                  <a:pt x="853770" y="381381"/>
                </a:lnTo>
                <a:lnTo>
                  <a:pt x="880541" y="443852"/>
                </a:lnTo>
                <a:lnTo>
                  <a:pt x="907313" y="381381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9880982" y="2124339"/>
            <a:ext cx="39497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spc="-10" dirty="0">
                <a:solidFill>
                  <a:srgbClr val="151616"/>
                </a:solidFill>
                <a:latin typeface="Arial"/>
                <a:cs typeface="Arial"/>
              </a:rPr>
              <a:t>COLLAR</a:t>
            </a:r>
            <a:endParaRPr sz="7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875013" y="1579874"/>
            <a:ext cx="367665" cy="23939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8265" marR="5080" indent="-76200">
              <a:lnSpc>
                <a:spcPts val="810"/>
              </a:lnSpc>
              <a:spcBef>
                <a:spcPts val="180"/>
              </a:spcBef>
            </a:pPr>
            <a:r>
              <a:rPr sz="700" spc="-10" dirty="0">
                <a:solidFill>
                  <a:srgbClr val="151616"/>
                </a:solidFill>
                <a:latin typeface="Arial"/>
                <a:cs typeface="Arial"/>
              </a:rPr>
              <a:t>TOMMY</a:t>
            </a:r>
            <a:r>
              <a:rPr sz="700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151616"/>
                </a:solidFill>
                <a:latin typeface="Arial"/>
                <a:cs typeface="Arial"/>
              </a:rPr>
              <a:t>BAR</a:t>
            </a:r>
            <a:endParaRPr sz="7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9572278" y="2167451"/>
            <a:ext cx="273050" cy="46990"/>
          </a:xfrm>
          <a:custGeom>
            <a:avLst/>
            <a:gdLst/>
            <a:ahLst/>
            <a:cxnLst/>
            <a:rect l="l" t="t" r="r" b="b"/>
            <a:pathLst>
              <a:path w="273050" h="46989">
                <a:moveTo>
                  <a:pt x="69799" y="0"/>
                </a:moveTo>
                <a:lnTo>
                  <a:pt x="0" y="23272"/>
                </a:lnTo>
                <a:lnTo>
                  <a:pt x="69799" y="46544"/>
                </a:lnTo>
                <a:lnTo>
                  <a:pt x="65275" y="39424"/>
                </a:lnTo>
                <a:lnTo>
                  <a:pt x="62801" y="32434"/>
                </a:lnTo>
                <a:lnTo>
                  <a:pt x="62376" y="25455"/>
                </a:lnTo>
                <a:lnTo>
                  <a:pt x="272861" y="25455"/>
                </a:lnTo>
                <a:lnTo>
                  <a:pt x="272861" y="21091"/>
                </a:lnTo>
                <a:lnTo>
                  <a:pt x="62376" y="21091"/>
                </a:lnTo>
                <a:lnTo>
                  <a:pt x="62801" y="14112"/>
                </a:lnTo>
                <a:lnTo>
                  <a:pt x="65275" y="7120"/>
                </a:lnTo>
                <a:lnTo>
                  <a:pt x="6979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7373643" y="2722508"/>
            <a:ext cx="348615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spc="-10" dirty="0">
                <a:solidFill>
                  <a:srgbClr val="151616"/>
                </a:solidFill>
                <a:latin typeface="Arial"/>
                <a:cs typeface="Arial"/>
              </a:rPr>
              <a:t>FRAME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4764719" y="2389481"/>
            <a:ext cx="2819400" cy="1198880"/>
            <a:chOff x="4764719" y="2389481"/>
            <a:chExt cx="2819400" cy="1198880"/>
          </a:xfrm>
        </p:grpSpPr>
        <p:sp>
          <p:nvSpPr>
            <p:cNvPr id="62" name="object 62"/>
            <p:cNvSpPr/>
            <p:nvPr/>
          </p:nvSpPr>
          <p:spPr>
            <a:xfrm>
              <a:off x="7530031" y="2861327"/>
              <a:ext cx="53975" cy="398780"/>
            </a:xfrm>
            <a:custGeom>
              <a:avLst/>
              <a:gdLst/>
              <a:ahLst/>
              <a:cxnLst/>
              <a:rect l="l" t="t" r="r" b="b"/>
              <a:pathLst>
                <a:path w="53975" h="398779">
                  <a:moveTo>
                    <a:pt x="29277" y="0"/>
                  </a:moveTo>
                  <a:lnTo>
                    <a:pt x="24258" y="0"/>
                  </a:lnTo>
                  <a:lnTo>
                    <a:pt x="24258" y="342531"/>
                  </a:lnTo>
                  <a:lnTo>
                    <a:pt x="16232" y="342149"/>
                  </a:lnTo>
                  <a:lnTo>
                    <a:pt x="8188" y="339937"/>
                  </a:lnTo>
                  <a:lnTo>
                    <a:pt x="0" y="335890"/>
                  </a:lnTo>
                  <a:lnTo>
                    <a:pt x="26767" y="398351"/>
                  </a:lnTo>
                  <a:lnTo>
                    <a:pt x="53536" y="335890"/>
                  </a:lnTo>
                  <a:lnTo>
                    <a:pt x="45347" y="339934"/>
                  </a:lnTo>
                  <a:lnTo>
                    <a:pt x="37306" y="342149"/>
                  </a:lnTo>
                  <a:lnTo>
                    <a:pt x="29277" y="342531"/>
                  </a:lnTo>
                  <a:lnTo>
                    <a:pt x="29277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>
              <a:hlinkClick r:id="rId20"/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64719" y="2792177"/>
              <a:ext cx="796065" cy="79606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5082539" y="2389481"/>
              <a:ext cx="175260" cy="325755"/>
            </a:xfrm>
            <a:custGeom>
              <a:avLst/>
              <a:gdLst/>
              <a:ahLst/>
              <a:cxnLst/>
              <a:rect l="l" t="t" r="r" b="b"/>
              <a:pathLst>
                <a:path w="175260" h="325755">
                  <a:moveTo>
                    <a:pt x="123561" y="0"/>
                  </a:moveTo>
                  <a:lnTo>
                    <a:pt x="110007" y="20228"/>
                  </a:lnTo>
                  <a:lnTo>
                    <a:pt x="93641" y="35972"/>
                  </a:lnTo>
                  <a:lnTo>
                    <a:pt x="75602" y="47309"/>
                  </a:lnTo>
                  <a:lnTo>
                    <a:pt x="57030" y="54315"/>
                  </a:lnTo>
                  <a:lnTo>
                    <a:pt x="57030" y="193528"/>
                  </a:lnTo>
                  <a:lnTo>
                    <a:pt x="0" y="193528"/>
                  </a:lnTo>
                  <a:lnTo>
                    <a:pt x="34682" y="223913"/>
                  </a:lnTo>
                  <a:lnTo>
                    <a:pt x="60037" y="256164"/>
                  </a:lnTo>
                  <a:lnTo>
                    <a:pt x="77238" y="290045"/>
                  </a:lnTo>
                  <a:lnTo>
                    <a:pt x="87459" y="325321"/>
                  </a:lnTo>
                  <a:lnTo>
                    <a:pt x="97376" y="287634"/>
                  </a:lnTo>
                  <a:lnTo>
                    <a:pt x="114880" y="252903"/>
                  </a:lnTo>
                  <a:lnTo>
                    <a:pt x="140539" y="221433"/>
                  </a:lnTo>
                  <a:lnTo>
                    <a:pt x="174918" y="193528"/>
                  </a:lnTo>
                  <a:lnTo>
                    <a:pt x="123561" y="193528"/>
                  </a:lnTo>
                  <a:lnTo>
                    <a:pt x="123561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4870858" y="2890466"/>
            <a:ext cx="395605" cy="241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-20" dirty="0">
                <a:solidFill>
                  <a:srgbClr val="151616"/>
                </a:solidFill>
                <a:latin typeface="Arial"/>
                <a:cs typeface="Arial"/>
                <a:hlinkClick r:id="rId20"/>
              </a:rPr>
              <a:t>Link</a:t>
            </a:r>
            <a:endParaRPr sz="14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649419" y="2190257"/>
            <a:ext cx="106045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100" b="1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100"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082539" y="2389481"/>
            <a:ext cx="175260" cy="325755"/>
          </a:xfrm>
          <a:custGeom>
            <a:avLst/>
            <a:gdLst/>
            <a:ahLst/>
            <a:cxnLst/>
            <a:rect l="l" t="t" r="r" b="b"/>
            <a:pathLst>
              <a:path w="175260" h="325755">
                <a:moveTo>
                  <a:pt x="123561" y="0"/>
                </a:moveTo>
                <a:lnTo>
                  <a:pt x="110007" y="20228"/>
                </a:lnTo>
                <a:lnTo>
                  <a:pt x="93641" y="35972"/>
                </a:lnTo>
                <a:lnTo>
                  <a:pt x="75602" y="47309"/>
                </a:lnTo>
                <a:lnTo>
                  <a:pt x="57030" y="54315"/>
                </a:lnTo>
                <a:lnTo>
                  <a:pt x="57030" y="193528"/>
                </a:lnTo>
                <a:lnTo>
                  <a:pt x="0" y="193528"/>
                </a:lnTo>
                <a:lnTo>
                  <a:pt x="34682" y="223913"/>
                </a:lnTo>
                <a:lnTo>
                  <a:pt x="60037" y="256164"/>
                </a:lnTo>
                <a:lnTo>
                  <a:pt x="77238" y="290045"/>
                </a:lnTo>
                <a:lnTo>
                  <a:pt x="87459" y="325321"/>
                </a:lnTo>
                <a:lnTo>
                  <a:pt x="97376" y="287634"/>
                </a:lnTo>
                <a:lnTo>
                  <a:pt x="114880" y="252903"/>
                </a:lnTo>
                <a:lnTo>
                  <a:pt x="140539" y="221433"/>
                </a:lnTo>
                <a:lnTo>
                  <a:pt x="174918" y="193528"/>
                </a:lnTo>
                <a:lnTo>
                  <a:pt x="123561" y="193528"/>
                </a:lnTo>
                <a:lnTo>
                  <a:pt x="12356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2664" y="1478786"/>
            <a:ext cx="1411605" cy="2360295"/>
          </a:xfrm>
          <a:custGeom>
            <a:avLst/>
            <a:gdLst/>
            <a:ahLst/>
            <a:cxnLst/>
            <a:rect l="l" t="t" r="r" b="b"/>
            <a:pathLst>
              <a:path w="1411605" h="2360295">
                <a:moveTo>
                  <a:pt x="998285" y="406868"/>
                </a:moveTo>
                <a:lnTo>
                  <a:pt x="1411336" y="2297217"/>
                </a:lnTo>
                <a:lnTo>
                  <a:pt x="1367786" y="2360008"/>
                </a:lnTo>
                <a:lnTo>
                  <a:pt x="52507" y="2360008"/>
                </a:lnTo>
                <a:lnTo>
                  <a:pt x="0" y="2302053"/>
                </a:lnTo>
                <a:lnTo>
                  <a:pt x="413099" y="411465"/>
                </a:lnTo>
                <a:lnTo>
                  <a:pt x="473149" y="353518"/>
                </a:lnTo>
                <a:lnTo>
                  <a:pt x="548196" y="353518"/>
                </a:lnTo>
                <a:lnTo>
                  <a:pt x="548196" y="71097"/>
                </a:lnTo>
                <a:lnTo>
                  <a:pt x="504748" y="71097"/>
                </a:lnTo>
                <a:lnTo>
                  <a:pt x="504748" y="0"/>
                </a:lnTo>
                <a:lnTo>
                  <a:pt x="927375" y="0"/>
                </a:lnTo>
                <a:lnTo>
                  <a:pt x="927375" y="71097"/>
                </a:lnTo>
                <a:lnTo>
                  <a:pt x="883926" y="71097"/>
                </a:lnTo>
                <a:lnTo>
                  <a:pt x="883926" y="353518"/>
                </a:lnTo>
                <a:lnTo>
                  <a:pt x="935273" y="353518"/>
                </a:lnTo>
                <a:lnTo>
                  <a:pt x="998285" y="406868"/>
                </a:lnTo>
                <a:close/>
              </a:path>
            </a:pathLst>
          </a:custGeom>
          <a:ln w="5090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4032" y="965544"/>
            <a:ext cx="531495" cy="360680"/>
          </a:xfrm>
          <a:custGeom>
            <a:avLst/>
            <a:gdLst/>
            <a:ahLst/>
            <a:cxnLst/>
            <a:rect l="l" t="t" r="r" b="b"/>
            <a:pathLst>
              <a:path w="531494" h="360680">
                <a:moveTo>
                  <a:pt x="531234" y="0"/>
                </a:moveTo>
                <a:lnTo>
                  <a:pt x="0" y="0"/>
                </a:lnTo>
                <a:lnTo>
                  <a:pt x="0" y="360395"/>
                </a:lnTo>
                <a:lnTo>
                  <a:pt x="531234" y="360395"/>
                </a:lnTo>
                <a:lnTo>
                  <a:pt x="53123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02217" y="3314402"/>
            <a:ext cx="334010" cy="274320"/>
          </a:xfrm>
          <a:custGeom>
            <a:avLst/>
            <a:gdLst/>
            <a:ahLst/>
            <a:cxnLst/>
            <a:rect l="l" t="t" r="r" b="b"/>
            <a:pathLst>
              <a:path w="334010" h="274320">
                <a:moveTo>
                  <a:pt x="333730" y="215900"/>
                </a:moveTo>
                <a:lnTo>
                  <a:pt x="290283" y="215900"/>
                </a:lnTo>
                <a:lnTo>
                  <a:pt x="290283" y="0"/>
                </a:lnTo>
                <a:lnTo>
                  <a:pt x="43434" y="0"/>
                </a:lnTo>
                <a:lnTo>
                  <a:pt x="43434" y="215900"/>
                </a:lnTo>
                <a:lnTo>
                  <a:pt x="0" y="215900"/>
                </a:lnTo>
                <a:lnTo>
                  <a:pt x="0" y="274320"/>
                </a:lnTo>
                <a:lnTo>
                  <a:pt x="333730" y="274320"/>
                </a:lnTo>
                <a:lnTo>
                  <a:pt x="333730" y="21590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2475253" y="2797976"/>
            <a:ext cx="373380" cy="45085"/>
            <a:chOff x="2475253" y="2797976"/>
            <a:chExt cx="373380" cy="4508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6753" y="2801452"/>
              <a:ext cx="371274" cy="375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92306" y="2797976"/>
              <a:ext cx="140335" cy="45085"/>
            </a:xfrm>
            <a:custGeom>
              <a:avLst/>
              <a:gdLst/>
              <a:ahLst/>
              <a:cxnLst/>
              <a:rect l="l" t="t" r="r" b="b"/>
              <a:pathLst>
                <a:path w="140335" h="45085">
                  <a:moveTo>
                    <a:pt x="140168" y="0"/>
                  </a:moveTo>
                  <a:lnTo>
                    <a:pt x="0" y="0"/>
                  </a:lnTo>
                  <a:lnTo>
                    <a:pt x="0" y="44476"/>
                  </a:lnTo>
                  <a:lnTo>
                    <a:pt x="140168" y="44476"/>
                  </a:lnTo>
                  <a:lnTo>
                    <a:pt x="1401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76223" y="2801476"/>
              <a:ext cx="371475" cy="38100"/>
            </a:xfrm>
            <a:custGeom>
              <a:avLst/>
              <a:gdLst/>
              <a:ahLst/>
              <a:cxnLst/>
              <a:rect l="l" t="t" r="r" b="b"/>
              <a:pathLst>
                <a:path w="371475" h="38100">
                  <a:moveTo>
                    <a:pt x="0" y="0"/>
                  </a:moveTo>
                  <a:lnTo>
                    <a:pt x="371282" y="0"/>
                  </a:lnTo>
                  <a:lnTo>
                    <a:pt x="371282" y="38018"/>
                  </a:lnTo>
                  <a:lnTo>
                    <a:pt x="0" y="3801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2524803" y="2984720"/>
            <a:ext cx="290830" cy="209550"/>
          </a:xfrm>
          <a:custGeom>
            <a:avLst/>
            <a:gdLst/>
            <a:ahLst/>
            <a:cxnLst/>
            <a:rect l="l" t="t" r="r" b="b"/>
            <a:pathLst>
              <a:path w="290830" h="209550">
                <a:moveTo>
                  <a:pt x="2833" y="0"/>
                </a:moveTo>
                <a:lnTo>
                  <a:pt x="290311" y="0"/>
                </a:lnTo>
                <a:lnTo>
                  <a:pt x="4251" y="48755"/>
                </a:lnTo>
                <a:lnTo>
                  <a:pt x="284647" y="85965"/>
                </a:lnTo>
                <a:lnTo>
                  <a:pt x="0" y="110342"/>
                </a:lnTo>
                <a:lnTo>
                  <a:pt x="284647" y="151401"/>
                </a:lnTo>
                <a:lnTo>
                  <a:pt x="0" y="182195"/>
                </a:lnTo>
                <a:lnTo>
                  <a:pt x="290311" y="209136"/>
                </a:lnTo>
                <a:lnTo>
                  <a:pt x="5663" y="209136"/>
                </a:lnTo>
              </a:path>
            </a:pathLst>
          </a:custGeom>
          <a:ln w="5090">
            <a:solidFill>
              <a:srgbClr val="8182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6447" y="464568"/>
            <a:ext cx="406829" cy="37492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83646" y="475821"/>
            <a:ext cx="67146" cy="191038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790900" y="557440"/>
            <a:ext cx="697865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SPRAY</a:t>
            </a:r>
            <a:r>
              <a:rPr sz="85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HEAD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05079" y="1076473"/>
            <a:ext cx="774065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115">
              <a:lnSpc>
                <a:spcPct val="100000"/>
              </a:lnSpc>
              <a:spcBef>
                <a:spcPts val="95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TOP</a:t>
            </a:r>
            <a:r>
              <a:rPr sz="8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850" spc="-25" dirty="0">
                <a:solidFill>
                  <a:srgbClr val="151616"/>
                </a:solidFill>
                <a:latin typeface="Arial"/>
                <a:cs typeface="Arial"/>
              </a:rPr>
              <a:t> LID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STEM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40837" y="2096582"/>
            <a:ext cx="432434" cy="154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BOTTLE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55985" y="433322"/>
            <a:ext cx="2084070" cy="3042920"/>
            <a:chOff x="455985" y="433322"/>
            <a:chExt cx="2084070" cy="3042920"/>
          </a:xfrm>
        </p:grpSpPr>
        <p:sp>
          <p:nvSpPr>
            <p:cNvPr id="16" name="object 16"/>
            <p:cNvSpPr/>
            <p:nvPr/>
          </p:nvSpPr>
          <p:spPr>
            <a:xfrm>
              <a:off x="1428902" y="611232"/>
              <a:ext cx="1111250" cy="2865120"/>
            </a:xfrm>
            <a:custGeom>
              <a:avLst/>
              <a:gdLst/>
              <a:ahLst/>
              <a:cxnLst/>
              <a:rect l="l" t="t" r="r" b="b"/>
              <a:pathLst>
                <a:path w="1111250" h="2865120">
                  <a:moveTo>
                    <a:pt x="323278" y="24612"/>
                  </a:moveTo>
                  <a:lnTo>
                    <a:pt x="56642" y="24612"/>
                  </a:lnTo>
                  <a:lnTo>
                    <a:pt x="56680" y="23761"/>
                  </a:lnTo>
                  <a:lnTo>
                    <a:pt x="63360" y="0"/>
                  </a:lnTo>
                  <a:lnTo>
                    <a:pt x="0" y="27165"/>
                  </a:lnTo>
                  <a:lnTo>
                    <a:pt x="63360" y="54317"/>
                  </a:lnTo>
                  <a:lnTo>
                    <a:pt x="62534" y="52616"/>
                  </a:lnTo>
                  <a:lnTo>
                    <a:pt x="61772" y="50914"/>
                  </a:lnTo>
                  <a:lnTo>
                    <a:pt x="56642" y="29705"/>
                  </a:lnTo>
                  <a:lnTo>
                    <a:pt x="323278" y="29705"/>
                  </a:lnTo>
                  <a:lnTo>
                    <a:pt x="323278" y="24612"/>
                  </a:lnTo>
                  <a:close/>
                </a:path>
                <a:path w="1111250" h="2865120">
                  <a:moveTo>
                    <a:pt x="411441" y="536460"/>
                  </a:moveTo>
                  <a:lnTo>
                    <a:pt x="144805" y="536460"/>
                  </a:lnTo>
                  <a:lnTo>
                    <a:pt x="144856" y="535609"/>
                  </a:lnTo>
                  <a:lnTo>
                    <a:pt x="151536" y="511860"/>
                  </a:lnTo>
                  <a:lnTo>
                    <a:pt x="88176" y="539013"/>
                  </a:lnTo>
                  <a:lnTo>
                    <a:pt x="151536" y="566166"/>
                  </a:lnTo>
                  <a:lnTo>
                    <a:pt x="150710" y="564464"/>
                  </a:lnTo>
                  <a:lnTo>
                    <a:pt x="149948" y="562775"/>
                  </a:lnTo>
                  <a:lnTo>
                    <a:pt x="144805" y="541553"/>
                  </a:lnTo>
                  <a:lnTo>
                    <a:pt x="411441" y="541553"/>
                  </a:lnTo>
                  <a:lnTo>
                    <a:pt x="411441" y="536460"/>
                  </a:lnTo>
                  <a:close/>
                </a:path>
                <a:path w="1111250" h="2865120">
                  <a:moveTo>
                    <a:pt x="501751" y="1562404"/>
                  </a:moveTo>
                  <a:lnTo>
                    <a:pt x="248589" y="1562404"/>
                  </a:lnTo>
                  <a:lnTo>
                    <a:pt x="248627" y="1561553"/>
                  </a:lnTo>
                  <a:lnTo>
                    <a:pt x="255308" y="1537804"/>
                  </a:lnTo>
                  <a:lnTo>
                    <a:pt x="191947" y="1564957"/>
                  </a:lnTo>
                  <a:lnTo>
                    <a:pt x="255308" y="1592110"/>
                  </a:lnTo>
                  <a:lnTo>
                    <a:pt x="254482" y="1590408"/>
                  </a:lnTo>
                  <a:lnTo>
                    <a:pt x="253720" y="1588719"/>
                  </a:lnTo>
                  <a:lnTo>
                    <a:pt x="248589" y="1567497"/>
                  </a:lnTo>
                  <a:lnTo>
                    <a:pt x="501751" y="1567497"/>
                  </a:lnTo>
                  <a:lnTo>
                    <a:pt x="501751" y="1562404"/>
                  </a:lnTo>
                  <a:close/>
                </a:path>
                <a:path w="1111250" h="2865120">
                  <a:moveTo>
                    <a:pt x="1046200" y="2207006"/>
                  </a:moveTo>
                  <a:lnTo>
                    <a:pt x="1040257" y="2204466"/>
                  </a:lnTo>
                  <a:lnTo>
                    <a:pt x="982840" y="2179853"/>
                  </a:lnTo>
                  <a:lnTo>
                    <a:pt x="983653" y="2181555"/>
                  </a:lnTo>
                  <a:lnTo>
                    <a:pt x="989520" y="2203615"/>
                  </a:lnTo>
                  <a:lnTo>
                    <a:pt x="989520" y="2204466"/>
                  </a:lnTo>
                  <a:lnTo>
                    <a:pt x="741807" y="2204466"/>
                  </a:lnTo>
                  <a:lnTo>
                    <a:pt x="741807" y="2209558"/>
                  </a:lnTo>
                  <a:lnTo>
                    <a:pt x="989520" y="2209558"/>
                  </a:lnTo>
                  <a:lnTo>
                    <a:pt x="989520" y="2210409"/>
                  </a:lnTo>
                  <a:lnTo>
                    <a:pt x="982840" y="2234158"/>
                  </a:lnTo>
                  <a:lnTo>
                    <a:pt x="1040257" y="2209558"/>
                  </a:lnTo>
                  <a:lnTo>
                    <a:pt x="1046200" y="2207006"/>
                  </a:lnTo>
                  <a:close/>
                </a:path>
                <a:path w="1111250" h="2865120">
                  <a:moveTo>
                    <a:pt x="1080579" y="2471915"/>
                  </a:moveTo>
                  <a:lnTo>
                    <a:pt x="1074648" y="2469362"/>
                  </a:lnTo>
                  <a:lnTo>
                    <a:pt x="1017219" y="2444762"/>
                  </a:lnTo>
                  <a:lnTo>
                    <a:pt x="1018044" y="2446451"/>
                  </a:lnTo>
                  <a:lnTo>
                    <a:pt x="1018806" y="2448153"/>
                  </a:lnTo>
                  <a:lnTo>
                    <a:pt x="1023899" y="2468511"/>
                  </a:lnTo>
                  <a:lnTo>
                    <a:pt x="1023899" y="2469362"/>
                  </a:lnTo>
                  <a:lnTo>
                    <a:pt x="849566" y="2469362"/>
                  </a:lnTo>
                  <a:lnTo>
                    <a:pt x="849566" y="2474455"/>
                  </a:lnTo>
                  <a:lnTo>
                    <a:pt x="1023899" y="2474455"/>
                  </a:lnTo>
                  <a:lnTo>
                    <a:pt x="1023899" y="2475306"/>
                  </a:lnTo>
                  <a:lnTo>
                    <a:pt x="1017219" y="2499068"/>
                  </a:lnTo>
                  <a:lnTo>
                    <a:pt x="1074648" y="2474455"/>
                  </a:lnTo>
                  <a:lnTo>
                    <a:pt x="1080579" y="2471915"/>
                  </a:lnTo>
                  <a:close/>
                </a:path>
                <a:path w="1111250" h="2865120">
                  <a:moveTo>
                    <a:pt x="1090218" y="2837840"/>
                  </a:moveTo>
                  <a:lnTo>
                    <a:pt x="1084275" y="2835300"/>
                  </a:lnTo>
                  <a:lnTo>
                    <a:pt x="1026858" y="2810687"/>
                  </a:lnTo>
                  <a:lnTo>
                    <a:pt x="1027671" y="2812389"/>
                  </a:lnTo>
                  <a:lnTo>
                    <a:pt x="1033538" y="2834449"/>
                  </a:lnTo>
                  <a:lnTo>
                    <a:pt x="1033538" y="2835300"/>
                  </a:lnTo>
                  <a:lnTo>
                    <a:pt x="920115" y="2835300"/>
                  </a:lnTo>
                  <a:lnTo>
                    <a:pt x="920115" y="2840380"/>
                  </a:lnTo>
                  <a:lnTo>
                    <a:pt x="1033538" y="2840380"/>
                  </a:lnTo>
                  <a:lnTo>
                    <a:pt x="1033538" y="2841231"/>
                  </a:lnTo>
                  <a:lnTo>
                    <a:pt x="1026858" y="2864993"/>
                  </a:lnTo>
                  <a:lnTo>
                    <a:pt x="1084275" y="2840380"/>
                  </a:lnTo>
                  <a:lnTo>
                    <a:pt x="1090218" y="2837840"/>
                  </a:lnTo>
                  <a:close/>
                </a:path>
                <a:path w="1111250" h="2865120">
                  <a:moveTo>
                    <a:pt x="1110856" y="986510"/>
                  </a:moveTo>
                  <a:lnTo>
                    <a:pt x="1104925" y="983970"/>
                  </a:lnTo>
                  <a:lnTo>
                    <a:pt x="1047496" y="959358"/>
                  </a:lnTo>
                  <a:lnTo>
                    <a:pt x="1048321" y="961047"/>
                  </a:lnTo>
                  <a:lnTo>
                    <a:pt x="1054176" y="983119"/>
                  </a:lnTo>
                  <a:lnTo>
                    <a:pt x="1054176" y="983970"/>
                  </a:lnTo>
                  <a:lnTo>
                    <a:pt x="482269" y="983970"/>
                  </a:lnTo>
                  <a:lnTo>
                    <a:pt x="482269" y="989050"/>
                  </a:lnTo>
                  <a:lnTo>
                    <a:pt x="1054176" y="989050"/>
                  </a:lnTo>
                  <a:lnTo>
                    <a:pt x="1054176" y="989901"/>
                  </a:lnTo>
                  <a:lnTo>
                    <a:pt x="1047496" y="1013663"/>
                  </a:lnTo>
                  <a:lnTo>
                    <a:pt x="1104925" y="989050"/>
                  </a:lnTo>
                  <a:lnTo>
                    <a:pt x="1110856" y="98651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5985" y="433322"/>
              <a:ext cx="457834" cy="427990"/>
            </a:xfrm>
            <a:custGeom>
              <a:avLst/>
              <a:gdLst/>
              <a:ahLst/>
              <a:cxnLst/>
              <a:rect l="l" t="t" r="r" b="b"/>
              <a:pathLst>
                <a:path w="457834" h="427990">
                  <a:moveTo>
                    <a:pt x="457364" y="0"/>
                  </a:moveTo>
                  <a:lnTo>
                    <a:pt x="0" y="0"/>
                  </a:lnTo>
                  <a:lnTo>
                    <a:pt x="0" y="427468"/>
                  </a:lnTo>
                  <a:lnTo>
                    <a:pt x="457364" y="427468"/>
                  </a:lnTo>
                  <a:lnTo>
                    <a:pt x="457364" y="0"/>
                  </a:lnTo>
                  <a:close/>
                </a:path>
              </a:pathLst>
            </a:custGeom>
            <a:solidFill>
              <a:srgbClr val="151616">
                <a:alpha val="4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0048" y="448481"/>
              <a:ext cx="358775" cy="328930"/>
            </a:xfrm>
            <a:custGeom>
              <a:avLst/>
              <a:gdLst/>
              <a:ahLst/>
              <a:cxnLst/>
              <a:rect l="l" t="t" r="r" b="b"/>
              <a:pathLst>
                <a:path w="358775" h="328930">
                  <a:moveTo>
                    <a:pt x="358718" y="0"/>
                  </a:moveTo>
                  <a:lnTo>
                    <a:pt x="0" y="0"/>
                  </a:lnTo>
                  <a:lnTo>
                    <a:pt x="0" y="328821"/>
                  </a:lnTo>
                  <a:lnTo>
                    <a:pt x="358718" y="328821"/>
                  </a:lnTo>
                  <a:lnTo>
                    <a:pt x="358718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61856" y="413750"/>
            <a:ext cx="214629" cy="3886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23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2354" y="303914"/>
            <a:ext cx="2503170" cy="3629025"/>
          </a:xfrm>
          <a:custGeom>
            <a:avLst/>
            <a:gdLst/>
            <a:ahLst/>
            <a:cxnLst/>
            <a:rect l="l" t="t" r="r" b="b"/>
            <a:pathLst>
              <a:path w="2503170" h="3629025">
                <a:moveTo>
                  <a:pt x="0" y="0"/>
                </a:moveTo>
                <a:lnTo>
                  <a:pt x="2502659" y="0"/>
                </a:lnTo>
                <a:lnTo>
                  <a:pt x="2502659" y="3628741"/>
                </a:lnTo>
                <a:lnTo>
                  <a:pt x="0" y="3628741"/>
                </a:lnTo>
                <a:lnTo>
                  <a:pt x="0" y="0"/>
                </a:lnTo>
                <a:close/>
              </a:path>
            </a:pathLst>
          </a:custGeom>
          <a:ln w="509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88840" y="2739534"/>
            <a:ext cx="1323975" cy="1064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8190" algn="ctr">
              <a:lnSpc>
                <a:spcPct val="100000"/>
              </a:lnSpc>
              <a:spcBef>
                <a:spcPts val="95"/>
              </a:spcBef>
            </a:pP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SEAL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00">
              <a:latin typeface="Arial"/>
              <a:cs typeface="Arial"/>
            </a:endParaRPr>
          </a:p>
          <a:p>
            <a:pPr marL="765175" algn="ctr">
              <a:lnSpc>
                <a:spcPct val="100000"/>
              </a:lnSpc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SPRING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Arial"/>
              <a:cs typeface="Arial"/>
            </a:endParaRPr>
          </a:p>
          <a:p>
            <a:pPr marL="761365" algn="ctr">
              <a:lnSpc>
                <a:spcPct val="100000"/>
              </a:lnSpc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RETAINER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700" spc="-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 ©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70048" y="4220959"/>
            <a:ext cx="2000885" cy="2961005"/>
            <a:chOff x="470048" y="4220959"/>
            <a:chExt cx="2000885" cy="2961005"/>
          </a:xfrm>
        </p:grpSpPr>
        <p:sp>
          <p:nvSpPr>
            <p:cNvPr id="23" name="object 23"/>
            <p:cNvSpPr/>
            <p:nvPr/>
          </p:nvSpPr>
          <p:spPr>
            <a:xfrm>
              <a:off x="1056854" y="5513686"/>
              <a:ext cx="1411605" cy="1665605"/>
            </a:xfrm>
            <a:custGeom>
              <a:avLst/>
              <a:gdLst/>
              <a:ahLst/>
              <a:cxnLst/>
              <a:rect l="l" t="t" r="r" b="b"/>
              <a:pathLst>
                <a:path w="1411605" h="1665604">
                  <a:moveTo>
                    <a:pt x="1061131" y="0"/>
                  </a:moveTo>
                  <a:lnTo>
                    <a:pt x="1013828" y="16313"/>
                  </a:lnTo>
                  <a:lnTo>
                    <a:pt x="969747" y="27727"/>
                  </a:lnTo>
                  <a:lnTo>
                    <a:pt x="928270" y="34874"/>
                  </a:lnTo>
                  <a:lnTo>
                    <a:pt x="888781" y="38386"/>
                  </a:lnTo>
                  <a:lnTo>
                    <a:pt x="850662" y="38896"/>
                  </a:lnTo>
                  <a:lnTo>
                    <a:pt x="813297" y="37036"/>
                  </a:lnTo>
                  <a:lnTo>
                    <a:pt x="776068" y="33439"/>
                  </a:lnTo>
                  <a:lnTo>
                    <a:pt x="738357" y="28738"/>
                  </a:lnTo>
                  <a:lnTo>
                    <a:pt x="699549" y="23565"/>
                  </a:lnTo>
                  <a:lnTo>
                    <a:pt x="659025" y="18552"/>
                  </a:lnTo>
                  <a:lnTo>
                    <a:pt x="616169" y="14333"/>
                  </a:lnTo>
                  <a:lnTo>
                    <a:pt x="570363" y="11539"/>
                  </a:lnTo>
                  <a:lnTo>
                    <a:pt x="520990" y="10803"/>
                  </a:lnTo>
                  <a:lnTo>
                    <a:pt x="467434" y="12759"/>
                  </a:lnTo>
                  <a:lnTo>
                    <a:pt x="409076" y="18037"/>
                  </a:lnTo>
                  <a:lnTo>
                    <a:pt x="345301" y="27271"/>
                  </a:lnTo>
                  <a:lnTo>
                    <a:pt x="0" y="1607566"/>
                  </a:lnTo>
                  <a:lnTo>
                    <a:pt x="52507" y="1665521"/>
                  </a:lnTo>
                  <a:lnTo>
                    <a:pt x="1367787" y="1665521"/>
                  </a:lnTo>
                  <a:lnTo>
                    <a:pt x="1411337" y="1602729"/>
                  </a:lnTo>
                  <a:lnTo>
                    <a:pt x="1061131" y="0"/>
                  </a:lnTo>
                  <a:close/>
                </a:path>
              </a:pathLst>
            </a:custGeom>
            <a:solidFill>
              <a:srgbClr val="ECF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56854" y="4819199"/>
              <a:ext cx="1411605" cy="2360295"/>
            </a:xfrm>
            <a:custGeom>
              <a:avLst/>
              <a:gdLst/>
              <a:ahLst/>
              <a:cxnLst/>
              <a:rect l="l" t="t" r="r" b="b"/>
              <a:pathLst>
                <a:path w="1411605" h="2360295">
                  <a:moveTo>
                    <a:pt x="1061131" y="694486"/>
                  </a:moveTo>
                  <a:lnTo>
                    <a:pt x="1067680" y="724456"/>
                  </a:lnTo>
                  <a:lnTo>
                    <a:pt x="1411337" y="2297216"/>
                  </a:lnTo>
                  <a:lnTo>
                    <a:pt x="1367787" y="2360008"/>
                  </a:lnTo>
                  <a:lnTo>
                    <a:pt x="52507" y="2360008"/>
                  </a:lnTo>
                  <a:lnTo>
                    <a:pt x="0" y="2302052"/>
                  </a:lnTo>
                  <a:lnTo>
                    <a:pt x="340683" y="742888"/>
                  </a:lnTo>
                  <a:lnTo>
                    <a:pt x="409076" y="712524"/>
                  </a:lnTo>
                  <a:lnTo>
                    <a:pt x="467434" y="707245"/>
                  </a:lnTo>
                  <a:lnTo>
                    <a:pt x="520990" y="705290"/>
                  </a:lnTo>
                  <a:lnTo>
                    <a:pt x="570363" y="706026"/>
                  </a:lnTo>
                  <a:lnTo>
                    <a:pt x="616169" y="708820"/>
                  </a:lnTo>
                  <a:lnTo>
                    <a:pt x="659025" y="713039"/>
                  </a:lnTo>
                  <a:lnTo>
                    <a:pt x="699549" y="718052"/>
                  </a:lnTo>
                  <a:lnTo>
                    <a:pt x="738357" y="723225"/>
                  </a:lnTo>
                  <a:lnTo>
                    <a:pt x="776068" y="727926"/>
                  </a:lnTo>
                  <a:lnTo>
                    <a:pt x="813297" y="731523"/>
                  </a:lnTo>
                  <a:lnTo>
                    <a:pt x="850662" y="733383"/>
                  </a:lnTo>
                  <a:lnTo>
                    <a:pt x="888781" y="732873"/>
                  </a:lnTo>
                  <a:lnTo>
                    <a:pt x="928270" y="729361"/>
                  </a:lnTo>
                  <a:lnTo>
                    <a:pt x="969747" y="722214"/>
                  </a:lnTo>
                  <a:lnTo>
                    <a:pt x="1013828" y="710800"/>
                  </a:lnTo>
                  <a:lnTo>
                    <a:pt x="1061131" y="694486"/>
                  </a:lnTo>
                  <a:close/>
                </a:path>
                <a:path w="1411605" h="2360295">
                  <a:moveTo>
                    <a:pt x="998286" y="406868"/>
                  </a:moveTo>
                  <a:lnTo>
                    <a:pt x="1411337" y="2297216"/>
                  </a:lnTo>
                  <a:lnTo>
                    <a:pt x="1367787" y="2360008"/>
                  </a:lnTo>
                  <a:lnTo>
                    <a:pt x="52507" y="2360008"/>
                  </a:lnTo>
                  <a:lnTo>
                    <a:pt x="0" y="2302052"/>
                  </a:lnTo>
                  <a:lnTo>
                    <a:pt x="413102" y="411465"/>
                  </a:lnTo>
                  <a:lnTo>
                    <a:pt x="473149" y="353517"/>
                  </a:lnTo>
                  <a:lnTo>
                    <a:pt x="548196" y="353517"/>
                  </a:lnTo>
                  <a:lnTo>
                    <a:pt x="548196" y="71097"/>
                  </a:lnTo>
                  <a:lnTo>
                    <a:pt x="504748" y="71097"/>
                  </a:lnTo>
                  <a:lnTo>
                    <a:pt x="504748" y="0"/>
                  </a:lnTo>
                  <a:lnTo>
                    <a:pt x="927377" y="0"/>
                  </a:lnTo>
                  <a:lnTo>
                    <a:pt x="927377" y="71097"/>
                  </a:lnTo>
                  <a:lnTo>
                    <a:pt x="883927" y="71097"/>
                  </a:lnTo>
                  <a:lnTo>
                    <a:pt x="883927" y="353517"/>
                  </a:lnTo>
                  <a:lnTo>
                    <a:pt x="935273" y="353517"/>
                  </a:lnTo>
                  <a:lnTo>
                    <a:pt x="998286" y="406868"/>
                  </a:lnTo>
                  <a:close/>
                </a:path>
              </a:pathLst>
            </a:custGeom>
            <a:ln w="5090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0261" y="4812313"/>
              <a:ext cx="531236" cy="36039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510261" y="4812313"/>
              <a:ext cx="531495" cy="360680"/>
            </a:xfrm>
            <a:custGeom>
              <a:avLst/>
              <a:gdLst/>
              <a:ahLst/>
              <a:cxnLst/>
              <a:rect l="l" t="t" r="r" b="b"/>
              <a:pathLst>
                <a:path w="531494" h="360679">
                  <a:moveTo>
                    <a:pt x="0" y="0"/>
                  </a:moveTo>
                  <a:lnTo>
                    <a:pt x="531236" y="0"/>
                  </a:lnTo>
                  <a:lnTo>
                    <a:pt x="531236" y="360398"/>
                  </a:lnTo>
                  <a:lnTo>
                    <a:pt x="0" y="36039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04835" y="4887932"/>
              <a:ext cx="334010" cy="274320"/>
            </a:xfrm>
            <a:custGeom>
              <a:avLst/>
              <a:gdLst/>
              <a:ahLst/>
              <a:cxnLst/>
              <a:rect l="l" t="t" r="r" b="b"/>
              <a:pathLst>
                <a:path w="334010" h="274320">
                  <a:moveTo>
                    <a:pt x="333743" y="214630"/>
                  </a:moveTo>
                  <a:lnTo>
                    <a:pt x="290296" y="214630"/>
                  </a:lnTo>
                  <a:lnTo>
                    <a:pt x="290296" y="0"/>
                  </a:lnTo>
                  <a:lnTo>
                    <a:pt x="43446" y="0"/>
                  </a:lnTo>
                  <a:lnTo>
                    <a:pt x="43446" y="214630"/>
                  </a:lnTo>
                  <a:lnTo>
                    <a:pt x="0" y="214630"/>
                  </a:lnTo>
                  <a:lnTo>
                    <a:pt x="0" y="274320"/>
                  </a:lnTo>
                  <a:lnTo>
                    <a:pt x="333743" y="274320"/>
                  </a:lnTo>
                  <a:lnTo>
                    <a:pt x="333743" y="21463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04847" y="4887906"/>
              <a:ext cx="334010" cy="274955"/>
            </a:xfrm>
            <a:custGeom>
              <a:avLst/>
              <a:gdLst/>
              <a:ahLst/>
              <a:cxnLst/>
              <a:rect l="l" t="t" r="r" b="b"/>
              <a:pathLst>
                <a:path w="334010" h="274954">
                  <a:moveTo>
                    <a:pt x="290289" y="215251"/>
                  </a:moveTo>
                  <a:lnTo>
                    <a:pt x="290289" y="0"/>
                  </a:lnTo>
                  <a:lnTo>
                    <a:pt x="43440" y="0"/>
                  </a:lnTo>
                  <a:lnTo>
                    <a:pt x="43440" y="215251"/>
                  </a:lnTo>
                  <a:lnTo>
                    <a:pt x="0" y="215251"/>
                  </a:lnTo>
                  <a:lnTo>
                    <a:pt x="0" y="274507"/>
                  </a:lnTo>
                  <a:lnTo>
                    <a:pt x="43440" y="274507"/>
                  </a:lnTo>
                  <a:lnTo>
                    <a:pt x="290289" y="274507"/>
                  </a:lnTo>
                  <a:lnTo>
                    <a:pt x="333732" y="274507"/>
                  </a:lnTo>
                  <a:lnTo>
                    <a:pt x="333732" y="215251"/>
                  </a:lnTo>
                  <a:lnTo>
                    <a:pt x="290289" y="215251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9380" y="4848826"/>
              <a:ext cx="371272" cy="3752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579380" y="4848826"/>
              <a:ext cx="371475" cy="38100"/>
            </a:xfrm>
            <a:custGeom>
              <a:avLst/>
              <a:gdLst/>
              <a:ahLst/>
              <a:cxnLst/>
              <a:rect l="l" t="t" r="r" b="b"/>
              <a:pathLst>
                <a:path w="371475" h="38100">
                  <a:moveTo>
                    <a:pt x="0" y="37522"/>
                  </a:moveTo>
                  <a:lnTo>
                    <a:pt x="371272" y="37522"/>
                  </a:lnTo>
                  <a:lnTo>
                    <a:pt x="371272" y="0"/>
                  </a:lnTo>
                  <a:lnTo>
                    <a:pt x="0" y="0"/>
                  </a:lnTo>
                  <a:lnTo>
                    <a:pt x="0" y="37522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94931" y="4845346"/>
              <a:ext cx="140335" cy="45085"/>
            </a:xfrm>
            <a:custGeom>
              <a:avLst/>
              <a:gdLst/>
              <a:ahLst/>
              <a:cxnLst/>
              <a:rect l="l" t="t" r="r" b="b"/>
              <a:pathLst>
                <a:path w="140335" h="45085">
                  <a:moveTo>
                    <a:pt x="140171" y="0"/>
                  </a:moveTo>
                  <a:lnTo>
                    <a:pt x="0" y="0"/>
                  </a:lnTo>
                  <a:lnTo>
                    <a:pt x="0" y="44478"/>
                  </a:lnTo>
                  <a:lnTo>
                    <a:pt x="140171" y="44478"/>
                  </a:lnTo>
                  <a:lnTo>
                    <a:pt x="1401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78848" y="4845346"/>
              <a:ext cx="371475" cy="45085"/>
            </a:xfrm>
            <a:custGeom>
              <a:avLst/>
              <a:gdLst/>
              <a:ahLst/>
              <a:cxnLst/>
              <a:rect l="l" t="t" r="r" b="b"/>
              <a:pathLst>
                <a:path w="371475" h="45085">
                  <a:moveTo>
                    <a:pt x="116082" y="44478"/>
                  </a:moveTo>
                  <a:lnTo>
                    <a:pt x="256253" y="44478"/>
                  </a:lnTo>
                  <a:lnTo>
                    <a:pt x="256253" y="0"/>
                  </a:lnTo>
                  <a:lnTo>
                    <a:pt x="116082" y="0"/>
                  </a:lnTo>
                  <a:lnTo>
                    <a:pt x="116082" y="44478"/>
                  </a:lnTo>
                  <a:close/>
                </a:path>
                <a:path w="371475" h="45085">
                  <a:moveTo>
                    <a:pt x="0" y="3499"/>
                  </a:moveTo>
                  <a:lnTo>
                    <a:pt x="371282" y="3499"/>
                  </a:lnTo>
                  <a:lnTo>
                    <a:pt x="371282" y="41518"/>
                  </a:lnTo>
                  <a:lnTo>
                    <a:pt x="0" y="41518"/>
                  </a:lnTo>
                  <a:lnTo>
                    <a:pt x="0" y="3499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4517" y="4470393"/>
              <a:ext cx="406829" cy="37492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564517" y="4470393"/>
              <a:ext cx="407034" cy="375285"/>
            </a:xfrm>
            <a:custGeom>
              <a:avLst/>
              <a:gdLst/>
              <a:ahLst/>
              <a:cxnLst/>
              <a:rect l="l" t="t" r="r" b="b"/>
              <a:pathLst>
                <a:path w="407035" h="375285">
                  <a:moveTo>
                    <a:pt x="406829" y="31599"/>
                  </a:moveTo>
                  <a:lnTo>
                    <a:pt x="406829" y="256736"/>
                  </a:lnTo>
                  <a:lnTo>
                    <a:pt x="404336" y="269006"/>
                  </a:lnTo>
                  <a:lnTo>
                    <a:pt x="397547" y="279054"/>
                  </a:lnTo>
                  <a:lnTo>
                    <a:pt x="387500" y="285842"/>
                  </a:lnTo>
                  <a:lnTo>
                    <a:pt x="375230" y="288335"/>
                  </a:lnTo>
                  <a:lnTo>
                    <a:pt x="321623" y="288335"/>
                  </a:lnTo>
                  <a:lnTo>
                    <a:pt x="321623" y="374920"/>
                  </a:lnTo>
                  <a:lnTo>
                    <a:pt x="86611" y="374920"/>
                  </a:lnTo>
                  <a:lnTo>
                    <a:pt x="86611" y="288335"/>
                  </a:lnTo>
                  <a:lnTo>
                    <a:pt x="31599" y="288335"/>
                  </a:lnTo>
                  <a:lnTo>
                    <a:pt x="19331" y="285842"/>
                  </a:lnTo>
                  <a:lnTo>
                    <a:pt x="9283" y="279054"/>
                  </a:lnTo>
                  <a:lnTo>
                    <a:pt x="2493" y="269006"/>
                  </a:lnTo>
                  <a:lnTo>
                    <a:pt x="0" y="256736"/>
                  </a:lnTo>
                  <a:lnTo>
                    <a:pt x="0" y="171823"/>
                  </a:lnTo>
                  <a:lnTo>
                    <a:pt x="23700" y="140228"/>
                  </a:lnTo>
                  <a:lnTo>
                    <a:pt x="0" y="102701"/>
                  </a:lnTo>
                  <a:lnTo>
                    <a:pt x="0" y="31599"/>
                  </a:lnTo>
                  <a:lnTo>
                    <a:pt x="2493" y="19329"/>
                  </a:lnTo>
                  <a:lnTo>
                    <a:pt x="9282" y="9281"/>
                  </a:lnTo>
                  <a:lnTo>
                    <a:pt x="19330" y="2493"/>
                  </a:lnTo>
                  <a:lnTo>
                    <a:pt x="31599" y="0"/>
                  </a:lnTo>
                  <a:lnTo>
                    <a:pt x="375230" y="0"/>
                  </a:lnTo>
                  <a:lnTo>
                    <a:pt x="387500" y="2493"/>
                  </a:lnTo>
                  <a:lnTo>
                    <a:pt x="397547" y="9281"/>
                  </a:lnTo>
                  <a:lnTo>
                    <a:pt x="404336" y="19329"/>
                  </a:lnTo>
                  <a:lnTo>
                    <a:pt x="406829" y="31599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1171" y="4844361"/>
              <a:ext cx="67146" cy="191038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731171" y="4844361"/>
              <a:ext cx="67310" cy="1910714"/>
            </a:xfrm>
            <a:custGeom>
              <a:avLst/>
              <a:gdLst/>
              <a:ahLst/>
              <a:cxnLst/>
              <a:rect l="l" t="t" r="r" b="b"/>
              <a:pathLst>
                <a:path w="67310" h="1910715">
                  <a:moveTo>
                    <a:pt x="67146" y="0"/>
                  </a:moveTo>
                  <a:lnTo>
                    <a:pt x="67146" y="1910386"/>
                  </a:lnTo>
                  <a:lnTo>
                    <a:pt x="0" y="1910386"/>
                  </a:lnTo>
                  <a:lnTo>
                    <a:pt x="0" y="0"/>
                  </a:lnTo>
                  <a:lnTo>
                    <a:pt x="67146" y="0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27431" y="4889897"/>
              <a:ext cx="290830" cy="209550"/>
            </a:xfrm>
            <a:custGeom>
              <a:avLst/>
              <a:gdLst/>
              <a:ahLst/>
              <a:cxnLst/>
              <a:rect l="l" t="t" r="r" b="b"/>
              <a:pathLst>
                <a:path w="290830" h="209550">
                  <a:moveTo>
                    <a:pt x="2830" y="0"/>
                  </a:moveTo>
                  <a:lnTo>
                    <a:pt x="290308" y="0"/>
                  </a:lnTo>
                  <a:lnTo>
                    <a:pt x="4248" y="48754"/>
                  </a:lnTo>
                  <a:lnTo>
                    <a:pt x="284647" y="85964"/>
                  </a:lnTo>
                  <a:lnTo>
                    <a:pt x="0" y="110342"/>
                  </a:lnTo>
                  <a:lnTo>
                    <a:pt x="284647" y="151400"/>
                  </a:lnTo>
                  <a:lnTo>
                    <a:pt x="0" y="182192"/>
                  </a:lnTo>
                  <a:lnTo>
                    <a:pt x="290308" y="209136"/>
                  </a:lnTo>
                  <a:lnTo>
                    <a:pt x="5660" y="209136"/>
                  </a:lnTo>
                </a:path>
              </a:pathLst>
            </a:custGeom>
            <a:ln w="5090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29885" y="4221928"/>
              <a:ext cx="941705" cy="635000"/>
            </a:xfrm>
            <a:custGeom>
              <a:avLst/>
              <a:gdLst/>
              <a:ahLst/>
              <a:cxnLst/>
              <a:rect l="l" t="t" r="r" b="b"/>
              <a:pathLst>
                <a:path w="941705" h="635000">
                  <a:moveTo>
                    <a:pt x="0" y="0"/>
                  </a:moveTo>
                  <a:lnTo>
                    <a:pt x="1346" y="634421"/>
                  </a:lnTo>
                  <a:lnTo>
                    <a:pt x="915938" y="425643"/>
                  </a:lnTo>
                  <a:lnTo>
                    <a:pt x="941530" y="386583"/>
                  </a:lnTo>
                  <a:lnTo>
                    <a:pt x="921327" y="360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E7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29885" y="4221928"/>
              <a:ext cx="941705" cy="635000"/>
            </a:xfrm>
            <a:custGeom>
              <a:avLst/>
              <a:gdLst/>
              <a:ahLst/>
              <a:cxnLst/>
              <a:rect l="l" t="t" r="r" b="b"/>
              <a:pathLst>
                <a:path w="941705" h="635000">
                  <a:moveTo>
                    <a:pt x="921327" y="360988"/>
                  </a:moveTo>
                  <a:lnTo>
                    <a:pt x="0" y="0"/>
                  </a:lnTo>
                  <a:lnTo>
                    <a:pt x="1346" y="634421"/>
                  </a:lnTo>
                  <a:lnTo>
                    <a:pt x="915938" y="425643"/>
                  </a:lnTo>
                  <a:lnTo>
                    <a:pt x="941530" y="386583"/>
                  </a:lnTo>
                  <a:lnTo>
                    <a:pt x="921327" y="360988"/>
                  </a:lnTo>
                  <a:close/>
                </a:path>
              </a:pathLst>
            </a:custGeom>
            <a:ln w="3175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70048" y="4938382"/>
              <a:ext cx="358775" cy="328930"/>
            </a:xfrm>
            <a:custGeom>
              <a:avLst/>
              <a:gdLst/>
              <a:ahLst/>
              <a:cxnLst/>
              <a:rect l="l" t="t" r="r" b="b"/>
              <a:pathLst>
                <a:path w="358775" h="328929">
                  <a:moveTo>
                    <a:pt x="358718" y="0"/>
                  </a:moveTo>
                  <a:lnTo>
                    <a:pt x="0" y="0"/>
                  </a:lnTo>
                  <a:lnTo>
                    <a:pt x="0" y="328821"/>
                  </a:lnTo>
                  <a:lnTo>
                    <a:pt x="358718" y="328821"/>
                  </a:lnTo>
                  <a:lnTo>
                    <a:pt x="358718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22354" y="4007186"/>
            <a:ext cx="2546350" cy="3275965"/>
          </a:xfrm>
          <a:prstGeom prst="rect">
            <a:avLst/>
          </a:prstGeom>
          <a:ln w="5090">
            <a:solidFill>
              <a:srgbClr val="151616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312420" marR="185420" algn="ctr">
              <a:lnSpc>
                <a:spcPts val="950"/>
              </a:lnSpc>
              <a:spcBef>
                <a:spcPts val="244"/>
              </a:spcBef>
            </a:pPr>
            <a:r>
              <a:rPr sz="850" b="1" spc="-20" dirty="0">
                <a:solidFill>
                  <a:srgbClr val="151616"/>
                </a:solidFill>
                <a:latin typeface="Arial"/>
                <a:cs typeface="Arial"/>
              </a:rPr>
              <a:t>PART</a:t>
            </a:r>
            <a:r>
              <a:rPr sz="85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b="1" dirty="0">
                <a:solidFill>
                  <a:srgbClr val="151616"/>
                </a:solidFill>
                <a:latin typeface="Arial"/>
                <a:cs typeface="Arial"/>
              </a:rPr>
              <a:t>SECTIONED</a:t>
            </a:r>
            <a:r>
              <a:rPr sz="85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b="1" dirty="0">
                <a:solidFill>
                  <a:srgbClr val="151616"/>
                </a:solidFill>
                <a:latin typeface="Arial"/>
                <a:cs typeface="Arial"/>
              </a:rPr>
              <a:t>SIDE</a:t>
            </a:r>
            <a:r>
              <a:rPr sz="85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b="1" spc="-20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r>
              <a:rPr sz="850" b="1" spc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b="1" dirty="0">
                <a:solidFill>
                  <a:srgbClr val="151616"/>
                </a:solidFill>
                <a:latin typeface="Arial"/>
                <a:cs typeface="Arial"/>
              </a:rPr>
              <a:t>SHOWING</a:t>
            </a:r>
            <a:r>
              <a:rPr sz="85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50" b="1" spc="-10" dirty="0">
                <a:solidFill>
                  <a:srgbClr val="151616"/>
                </a:solidFill>
                <a:latin typeface="Arial"/>
                <a:cs typeface="Arial"/>
              </a:rPr>
              <a:t> INTERNAL</a:t>
            </a:r>
            <a:r>
              <a:rPr sz="85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b="1" spc="-10" dirty="0">
                <a:solidFill>
                  <a:srgbClr val="151616"/>
                </a:solidFill>
                <a:latin typeface="Arial"/>
                <a:cs typeface="Arial"/>
              </a:rPr>
              <a:t>MECHANISM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39065">
              <a:lnSpc>
                <a:spcPct val="100000"/>
              </a:lnSpc>
              <a:spcBef>
                <a:spcPts val="905"/>
              </a:spcBef>
            </a:pPr>
            <a:r>
              <a:rPr sz="2350" spc="2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endParaRPr sz="2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00">
              <a:latin typeface="Arial"/>
              <a:cs typeface="Arial"/>
            </a:endParaRPr>
          </a:p>
          <a:p>
            <a:pPr marL="122555" algn="ctr">
              <a:lnSpc>
                <a:spcPct val="100000"/>
              </a:lnSpc>
              <a:spcBef>
                <a:spcPts val="2710"/>
              </a:spcBef>
            </a:pPr>
            <a:r>
              <a:rPr sz="700" spc="-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 ©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7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874036" y="326001"/>
            <a:ext cx="5668010" cy="31686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8575">
              <a:lnSpc>
                <a:spcPts val="1125"/>
              </a:lnSpc>
              <a:spcBef>
                <a:spcPts val="140"/>
              </a:spcBef>
            </a:pP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950" b="1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disassembled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perfume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dispenser</a:t>
            </a:r>
            <a:r>
              <a:rPr sz="95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shown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opposite</a:t>
            </a:r>
            <a:r>
              <a:rPr sz="95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(Dia</a:t>
            </a:r>
            <a:r>
              <a:rPr sz="950" b="1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A).</a:t>
            </a:r>
            <a:r>
              <a:rPr sz="950" b="1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version</a:t>
            </a:r>
            <a:r>
              <a:rPr sz="95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151616"/>
                </a:solidFill>
                <a:latin typeface="Arial"/>
                <a:cs typeface="Arial"/>
              </a:rPr>
              <a:t>Dia</a:t>
            </a:r>
            <a:r>
              <a:rPr sz="950" b="1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spc="-25" dirty="0">
                <a:solidFill>
                  <a:srgbClr val="151616"/>
                </a:solidFill>
                <a:latin typeface="Arial"/>
                <a:cs typeface="Arial"/>
              </a:rPr>
              <a:t>B.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ts val="1125"/>
              </a:lnSpc>
            </a:pP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950" b="1" i="1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produce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a,</a:t>
            </a:r>
            <a:r>
              <a:rPr sz="950" b="1" i="1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colour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rendered,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950" b="1" i="1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Dispenser,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950" b="1" i="1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dirty="0">
                <a:solidFill>
                  <a:srgbClr val="151616"/>
                </a:solidFill>
                <a:latin typeface="Arial"/>
                <a:cs typeface="Arial"/>
              </a:rPr>
              <a:t>space</a:t>
            </a:r>
            <a:r>
              <a:rPr sz="950" b="1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b="1" i="1" spc="-10" dirty="0">
                <a:solidFill>
                  <a:srgbClr val="151616"/>
                </a:solidFill>
                <a:latin typeface="Arial"/>
                <a:cs typeface="Arial"/>
              </a:rPr>
              <a:t>below.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101187" y="762778"/>
            <a:ext cx="1416685" cy="6610984"/>
            <a:chOff x="6101187" y="762778"/>
            <a:chExt cx="1416685" cy="6610984"/>
          </a:xfrm>
        </p:grpSpPr>
        <p:sp>
          <p:nvSpPr>
            <p:cNvPr id="44" name="object 44"/>
            <p:cNvSpPr/>
            <p:nvPr/>
          </p:nvSpPr>
          <p:spPr>
            <a:xfrm>
              <a:off x="6103732" y="5006048"/>
              <a:ext cx="1411605" cy="2360295"/>
            </a:xfrm>
            <a:custGeom>
              <a:avLst/>
              <a:gdLst/>
              <a:ahLst/>
              <a:cxnLst/>
              <a:rect l="l" t="t" r="r" b="b"/>
              <a:pathLst>
                <a:path w="1411604" h="2360295">
                  <a:moveTo>
                    <a:pt x="998285" y="406868"/>
                  </a:moveTo>
                  <a:lnTo>
                    <a:pt x="1411336" y="2297217"/>
                  </a:lnTo>
                  <a:lnTo>
                    <a:pt x="1367786" y="2360008"/>
                  </a:lnTo>
                  <a:lnTo>
                    <a:pt x="52507" y="2360008"/>
                  </a:lnTo>
                  <a:lnTo>
                    <a:pt x="0" y="2302052"/>
                  </a:lnTo>
                  <a:lnTo>
                    <a:pt x="413098" y="411465"/>
                  </a:lnTo>
                  <a:lnTo>
                    <a:pt x="473149" y="353518"/>
                  </a:lnTo>
                  <a:lnTo>
                    <a:pt x="548196" y="353518"/>
                  </a:lnTo>
                  <a:lnTo>
                    <a:pt x="548196" y="71097"/>
                  </a:lnTo>
                  <a:lnTo>
                    <a:pt x="504748" y="71097"/>
                  </a:lnTo>
                  <a:lnTo>
                    <a:pt x="504748" y="0"/>
                  </a:lnTo>
                  <a:lnTo>
                    <a:pt x="927375" y="0"/>
                  </a:lnTo>
                  <a:lnTo>
                    <a:pt x="927375" y="71097"/>
                  </a:lnTo>
                  <a:lnTo>
                    <a:pt x="883926" y="71097"/>
                  </a:lnTo>
                  <a:lnTo>
                    <a:pt x="883926" y="353518"/>
                  </a:lnTo>
                  <a:lnTo>
                    <a:pt x="935273" y="353518"/>
                  </a:lnTo>
                  <a:lnTo>
                    <a:pt x="998285" y="406868"/>
                  </a:lnTo>
                  <a:close/>
                </a:path>
              </a:pathLst>
            </a:custGeom>
            <a:ln w="5090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807471" y="762778"/>
              <a:ext cx="0" cy="6610984"/>
            </a:xfrm>
            <a:custGeom>
              <a:avLst/>
              <a:gdLst/>
              <a:ahLst/>
              <a:cxnLst/>
              <a:rect l="l" t="t" r="r" b="b"/>
              <a:pathLst>
                <a:path h="6610984">
                  <a:moveTo>
                    <a:pt x="0" y="6610934"/>
                  </a:moveTo>
                  <a:lnTo>
                    <a:pt x="0" y="6324372"/>
                  </a:lnTo>
                </a:path>
                <a:path h="6610984">
                  <a:moveTo>
                    <a:pt x="0" y="6293529"/>
                  </a:moveTo>
                  <a:lnTo>
                    <a:pt x="0" y="6221887"/>
                  </a:lnTo>
                </a:path>
                <a:path h="6610984">
                  <a:moveTo>
                    <a:pt x="0" y="6191308"/>
                  </a:moveTo>
                  <a:lnTo>
                    <a:pt x="0" y="5904749"/>
                  </a:lnTo>
                </a:path>
                <a:path h="6610984">
                  <a:moveTo>
                    <a:pt x="0" y="5873903"/>
                  </a:moveTo>
                  <a:lnTo>
                    <a:pt x="0" y="5802264"/>
                  </a:lnTo>
                </a:path>
                <a:path h="6610984">
                  <a:moveTo>
                    <a:pt x="0" y="5763188"/>
                  </a:moveTo>
                  <a:lnTo>
                    <a:pt x="0" y="5476628"/>
                  </a:lnTo>
                </a:path>
                <a:path h="6610984">
                  <a:moveTo>
                    <a:pt x="0" y="5445783"/>
                  </a:moveTo>
                  <a:lnTo>
                    <a:pt x="0" y="5374144"/>
                  </a:lnTo>
                </a:path>
                <a:path h="6610984">
                  <a:moveTo>
                    <a:pt x="0" y="5343565"/>
                  </a:moveTo>
                  <a:lnTo>
                    <a:pt x="0" y="5057003"/>
                  </a:lnTo>
                </a:path>
                <a:path h="6610984">
                  <a:moveTo>
                    <a:pt x="0" y="5026157"/>
                  </a:moveTo>
                  <a:lnTo>
                    <a:pt x="0" y="4954518"/>
                  </a:lnTo>
                </a:path>
                <a:path h="6610984">
                  <a:moveTo>
                    <a:pt x="0" y="4926854"/>
                  </a:moveTo>
                  <a:lnTo>
                    <a:pt x="0" y="4640294"/>
                  </a:lnTo>
                </a:path>
                <a:path h="6610984">
                  <a:moveTo>
                    <a:pt x="0" y="4609448"/>
                  </a:moveTo>
                  <a:lnTo>
                    <a:pt x="0" y="4537809"/>
                  </a:lnTo>
                </a:path>
                <a:path h="6610984">
                  <a:moveTo>
                    <a:pt x="0" y="4507230"/>
                  </a:moveTo>
                  <a:lnTo>
                    <a:pt x="0" y="4220668"/>
                  </a:lnTo>
                </a:path>
                <a:path h="6610984">
                  <a:moveTo>
                    <a:pt x="0" y="4189822"/>
                  </a:moveTo>
                  <a:lnTo>
                    <a:pt x="0" y="4118183"/>
                  </a:lnTo>
                </a:path>
                <a:path h="6610984">
                  <a:moveTo>
                    <a:pt x="0" y="4079110"/>
                  </a:moveTo>
                  <a:lnTo>
                    <a:pt x="0" y="3792548"/>
                  </a:lnTo>
                </a:path>
                <a:path h="6610984">
                  <a:moveTo>
                    <a:pt x="0" y="3761702"/>
                  </a:moveTo>
                  <a:lnTo>
                    <a:pt x="0" y="3690063"/>
                  </a:lnTo>
                </a:path>
                <a:path h="6610984">
                  <a:moveTo>
                    <a:pt x="0" y="3659484"/>
                  </a:moveTo>
                  <a:lnTo>
                    <a:pt x="0" y="3372923"/>
                  </a:lnTo>
                </a:path>
                <a:path h="6610984">
                  <a:moveTo>
                    <a:pt x="0" y="3342079"/>
                  </a:moveTo>
                  <a:lnTo>
                    <a:pt x="0" y="3270437"/>
                  </a:lnTo>
                </a:path>
                <a:path h="6610984">
                  <a:moveTo>
                    <a:pt x="0" y="3238011"/>
                  </a:moveTo>
                  <a:lnTo>
                    <a:pt x="0" y="2951449"/>
                  </a:lnTo>
                </a:path>
                <a:path h="6610984">
                  <a:moveTo>
                    <a:pt x="0" y="2920603"/>
                  </a:moveTo>
                  <a:lnTo>
                    <a:pt x="0" y="2848963"/>
                  </a:lnTo>
                </a:path>
                <a:path h="6610984">
                  <a:moveTo>
                    <a:pt x="0" y="2818385"/>
                  </a:moveTo>
                  <a:lnTo>
                    <a:pt x="0" y="2531823"/>
                  </a:lnTo>
                </a:path>
                <a:path h="6610984">
                  <a:moveTo>
                    <a:pt x="0" y="2500980"/>
                  </a:moveTo>
                  <a:lnTo>
                    <a:pt x="0" y="2429337"/>
                  </a:lnTo>
                </a:path>
                <a:path h="6610984">
                  <a:moveTo>
                    <a:pt x="0" y="2390265"/>
                  </a:moveTo>
                  <a:lnTo>
                    <a:pt x="0" y="2103703"/>
                  </a:lnTo>
                </a:path>
                <a:path h="6610984">
                  <a:moveTo>
                    <a:pt x="0" y="2072859"/>
                  </a:moveTo>
                  <a:lnTo>
                    <a:pt x="0" y="2001218"/>
                  </a:lnTo>
                </a:path>
                <a:path h="6610984">
                  <a:moveTo>
                    <a:pt x="0" y="1970640"/>
                  </a:moveTo>
                  <a:lnTo>
                    <a:pt x="0" y="1684080"/>
                  </a:lnTo>
                </a:path>
                <a:path h="6610984">
                  <a:moveTo>
                    <a:pt x="0" y="1653234"/>
                  </a:moveTo>
                  <a:lnTo>
                    <a:pt x="0" y="1581594"/>
                  </a:lnTo>
                </a:path>
                <a:path h="6610984">
                  <a:moveTo>
                    <a:pt x="0" y="1553930"/>
                  </a:moveTo>
                  <a:lnTo>
                    <a:pt x="0" y="1267369"/>
                  </a:lnTo>
                </a:path>
                <a:path h="6610984">
                  <a:moveTo>
                    <a:pt x="0" y="1236525"/>
                  </a:moveTo>
                  <a:lnTo>
                    <a:pt x="0" y="1164883"/>
                  </a:lnTo>
                </a:path>
                <a:path h="6610984">
                  <a:moveTo>
                    <a:pt x="0" y="1134305"/>
                  </a:moveTo>
                  <a:lnTo>
                    <a:pt x="0" y="847745"/>
                  </a:lnTo>
                </a:path>
                <a:path h="6610984">
                  <a:moveTo>
                    <a:pt x="0" y="816899"/>
                  </a:moveTo>
                  <a:lnTo>
                    <a:pt x="0" y="745260"/>
                  </a:lnTo>
                </a:path>
                <a:path h="6610984">
                  <a:moveTo>
                    <a:pt x="0" y="706185"/>
                  </a:moveTo>
                  <a:lnTo>
                    <a:pt x="0" y="419625"/>
                  </a:lnTo>
                </a:path>
                <a:path h="6610984">
                  <a:moveTo>
                    <a:pt x="0" y="388779"/>
                  </a:moveTo>
                  <a:lnTo>
                    <a:pt x="0" y="317140"/>
                  </a:lnTo>
                </a:path>
                <a:path h="6610984">
                  <a:moveTo>
                    <a:pt x="0" y="28656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EXPLODED</a:t>
            </a:r>
            <a:r>
              <a:rPr spc="-100" dirty="0"/>
              <a:t> </a:t>
            </a:r>
            <a:r>
              <a:rPr spc="-10" dirty="0"/>
              <a:t>DRAWING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7796761" y="7427104"/>
            <a:ext cx="920750" cy="103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5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5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5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074186" y="7436716"/>
            <a:ext cx="1572895" cy="103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00" spc="-10" dirty="0">
                <a:solidFill>
                  <a:srgbClr val="151616"/>
                </a:solidFill>
                <a:latin typeface="Arial"/>
                <a:cs typeface="Arial"/>
                <a:hlinkClick r:id="rId9"/>
              </a:rPr>
              <a:t>https://www.facebook.com/groups/254963448192823/</a:t>
            </a:r>
            <a:endParaRPr sz="5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229165" y="7438334"/>
            <a:ext cx="1748155" cy="103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5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5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50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5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5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917265" y="7426904"/>
            <a:ext cx="459740" cy="103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5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5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500">
              <a:latin typeface="Arial"/>
              <a:cs typeface="Arial"/>
            </a:endParaRPr>
          </a:p>
        </p:txBody>
      </p:sp>
      <p:pic>
        <p:nvPicPr>
          <p:cNvPr id="51" name="object 51">
            <a:hlinkClick r:id="rId10"/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48353" y="5522040"/>
            <a:ext cx="796065" cy="796065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3254492" y="5620329"/>
            <a:ext cx="395605" cy="241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-20" dirty="0">
                <a:solidFill>
                  <a:srgbClr val="151616"/>
                </a:solidFill>
                <a:latin typeface="Arial"/>
                <a:cs typeface="Arial"/>
                <a:hlinkClick r:id="rId10"/>
              </a:rPr>
              <a:t>Link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033053" y="4920119"/>
            <a:ext cx="1060450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100" b="1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1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466173" y="5119344"/>
            <a:ext cx="175260" cy="325755"/>
          </a:xfrm>
          <a:custGeom>
            <a:avLst/>
            <a:gdLst/>
            <a:ahLst/>
            <a:cxnLst/>
            <a:rect l="l" t="t" r="r" b="b"/>
            <a:pathLst>
              <a:path w="175260" h="325754">
                <a:moveTo>
                  <a:pt x="123562" y="0"/>
                </a:moveTo>
                <a:lnTo>
                  <a:pt x="110007" y="20227"/>
                </a:lnTo>
                <a:lnTo>
                  <a:pt x="93641" y="35972"/>
                </a:lnTo>
                <a:lnTo>
                  <a:pt x="75602" y="47309"/>
                </a:lnTo>
                <a:lnTo>
                  <a:pt x="57030" y="54314"/>
                </a:lnTo>
                <a:lnTo>
                  <a:pt x="57030" y="193528"/>
                </a:lnTo>
                <a:lnTo>
                  <a:pt x="0" y="193528"/>
                </a:lnTo>
                <a:lnTo>
                  <a:pt x="34682" y="223913"/>
                </a:lnTo>
                <a:lnTo>
                  <a:pt x="60037" y="256163"/>
                </a:lnTo>
                <a:lnTo>
                  <a:pt x="77238" y="290044"/>
                </a:lnTo>
                <a:lnTo>
                  <a:pt x="87459" y="325321"/>
                </a:lnTo>
                <a:lnTo>
                  <a:pt x="97376" y="287633"/>
                </a:lnTo>
                <a:lnTo>
                  <a:pt x="114880" y="252903"/>
                </a:lnTo>
                <a:lnTo>
                  <a:pt x="140539" y="221433"/>
                </a:lnTo>
                <a:lnTo>
                  <a:pt x="174918" y="193528"/>
                </a:lnTo>
                <a:lnTo>
                  <a:pt x="123562" y="193528"/>
                </a:lnTo>
                <a:lnTo>
                  <a:pt x="12356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42654" y="1697798"/>
            <a:ext cx="114300" cy="920750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5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5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5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52265" y="2768630"/>
            <a:ext cx="114300" cy="1572895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spc="-10" dirty="0">
                <a:solidFill>
                  <a:srgbClr val="151616"/>
                </a:solidFill>
                <a:latin typeface="Arial"/>
                <a:cs typeface="Arial"/>
                <a:hlinkClick r:id="rId9"/>
              </a:rPr>
              <a:t>https://www.facebook.com/groups/254963448192823/</a:t>
            </a:r>
            <a:endParaRPr sz="5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53884" y="4438292"/>
            <a:ext cx="114300" cy="1748155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5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5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50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500" spc="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5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42459" y="1038446"/>
            <a:ext cx="114300" cy="459740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5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5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213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7102" y="5069912"/>
            <a:ext cx="0" cy="2011680"/>
          </a:xfrm>
          <a:custGeom>
            <a:avLst/>
            <a:gdLst/>
            <a:ahLst/>
            <a:cxnLst/>
            <a:rect l="l" t="t" r="r" b="b"/>
            <a:pathLst>
              <a:path h="2011679">
                <a:moveTo>
                  <a:pt x="0" y="0"/>
                </a:moveTo>
                <a:lnTo>
                  <a:pt x="0" y="2011403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7102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9989" y="5069912"/>
            <a:ext cx="0" cy="2011680"/>
          </a:xfrm>
          <a:custGeom>
            <a:avLst/>
            <a:gdLst/>
            <a:ahLst/>
            <a:cxnLst/>
            <a:rect l="l" t="t" r="r" b="b"/>
            <a:pathLst>
              <a:path h="2011679">
                <a:moveTo>
                  <a:pt x="0" y="0"/>
                </a:moveTo>
                <a:lnTo>
                  <a:pt x="0" y="2011403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9989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2878" y="5069912"/>
            <a:ext cx="0" cy="2011680"/>
          </a:xfrm>
          <a:custGeom>
            <a:avLst/>
            <a:gdLst/>
            <a:ahLst/>
            <a:cxnLst/>
            <a:rect l="l" t="t" r="r" b="b"/>
            <a:pathLst>
              <a:path h="2011679">
                <a:moveTo>
                  <a:pt x="0" y="0"/>
                </a:moveTo>
                <a:lnTo>
                  <a:pt x="0" y="2011403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2878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35765" y="5069912"/>
            <a:ext cx="0" cy="2011680"/>
          </a:xfrm>
          <a:custGeom>
            <a:avLst/>
            <a:gdLst/>
            <a:ahLst/>
            <a:cxnLst/>
            <a:rect l="l" t="t" r="r" b="b"/>
            <a:pathLst>
              <a:path h="2011679">
                <a:moveTo>
                  <a:pt x="0" y="0"/>
                </a:moveTo>
                <a:lnTo>
                  <a:pt x="0" y="2011403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35765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18650" y="5069912"/>
            <a:ext cx="0" cy="2011680"/>
          </a:xfrm>
          <a:custGeom>
            <a:avLst/>
            <a:gdLst/>
            <a:ahLst/>
            <a:cxnLst/>
            <a:rect l="l" t="t" r="r" b="b"/>
            <a:pathLst>
              <a:path h="2011679">
                <a:moveTo>
                  <a:pt x="0" y="0"/>
                </a:moveTo>
                <a:lnTo>
                  <a:pt x="0" y="2011403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18650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01538" y="5069912"/>
            <a:ext cx="0" cy="2011680"/>
          </a:xfrm>
          <a:custGeom>
            <a:avLst/>
            <a:gdLst/>
            <a:ahLst/>
            <a:cxnLst/>
            <a:rect l="l" t="t" r="r" b="b"/>
            <a:pathLst>
              <a:path h="2011679">
                <a:moveTo>
                  <a:pt x="0" y="0"/>
                </a:moveTo>
                <a:lnTo>
                  <a:pt x="0" y="2011403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01538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84426" y="5069912"/>
            <a:ext cx="0" cy="2011680"/>
          </a:xfrm>
          <a:custGeom>
            <a:avLst/>
            <a:gdLst/>
            <a:ahLst/>
            <a:cxnLst/>
            <a:rect l="l" t="t" r="r" b="b"/>
            <a:pathLst>
              <a:path h="2011679">
                <a:moveTo>
                  <a:pt x="0" y="0"/>
                </a:moveTo>
                <a:lnTo>
                  <a:pt x="0" y="2011403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84426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67314" y="5069912"/>
            <a:ext cx="0" cy="2011680"/>
          </a:xfrm>
          <a:custGeom>
            <a:avLst/>
            <a:gdLst/>
            <a:ahLst/>
            <a:cxnLst/>
            <a:rect l="l" t="t" r="r" b="b"/>
            <a:pathLst>
              <a:path h="2011679">
                <a:moveTo>
                  <a:pt x="0" y="0"/>
                </a:moveTo>
                <a:lnTo>
                  <a:pt x="0" y="2011403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67314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50201" y="5069912"/>
            <a:ext cx="0" cy="2011680"/>
          </a:xfrm>
          <a:custGeom>
            <a:avLst/>
            <a:gdLst/>
            <a:ahLst/>
            <a:cxnLst/>
            <a:rect l="l" t="t" r="r" b="b"/>
            <a:pathLst>
              <a:path h="2011679">
                <a:moveTo>
                  <a:pt x="0" y="0"/>
                </a:moveTo>
                <a:lnTo>
                  <a:pt x="0" y="2011403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50201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33090" y="5069912"/>
            <a:ext cx="0" cy="2011680"/>
          </a:xfrm>
          <a:custGeom>
            <a:avLst/>
            <a:gdLst/>
            <a:ahLst/>
            <a:cxnLst/>
            <a:rect l="l" t="t" r="r" b="b"/>
            <a:pathLst>
              <a:path h="2011679">
                <a:moveTo>
                  <a:pt x="0" y="0"/>
                </a:moveTo>
                <a:lnTo>
                  <a:pt x="0" y="2011403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33090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15977" y="5069912"/>
            <a:ext cx="0" cy="2011680"/>
          </a:xfrm>
          <a:custGeom>
            <a:avLst/>
            <a:gdLst/>
            <a:ahLst/>
            <a:cxnLst/>
            <a:rect l="l" t="t" r="r" b="b"/>
            <a:pathLst>
              <a:path h="2011679">
                <a:moveTo>
                  <a:pt x="0" y="0"/>
                </a:moveTo>
                <a:lnTo>
                  <a:pt x="0" y="2011403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15977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98866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81753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64642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47526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30414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13302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96191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79078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61967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644854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27743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10630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493519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76406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59291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42179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625066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07955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190842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473731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756618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700403" y="532445"/>
            <a:ext cx="9060180" cy="6553200"/>
            <a:chOff x="700403" y="532445"/>
            <a:chExt cx="9060180" cy="6553200"/>
          </a:xfrm>
        </p:grpSpPr>
        <p:sp>
          <p:nvSpPr>
            <p:cNvPr id="47" name="object 47"/>
            <p:cNvSpPr/>
            <p:nvPr/>
          </p:nvSpPr>
          <p:spPr>
            <a:xfrm>
              <a:off x="704213" y="536255"/>
              <a:ext cx="9052560" cy="6545580"/>
            </a:xfrm>
            <a:custGeom>
              <a:avLst/>
              <a:gdLst/>
              <a:ahLst/>
              <a:cxnLst/>
              <a:rect l="l" t="t" r="r" b="b"/>
              <a:pathLst>
                <a:path w="9052560" h="6545580">
                  <a:moveTo>
                    <a:pt x="493927" y="6545059"/>
                  </a:moveTo>
                  <a:lnTo>
                    <a:pt x="0" y="6259888"/>
                  </a:lnTo>
                </a:path>
                <a:path w="9052560" h="6545580">
                  <a:moveTo>
                    <a:pt x="1059724" y="6545059"/>
                  </a:moveTo>
                  <a:lnTo>
                    <a:pt x="0" y="5933227"/>
                  </a:lnTo>
                </a:path>
                <a:path w="9052560" h="6545580">
                  <a:moveTo>
                    <a:pt x="1625508" y="6545059"/>
                  </a:moveTo>
                  <a:lnTo>
                    <a:pt x="0" y="5606571"/>
                  </a:lnTo>
                </a:path>
                <a:path w="9052560" h="6545580">
                  <a:moveTo>
                    <a:pt x="2191263" y="6545059"/>
                  </a:moveTo>
                  <a:lnTo>
                    <a:pt x="0" y="5279932"/>
                  </a:lnTo>
                </a:path>
                <a:path w="9052560" h="6545580">
                  <a:moveTo>
                    <a:pt x="2757053" y="6545059"/>
                  </a:moveTo>
                  <a:lnTo>
                    <a:pt x="0" y="4953275"/>
                  </a:lnTo>
                </a:path>
                <a:path w="9052560" h="6545580">
                  <a:moveTo>
                    <a:pt x="3322847" y="6545059"/>
                  </a:moveTo>
                  <a:lnTo>
                    <a:pt x="0" y="4626615"/>
                  </a:lnTo>
                </a:path>
                <a:path w="9052560" h="6545580">
                  <a:moveTo>
                    <a:pt x="3888587" y="6545059"/>
                  </a:moveTo>
                  <a:lnTo>
                    <a:pt x="0" y="4299979"/>
                  </a:lnTo>
                </a:path>
                <a:path w="9052560" h="6545580">
                  <a:moveTo>
                    <a:pt x="4454381" y="6545059"/>
                  </a:moveTo>
                  <a:lnTo>
                    <a:pt x="0" y="3973323"/>
                  </a:lnTo>
                </a:path>
                <a:path w="9052560" h="6545580">
                  <a:moveTo>
                    <a:pt x="5020179" y="6545059"/>
                  </a:moveTo>
                  <a:lnTo>
                    <a:pt x="0" y="3646662"/>
                  </a:lnTo>
                </a:path>
                <a:path w="9052560" h="6545580">
                  <a:moveTo>
                    <a:pt x="5585908" y="6545059"/>
                  </a:moveTo>
                  <a:lnTo>
                    <a:pt x="0" y="3320031"/>
                  </a:lnTo>
                </a:path>
                <a:path w="9052560" h="6545580">
                  <a:moveTo>
                    <a:pt x="6151716" y="6545059"/>
                  </a:moveTo>
                  <a:lnTo>
                    <a:pt x="0" y="2993367"/>
                  </a:lnTo>
                </a:path>
                <a:path w="9052560" h="6545580">
                  <a:moveTo>
                    <a:pt x="6717513" y="6545059"/>
                  </a:moveTo>
                  <a:lnTo>
                    <a:pt x="0" y="2666706"/>
                  </a:lnTo>
                </a:path>
                <a:path w="9052560" h="6545580">
                  <a:moveTo>
                    <a:pt x="7283242" y="6545059"/>
                  </a:moveTo>
                  <a:lnTo>
                    <a:pt x="0" y="2340079"/>
                  </a:lnTo>
                </a:path>
                <a:path w="9052560" h="6545580">
                  <a:moveTo>
                    <a:pt x="7849044" y="6545059"/>
                  </a:moveTo>
                  <a:lnTo>
                    <a:pt x="0" y="2013414"/>
                  </a:lnTo>
                </a:path>
                <a:path w="9052560" h="6545580">
                  <a:moveTo>
                    <a:pt x="8414773" y="6545059"/>
                  </a:moveTo>
                  <a:lnTo>
                    <a:pt x="0" y="1686779"/>
                  </a:lnTo>
                </a:path>
                <a:path w="9052560" h="6545580">
                  <a:moveTo>
                    <a:pt x="8980575" y="6545059"/>
                  </a:moveTo>
                  <a:lnTo>
                    <a:pt x="0" y="1360123"/>
                  </a:lnTo>
                </a:path>
                <a:path w="9052560" h="6545580">
                  <a:moveTo>
                    <a:pt x="9052405" y="6259863"/>
                  </a:moveTo>
                  <a:lnTo>
                    <a:pt x="0" y="1033458"/>
                  </a:lnTo>
                </a:path>
                <a:path w="9052560" h="6545580">
                  <a:moveTo>
                    <a:pt x="9052405" y="5933235"/>
                  </a:moveTo>
                  <a:lnTo>
                    <a:pt x="0" y="706827"/>
                  </a:lnTo>
                </a:path>
                <a:path w="9052560" h="6545580">
                  <a:moveTo>
                    <a:pt x="9052405" y="5606575"/>
                  </a:moveTo>
                  <a:lnTo>
                    <a:pt x="0" y="380166"/>
                  </a:lnTo>
                </a:path>
                <a:path w="9052560" h="6545580">
                  <a:moveTo>
                    <a:pt x="9052405" y="5279906"/>
                  </a:moveTo>
                  <a:lnTo>
                    <a:pt x="0" y="53513"/>
                  </a:lnTo>
                </a:path>
                <a:path w="9052560" h="6545580">
                  <a:moveTo>
                    <a:pt x="9052405" y="4953287"/>
                  </a:moveTo>
                  <a:lnTo>
                    <a:pt x="517363" y="15631"/>
                  </a:lnTo>
                </a:path>
                <a:path w="9052560" h="6545580">
                  <a:moveTo>
                    <a:pt x="9052405" y="4626622"/>
                  </a:moveTo>
                  <a:lnTo>
                    <a:pt x="1070820" y="13841"/>
                  </a:lnTo>
                </a:path>
                <a:path w="9052560" h="6545580">
                  <a:moveTo>
                    <a:pt x="9052405" y="4299958"/>
                  </a:moveTo>
                  <a:lnTo>
                    <a:pt x="1612242" y="0"/>
                  </a:lnTo>
                </a:path>
                <a:path w="9052560" h="6545580">
                  <a:moveTo>
                    <a:pt x="9052405" y="3973330"/>
                  </a:moveTo>
                  <a:lnTo>
                    <a:pt x="2201796" y="10245"/>
                  </a:lnTo>
                </a:path>
                <a:path w="9052560" h="6545580">
                  <a:moveTo>
                    <a:pt x="9052405" y="3646666"/>
                  </a:moveTo>
                  <a:lnTo>
                    <a:pt x="2815412" y="44538"/>
                  </a:lnTo>
                </a:path>
                <a:path w="9052560" h="6545580">
                  <a:moveTo>
                    <a:pt x="9052405" y="3320002"/>
                  </a:moveTo>
                  <a:lnTo>
                    <a:pt x="3380903" y="54770"/>
                  </a:lnTo>
                </a:path>
                <a:path w="9052560" h="6545580">
                  <a:moveTo>
                    <a:pt x="9052405" y="2993378"/>
                  </a:moveTo>
                  <a:lnTo>
                    <a:pt x="3934364" y="40963"/>
                  </a:lnTo>
                </a:path>
                <a:path w="9052560" h="6545580">
                  <a:moveTo>
                    <a:pt x="9052405" y="2666714"/>
                  </a:moveTo>
                  <a:lnTo>
                    <a:pt x="4499844" y="39154"/>
                  </a:lnTo>
                </a:path>
                <a:path w="9052560" h="6545580">
                  <a:moveTo>
                    <a:pt x="9052405" y="2340046"/>
                  </a:moveTo>
                  <a:lnTo>
                    <a:pt x="5053309" y="25318"/>
                  </a:lnTo>
                </a:path>
                <a:path w="9052560" h="6545580">
                  <a:moveTo>
                    <a:pt x="9052405" y="2013422"/>
                  </a:moveTo>
                  <a:lnTo>
                    <a:pt x="5642864" y="47605"/>
                  </a:lnTo>
                </a:path>
                <a:path w="9052560" h="6545580">
                  <a:moveTo>
                    <a:pt x="9052405" y="1686758"/>
                  </a:moveTo>
                  <a:lnTo>
                    <a:pt x="6196323" y="33764"/>
                  </a:lnTo>
                </a:path>
                <a:path w="9052560" h="6545580">
                  <a:moveTo>
                    <a:pt x="9052405" y="1360134"/>
                  </a:moveTo>
                  <a:lnTo>
                    <a:pt x="6749780" y="19954"/>
                  </a:lnTo>
                </a:path>
                <a:path w="9052560" h="6545580">
                  <a:moveTo>
                    <a:pt x="9052405" y="1033466"/>
                  </a:moveTo>
                  <a:lnTo>
                    <a:pt x="7315264" y="30185"/>
                  </a:lnTo>
                </a:path>
                <a:path w="9052560" h="6545580">
                  <a:moveTo>
                    <a:pt x="9052405" y="706809"/>
                  </a:moveTo>
                  <a:lnTo>
                    <a:pt x="7892788" y="40424"/>
                  </a:lnTo>
                </a:path>
                <a:path w="9052560" h="6545580">
                  <a:moveTo>
                    <a:pt x="9052405" y="380174"/>
                  </a:moveTo>
                  <a:lnTo>
                    <a:pt x="8446244" y="26600"/>
                  </a:lnTo>
                </a:path>
                <a:path w="9052560" h="6545580">
                  <a:moveTo>
                    <a:pt x="8558452" y="6545059"/>
                  </a:moveTo>
                  <a:lnTo>
                    <a:pt x="9052405" y="6259878"/>
                  </a:lnTo>
                </a:path>
                <a:path w="9052560" h="6545580">
                  <a:moveTo>
                    <a:pt x="7992701" y="6545059"/>
                  </a:moveTo>
                  <a:lnTo>
                    <a:pt x="9052405" y="5933235"/>
                  </a:lnTo>
                </a:path>
                <a:path w="9052560" h="6545580">
                  <a:moveTo>
                    <a:pt x="7426904" y="6545059"/>
                  </a:moveTo>
                  <a:lnTo>
                    <a:pt x="9052405" y="5606575"/>
                  </a:lnTo>
                </a:path>
                <a:path w="9052560" h="6545580">
                  <a:moveTo>
                    <a:pt x="6861117" y="6545059"/>
                  </a:moveTo>
                  <a:lnTo>
                    <a:pt x="9052405" y="5279918"/>
                  </a:lnTo>
                </a:path>
                <a:path w="9052560" h="6545580">
                  <a:moveTo>
                    <a:pt x="6295377" y="6545059"/>
                  </a:moveTo>
                  <a:lnTo>
                    <a:pt x="9052405" y="4953287"/>
                  </a:lnTo>
                </a:path>
                <a:path w="9052560" h="6545580">
                  <a:moveTo>
                    <a:pt x="5729583" y="6545059"/>
                  </a:moveTo>
                  <a:lnTo>
                    <a:pt x="9052405" y="4626626"/>
                  </a:lnTo>
                </a:path>
                <a:path w="9052560" h="6545580">
                  <a:moveTo>
                    <a:pt x="5163783" y="6545059"/>
                  </a:moveTo>
                  <a:lnTo>
                    <a:pt x="9052405" y="4299962"/>
                  </a:lnTo>
                </a:path>
                <a:path w="9052560" h="6545580">
                  <a:moveTo>
                    <a:pt x="4598050" y="6545059"/>
                  </a:moveTo>
                  <a:lnTo>
                    <a:pt x="9052405" y="3973334"/>
                  </a:lnTo>
                </a:path>
                <a:path w="9052560" h="6545580">
                  <a:moveTo>
                    <a:pt x="4032248" y="6545059"/>
                  </a:moveTo>
                  <a:lnTo>
                    <a:pt x="9052405" y="3646670"/>
                  </a:lnTo>
                </a:path>
                <a:path w="9052560" h="6545580">
                  <a:moveTo>
                    <a:pt x="3466447" y="6545059"/>
                  </a:moveTo>
                  <a:lnTo>
                    <a:pt x="9052405" y="3320009"/>
                  </a:lnTo>
                </a:path>
                <a:path w="9052560" h="6545580">
                  <a:moveTo>
                    <a:pt x="2900718" y="6545059"/>
                  </a:moveTo>
                  <a:lnTo>
                    <a:pt x="9052405" y="2993378"/>
                  </a:lnTo>
                </a:path>
                <a:path w="9052560" h="6545580">
                  <a:moveTo>
                    <a:pt x="2334920" y="6545059"/>
                  </a:moveTo>
                  <a:lnTo>
                    <a:pt x="9052405" y="2666718"/>
                  </a:lnTo>
                </a:path>
                <a:path w="9052560" h="6545580">
                  <a:moveTo>
                    <a:pt x="1769191" y="6545059"/>
                  </a:moveTo>
                  <a:lnTo>
                    <a:pt x="9052405" y="2340086"/>
                  </a:lnTo>
                </a:path>
                <a:path w="9052560" h="6545580">
                  <a:moveTo>
                    <a:pt x="1203387" y="6545059"/>
                  </a:moveTo>
                  <a:lnTo>
                    <a:pt x="9052405" y="2013426"/>
                  </a:lnTo>
                </a:path>
                <a:path w="9052560" h="6545580">
                  <a:moveTo>
                    <a:pt x="637585" y="6545059"/>
                  </a:moveTo>
                  <a:lnTo>
                    <a:pt x="9052405" y="1686761"/>
                  </a:lnTo>
                </a:path>
                <a:path w="9052560" h="6545580">
                  <a:moveTo>
                    <a:pt x="71856" y="6545059"/>
                  </a:moveTo>
                  <a:lnTo>
                    <a:pt x="9052405" y="1360134"/>
                  </a:lnTo>
                </a:path>
                <a:path w="9052560" h="6545580">
                  <a:moveTo>
                    <a:pt x="0" y="6259882"/>
                  </a:moveTo>
                  <a:lnTo>
                    <a:pt x="9052405" y="1033470"/>
                  </a:lnTo>
                </a:path>
                <a:path w="9052560" h="6545580">
                  <a:moveTo>
                    <a:pt x="0" y="5933213"/>
                  </a:moveTo>
                  <a:lnTo>
                    <a:pt x="9052405" y="706813"/>
                  </a:lnTo>
                </a:path>
                <a:path w="9052560" h="6545580">
                  <a:moveTo>
                    <a:pt x="0" y="5606588"/>
                  </a:moveTo>
                  <a:lnTo>
                    <a:pt x="9052405" y="380174"/>
                  </a:lnTo>
                </a:path>
                <a:path w="9052560" h="6545580">
                  <a:moveTo>
                    <a:pt x="0" y="5279925"/>
                  </a:moveTo>
                  <a:lnTo>
                    <a:pt x="9052405" y="53521"/>
                  </a:lnTo>
                </a:path>
                <a:path w="9052560" h="6545580">
                  <a:moveTo>
                    <a:pt x="0" y="4953261"/>
                  </a:moveTo>
                  <a:lnTo>
                    <a:pt x="8547073" y="15623"/>
                  </a:lnTo>
                </a:path>
                <a:path w="9052560" h="6545580">
                  <a:moveTo>
                    <a:pt x="0" y="4626640"/>
                  </a:moveTo>
                  <a:lnTo>
                    <a:pt x="7993616" y="13841"/>
                  </a:lnTo>
                </a:path>
                <a:path w="9052560" h="6545580">
                  <a:moveTo>
                    <a:pt x="0" y="4299973"/>
                  </a:moveTo>
                  <a:lnTo>
                    <a:pt x="7416093" y="12042"/>
                  </a:lnTo>
                </a:path>
                <a:path w="9052560" h="6545580">
                  <a:moveTo>
                    <a:pt x="0" y="3973305"/>
                  </a:moveTo>
                  <a:lnTo>
                    <a:pt x="6862636" y="10238"/>
                  </a:lnTo>
                </a:path>
                <a:path w="9052560" h="6545580">
                  <a:moveTo>
                    <a:pt x="0" y="3646684"/>
                  </a:moveTo>
                  <a:lnTo>
                    <a:pt x="6273086" y="20495"/>
                  </a:lnTo>
                </a:path>
                <a:path w="9052560" h="6545580">
                  <a:moveTo>
                    <a:pt x="0" y="3320013"/>
                  </a:moveTo>
                  <a:lnTo>
                    <a:pt x="5707594" y="30707"/>
                  </a:lnTo>
                </a:path>
                <a:path w="9052560" h="6545580">
                  <a:moveTo>
                    <a:pt x="0" y="2993353"/>
                  </a:moveTo>
                  <a:lnTo>
                    <a:pt x="5142103" y="16880"/>
                  </a:lnTo>
                </a:path>
                <a:path w="9052560" h="6545580">
                  <a:moveTo>
                    <a:pt x="0" y="2666732"/>
                  </a:moveTo>
                  <a:lnTo>
                    <a:pt x="4588649" y="15101"/>
                  </a:lnTo>
                </a:path>
                <a:path w="9052560" h="6545580">
                  <a:moveTo>
                    <a:pt x="0" y="2340065"/>
                  </a:moveTo>
                  <a:lnTo>
                    <a:pt x="4023158" y="13298"/>
                  </a:lnTo>
                </a:path>
                <a:path w="9052560" h="6545580">
                  <a:moveTo>
                    <a:pt x="0" y="2013440"/>
                  </a:moveTo>
                  <a:lnTo>
                    <a:pt x="3457670" y="11520"/>
                  </a:lnTo>
                </a:path>
                <a:path w="9052560" h="6545580">
                  <a:moveTo>
                    <a:pt x="0" y="1686772"/>
                  </a:moveTo>
                  <a:lnTo>
                    <a:pt x="2880151" y="9709"/>
                  </a:lnTo>
                </a:path>
                <a:path w="9052560" h="6545580">
                  <a:moveTo>
                    <a:pt x="0" y="1360115"/>
                  </a:moveTo>
                  <a:lnTo>
                    <a:pt x="2314663" y="19954"/>
                  </a:lnTo>
                </a:path>
                <a:path w="9052560" h="6545580">
                  <a:moveTo>
                    <a:pt x="0" y="1033484"/>
                  </a:moveTo>
                  <a:lnTo>
                    <a:pt x="1749172" y="6126"/>
                  </a:lnTo>
                </a:path>
                <a:path w="9052560" h="6545580">
                  <a:moveTo>
                    <a:pt x="0" y="706817"/>
                  </a:moveTo>
                  <a:lnTo>
                    <a:pt x="1159621" y="16355"/>
                  </a:lnTo>
                </a:path>
                <a:path w="9052560" h="6545580">
                  <a:moveTo>
                    <a:pt x="0" y="380156"/>
                  </a:moveTo>
                  <a:lnTo>
                    <a:pt x="606157" y="14561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668118" y="1741197"/>
              <a:ext cx="2741295" cy="3748404"/>
            </a:xfrm>
            <a:custGeom>
              <a:avLst/>
              <a:gdLst/>
              <a:ahLst/>
              <a:cxnLst/>
              <a:rect l="l" t="t" r="r" b="b"/>
              <a:pathLst>
                <a:path w="2741295" h="3748404">
                  <a:moveTo>
                    <a:pt x="511347" y="0"/>
                  </a:moveTo>
                  <a:lnTo>
                    <a:pt x="2740902" y="1274320"/>
                  </a:lnTo>
                  <a:lnTo>
                    <a:pt x="2213678" y="1564664"/>
                  </a:lnTo>
                  <a:lnTo>
                    <a:pt x="0" y="283140"/>
                  </a:lnTo>
                  <a:lnTo>
                    <a:pt x="511347" y="0"/>
                  </a:lnTo>
                  <a:close/>
                </a:path>
                <a:path w="2741295" h="3748404">
                  <a:moveTo>
                    <a:pt x="2726048" y="3447050"/>
                  </a:moveTo>
                  <a:lnTo>
                    <a:pt x="2217268" y="3748380"/>
                  </a:lnTo>
                  <a:lnTo>
                    <a:pt x="2217268" y="1579067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681387" y="4188394"/>
              <a:ext cx="2212975" cy="1291590"/>
            </a:xfrm>
            <a:custGeom>
              <a:avLst/>
              <a:gdLst/>
              <a:ahLst/>
              <a:cxnLst/>
              <a:rect l="l" t="t" r="r" b="b"/>
              <a:pathLst>
                <a:path w="2212975" h="1291589">
                  <a:moveTo>
                    <a:pt x="0" y="0"/>
                  </a:moveTo>
                  <a:lnTo>
                    <a:pt x="2212801" y="1291464"/>
                  </a:lnTo>
                </a:path>
              </a:pathLst>
            </a:custGeom>
            <a:ln w="2700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540210" y="3181075"/>
              <a:ext cx="1066800" cy="1565275"/>
            </a:xfrm>
            <a:custGeom>
              <a:avLst/>
              <a:gdLst/>
              <a:ahLst/>
              <a:cxnLst/>
              <a:rect l="l" t="t" r="r" b="b"/>
              <a:pathLst>
                <a:path w="1066800" h="1565275">
                  <a:moveTo>
                    <a:pt x="225090" y="17664"/>
                  </a:moveTo>
                  <a:lnTo>
                    <a:pt x="256372" y="8156"/>
                  </a:lnTo>
                  <a:lnTo>
                    <a:pt x="289135" y="2292"/>
                  </a:lnTo>
                  <a:lnTo>
                    <a:pt x="323197" y="0"/>
                  </a:lnTo>
                  <a:lnTo>
                    <a:pt x="358376" y="1207"/>
                  </a:lnTo>
                  <a:lnTo>
                    <a:pt x="431356" y="13838"/>
                  </a:lnTo>
                  <a:lnTo>
                    <a:pt x="468792" y="25116"/>
                  </a:lnTo>
                  <a:lnTo>
                    <a:pt x="506616" y="39609"/>
                  </a:lnTo>
                  <a:lnTo>
                    <a:pt x="544646" y="57243"/>
                  </a:lnTo>
                  <a:lnTo>
                    <a:pt x="582699" y="77948"/>
                  </a:lnTo>
                  <a:lnTo>
                    <a:pt x="620593" y="101652"/>
                  </a:lnTo>
                  <a:lnTo>
                    <a:pt x="658146" y="128282"/>
                  </a:lnTo>
                  <a:lnTo>
                    <a:pt x="695175" y="157768"/>
                  </a:lnTo>
                  <a:lnTo>
                    <a:pt x="731499" y="190037"/>
                  </a:lnTo>
                  <a:lnTo>
                    <a:pt x="766936" y="225019"/>
                  </a:lnTo>
                  <a:lnTo>
                    <a:pt x="801302" y="262641"/>
                  </a:lnTo>
                  <a:lnTo>
                    <a:pt x="834416" y="302831"/>
                  </a:lnTo>
                  <a:lnTo>
                    <a:pt x="866095" y="345518"/>
                  </a:lnTo>
                  <a:lnTo>
                    <a:pt x="896157" y="390631"/>
                  </a:lnTo>
                  <a:lnTo>
                    <a:pt x="924421" y="438098"/>
                  </a:lnTo>
                  <a:lnTo>
                    <a:pt x="950703" y="487846"/>
                  </a:lnTo>
                  <a:lnTo>
                    <a:pt x="974822" y="539805"/>
                  </a:lnTo>
                  <a:lnTo>
                    <a:pt x="996594" y="593902"/>
                  </a:lnTo>
                  <a:lnTo>
                    <a:pt x="1015546" y="649139"/>
                  </a:lnTo>
                  <a:lnTo>
                    <a:pt x="1031379" y="704440"/>
                  </a:lnTo>
                  <a:lnTo>
                    <a:pt x="1044179" y="759617"/>
                  </a:lnTo>
                  <a:lnTo>
                    <a:pt x="1054032" y="814483"/>
                  </a:lnTo>
                  <a:lnTo>
                    <a:pt x="1061024" y="868851"/>
                  </a:lnTo>
                  <a:lnTo>
                    <a:pt x="1065240" y="922532"/>
                  </a:lnTo>
                  <a:lnTo>
                    <a:pt x="1066767" y="975341"/>
                  </a:lnTo>
                  <a:lnTo>
                    <a:pt x="1065689" y="1027089"/>
                  </a:lnTo>
                  <a:lnTo>
                    <a:pt x="1062093" y="1077589"/>
                  </a:lnTo>
                  <a:lnTo>
                    <a:pt x="1056064" y="1126654"/>
                  </a:lnTo>
                  <a:lnTo>
                    <a:pt x="1047689" y="1174096"/>
                  </a:lnTo>
                  <a:lnTo>
                    <a:pt x="1037052" y="1219727"/>
                  </a:lnTo>
                  <a:lnTo>
                    <a:pt x="1024240" y="1263362"/>
                  </a:lnTo>
                  <a:lnTo>
                    <a:pt x="1009338" y="1304811"/>
                  </a:lnTo>
                  <a:lnTo>
                    <a:pt x="992433" y="1343888"/>
                  </a:lnTo>
                  <a:lnTo>
                    <a:pt x="973609" y="1380405"/>
                  </a:lnTo>
                  <a:lnTo>
                    <a:pt x="952953" y="1414175"/>
                  </a:lnTo>
                  <a:lnTo>
                    <a:pt x="930550" y="1445011"/>
                  </a:lnTo>
                  <a:lnTo>
                    <a:pt x="880848" y="1497128"/>
                  </a:lnTo>
                  <a:lnTo>
                    <a:pt x="825187" y="1535259"/>
                  </a:lnTo>
                  <a:lnTo>
                    <a:pt x="762977" y="1558273"/>
                  </a:lnTo>
                  <a:lnTo>
                    <a:pt x="695702" y="1564710"/>
                  </a:lnTo>
                  <a:lnTo>
                    <a:pt x="661062" y="1561719"/>
                  </a:lnTo>
                  <a:lnTo>
                    <a:pt x="590458" y="1543908"/>
                  </a:lnTo>
                  <a:lnTo>
                    <a:pt x="554769" y="1529322"/>
                  </a:lnTo>
                  <a:lnTo>
                    <a:pt x="519005" y="1511106"/>
                  </a:lnTo>
                  <a:lnTo>
                    <a:pt x="483302" y="1489377"/>
                  </a:lnTo>
                  <a:lnTo>
                    <a:pt x="447798" y="1464254"/>
                  </a:lnTo>
                  <a:lnTo>
                    <a:pt x="412629" y="1435853"/>
                  </a:lnTo>
                  <a:lnTo>
                    <a:pt x="377933" y="1404292"/>
                  </a:lnTo>
                  <a:lnTo>
                    <a:pt x="343846" y="1369688"/>
                  </a:lnTo>
                  <a:lnTo>
                    <a:pt x="310506" y="1332160"/>
                  </a:lnTo>
                  <a:lnTo>
                    <a:pt x="278048" y="1291825"/>
                  </a:lnTo>
                  <a:lnTo>
                    <a:pt x="246611" y="1248800"/>
                  </a:lnTo>
                  <a:lnTo>
                    <a:pt x="216332" y="1203202"/>
                  </a:lnTo>
                  <a:lnTo>
                    <a:pt x="187346" y="1155150"/>
                  </a:lnTo>
                  <a:lnTo>
                    <a:pt x="159791" y="1104761"/>
                  </a:lnTo>
                  <a:lnTo>
                    <a:pt x="133805" y="1052152"/>
                  </a:lnTo>
                  <a:lnTo>
                    <a:pt x="109523" y="997440"/>
                  </a:lnTo>
                  <a:lnTo>
                    <a:pt x="87084" y="940745"/>
                  </a:lnTo>
                  <a:lnTo>
                    <a:pt x="66965" y="883184"/>
                  </a:lnTo>
                  <a:lnTo>
                    <a:pt x="49538" y="825920"/>
                  </a:lnTo>
                  <a:lnTo>
                    <a:pt x="34775" y="769130"/>
                  </a:lnTo>
                  <a:lnTo>
                    <a:pt x="22651" y="712993"/>
                  </a:lnTo>
                  <a:lnTo>
                    <a:pt x="13138" y="657687"/>
                  </a:lnTo>
                  <a:lnTo>
                    <a:pt x="6209" y="603392"/>
                  </a:lnTo>
                  <a:lnTo>
                    <a:pt x="1839" y="550284"/>
                  </a:lnTo>
                  <a:lnTo>
                    <a:pt x="0" y="498544"/>
                  </a:lnTo>
                  <a:lnTo>
                    <a:pt x="665" y="448349"/>
                  </a:lnTo>
                  <a:lnTo>
                    <a:pt x="3808" y="399878"/>
                  </a:lnTo>
                  <a:lnTo>
                    <a:pt x="9403" y="353310"/>
                  </a:lnTo>
                  <a:lnTo>
                    <a:pt x="17422" y="308822"/>
                  </a:lnTo>
                  <a:lnTo>
                    <a:pt x="27839" y="266594"/>
                  </a:lnTo>
                  <a:lnTo>
                    <a:pt x="40627" y="226804"/>
                  </a:lnTo>
                  <a:lnTo>
                    <a:pt x="55759" y="189630"/>
                  </a:lnTo>
                  <a:lnTo>
                    <a:pt x="73210" y="155251"/>
                  </a:lnTo>
                  <a:lnTo>
                    <a:pt x="114957" y="95591"/>
                  </a:lnTo>
                  <a:lnTo>
                    <a:pt x="165655" y="49253"/>
                  </a:lnTo>
                  <a:lnTo>
                    <a:pt x="225090" y="17664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822738" y="907372"/>
              <a:ext cx="843280" cy="1384300"/>
            </a:xfrm>
            <a:custGeom>
              <a:avLst/>
              <a:gdLst/>
              <a:ahLst/>
              <a:cxnLst/>
              <a:rect l="l" t="t" r="r" b="b"/>
              <a:pathLst>
                <a:path w="843279" h="1384300">
                  <a:moveTo>
                    <a:pt x="647073" y="1272405"/>
                  </a:moveTo>
                  <a:lnTo>
                    <a:pt x="708998" y="1275245"/>
                  </a:lnTo>
                  <a:lnTo>
                    <a:pt x="762778" y="1283154"/>
                  </a:lnTo>
                  <a:lnTo>
                    <a:pt x="805187" y="1295214"/>
                  </a:lnTo>
                  <a:lnTo>
                    <a:pt x="842986" y="1328115"/>
                  </a:lnTo>
                  <a:lnTo>
                    <a:pt x="832999" y="1345724"/>
                  </a:lnTo>
                  <a:lnTo>
                    <a:pt x="805187" y="1361018"/>
                  </a:lnTo>
                  <a:lnTo>
                    <a:pt x="762778" y="1373079"/>
                  </a:lnTo>
                  <a:lnTo>
                    <a:pt x="708998" y="1380988"/>
                  </a:lnTo>
                  <a:lnTo>
                    <a:pt x="647073" y="1383828"/>
                  </a:lnTo>
                  <a:lnTo>
                    <a:pt x="585151" y="1380988"/>
                  </a:lnTo>
                  <a:lnTo>
                    <a:pt x="531373" y="1373079"/>
                  </a:lnTo>
                  <a:lnTo>
                    <a:pt x="488964" y="1361018"/>
                  </a:lnTo>
                  <a:lnTo>
                    <a:pt x="461153" y="1345724"/>
                  </a:lnTo>
                  <a:lnTo>
                    <a:pt x="451166" y="1328115"/>
                  </a:lnTo>
                  <a:lnTo>
                    <a:pt x="461153" y="1310507"/>
                  </a:lnTo>
                  <a:lnTo>
                    <a:pt x="488964" y="1295214"/>
                  </a:lnTo>
                  <a:lnTo>
                    <a:pt x="531373" y="1283154"/>
                  </a:lnTo>
                  <a:lnTo>
                    <a:pt x="585151" y="1275245"/>
                  </a:lnTo>
                  <a:lnTo>
                    <a:pt x="647073" y="1272405"/>
                  </a:lnTo>
                  <a:close/>
                </a:path>
                <a:path w="843279" h="1384300">
                  <a:moveTo>
                    <a:pt x="214407" y="0"/>
                  </a:moveTo>
                  <a:lnTo>
                    <a:pt x="282177" y="4179"/>
                  </a:lnTo>
                  <a:lnTo>
                    <a:pt x="341034" y="15817"/>
                  </a:lnTo>
                  <a:lnTo>
                    <a:pt x="387448" y="33564"/>
                  </a:lnTo>
                  <a:lnTo>
                    <a:pt x="428816" y="81978"/>
                  </a:lnTo>
                  <a:lnTo>
                    <a:pt x="417886" y="107891"/>
                  </a:lnTo>
                  <a:lnTo>
                    <a:pt x="387448" y="130395"/>
                  </a:lnTo>
                  <a:lnTo>
                    <a:pt x="341034" y="148141"/>
                  </a:lnTo>
                  <a:lnTo>
                    <a:pt x="282177" y="159779"/>
                  </a:lnTo>
                  <a:lnTo>
                    <a:pt x="214407" y="163958"/>
                  </a:lnTo>
                  <a:lnTo>
                    <a:pt x="146638" y="159779"/>
                  </a:lnTo>
                  <a:lnTo>
                    <a:pt x="87781" y="148141"/>
                  </a:lnTo>
                  <a:lnTo>
                    <a:pt x="41368" y="130395"/>
                  </a:lnTo>
                  <a:lnTo>
                    <a:pt x="10930" y="107891"/>
                  </a:lnTo>
                  <a:lnTo>
                    <a:pt x="0" y="81978"/>
                  </a:lnTo>
                  <a:lnTo>
                    <a:pt x="10930" y="56067"/>
                  </a:lnTo>
                  <a:lnTo>
                    <a:pt x="41368" y="33564"/>
                  </a:lnTo>
                  <a:lnTo>
                    <a:pt x="87781" y="15817"/>
                  </a:lnTo>
                  <a:lnTo>
                    <a:pt x="146638" y="4179"/>
                  </a:lnTo>
                  <a:lnTo>
                    <a:pt x="214407" y="0"/>
                  </a:lnTo>
                  <a:close/>
                </a:path>
                <a:path w="843279" h="1384300">
                  <a:moveTo>
                    <a:pt x="0" y="79278"/>
                  </a:moveTo>
                  <a:lnTo>
                    <a:pt x="900" y="107207"/>
                  </a:lnTo>
                  <a:lnTo>
                    <a:pt x="1801" y="135134"/>
                  </a:lnTo>
                  <a:lnTo>
                    <a:pt x="2701" y="163060"/>
                  </a:lnTo>
                  <a:lnTo>
                    <a:pt x="38774" y="212454"/>
                  </a:lnTo>
                  <a:lnTo>
                    <a:pt x="79116" y="229437"/>
                  </a:lnTo>
                  <a:lnTo>
                    <a:pt x="123286" y="241762"/>
                  </a:lnTo>
                  <a:lnTo>
                    <a:pt x="169944" y="249255"/>
                  </a:lnTo>
                  <a:lnTo>
                    <a:pt x="217748" y="251741"/>
                  </a:lnTo>
                  <a:lnTo>
                    <a:pt x="265356" y="249047"/>
                  </a:lnTo>
                  <a:lnTo>
                    <a:pt x="311429" y="240998"/>
                  </a:lnTo>
                  <a:lnTo>
                    <a:pt x="354624" y="227422"/>
                  </a:lnTo>
                  <a:lnTo>
                    <a:pt x="393600" y="208143"/>
                  </a:lnTo>
                  <a:lnTo>
                    <a:pt x="427017" y="182987"/>
                  </a:lnTo>
                  <a:lnTo>
                    <a:pt x="428816" y="79278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798114" y="1125013"/>
              <a:ext cx="544830" cy="1819910"/>
            </a:xfrm>
            <a:custGeom>
              <a:avLst/>
              <a:gdLst/>
              <a:ahLst/>
              <a:cxnLst/>
              <a:rect l="l" t="t" r="r" b="b"/>
              <a:pathLst>
                <a:path w="544829" h="1819910">
                  <a:moveTo>
                    <a:pt x="85665" y="0"/>
                  </a:moveTo>
                  <a:lnTo>
                    <a:pt x="85665" y="26870"/>
                  </a:lnTo>
                  <a:lnTo>
                    <a:pt x="85665" y="53741"/>
                  </a:lnTo>
                  <a:lnTo>
                    <a:pt x="85665" y="80612"/>
                  </a:lnTo>
                  <a:lnTo>
                    <a:pt x="85665" y="107485"/>
                  </a:lnTo>
                  <a:lnTo>
                    <a:pt x="131494" y="134298"/>
                  </a:lnTo>
                  <a:lnTo>
                    <a:pt x="181512" y="150875"/>
                  </a:lnTo>
                  <a:lnTo>
                    <a:pt x="233077" y="157114"/>
                  </a:lnTo>
                  <a:lnTo>
                    <a:pt x="283544" y="152913"/>
                  </a:lnTo>
                  <a:lnTo>
                    <a:pt x="330269" y="138169"/>
                  </a:lnTo>
                  <a:lnTo>
                    <a:pt x="370608" y="112781"/>
                  </a:lnTo>
                  <a:lnTo>
                    <a:pt x="370608" y="85537"/>
                  </a:lnTo>
                  <a:lnTo>
                    <a:pt x="370608" y="58292"/>
                  </a:lnTo>
                  <a:lnTo>
                    <a:pt x="370608" y="31048"/>
                  </a:lnTo>
                  <a:lnTo>
                    <a:pt x="370608" y="3804"/>
                  </a:lnTo>
                </a:path>
                <a:path w="544829" h="1819910">
                  <a:moveTo>
                    <a:pt x="541007" y="1819616"/>
                  </a:moveTo>
                  <a:lnTo>
                    <a:pt x="544812" y="1572310"/>
                  </a:lnTo>
                  <a:lnTo>
                    <a:pt x="0" y="1268176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635627" y="3111127"/>
              <a:ext cx="577850" cy="541655"/>
            </a:xfrm>
            <a:custGeom>
              <a:avLst/>
              <a:gdLst/>
              <a:ahLst/>
              <a:cxnLst/>
              <a:rect l="l" t="t" r="r" b="b"/>
              <a:pathLst>
                <a:path w="577850" h="541654">
                  <a:moveTo>
                    <a:pt x="0" y="0"/>
                  </a:moveTo>
                  <a:lnTo>
                    <a:pt x="6306" y="246837"/>
                  </a:lnTo>
                  <a:lnTo>
                    <a:pt x="523478" y="541392"/>
                  </a:lnTo>
                  <a:lnTo>
                    <a:pt x="522571" y="274730"/>
                  </a:lnTo>
                </a:path>
                <a:path w="577850" h="541654">
                  <a:moveTo>
                    <a:pt x="523478" y="541392"/>
                  </a:moveTo>
                  <a:lnTo>
                    <a:pt x="577529" y="506256"/>
                  </a:lnTo>
                  <a:lnTo>
                    <a:pt x="572126" y="249504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143144" y="4619754"/>
              <a:ext cx="1149350" cy="1520825"/>
            </a:xfrm>
            <a:custGeom>
              <a:avLst/>
              <a:gdLst/>
              <a:ahLst/>
              <a:cxnLst/>
              <a:rect l="l" t="t" r="r" b="b"/>
              <a:pathLst>
                <a:path w="1149350" h="1520825">
                  <a:moveTo>
                    <a:pt x="242423" y="17264"/>
                  </a:moveTo>
                  <a:lnTo>
                    <a:pt x="276114" y="7971"/>
                  </a:lnTo>
                  <a:lnTo>
                    <a:pt x="311402" y="2240"/>
                  </a:lnTo>
                  <a:lnTo>
                    <a:pt x="348088" y="0"/>
                  </a:lnTo>
                  <a:lnTo>
                    <a:pt x="385978" y="1180"/>
                  </a:lnTo>
                  <a:lnTo>
                    <a:pt x="424873" y="5712"/>
                  </a:lnTo>
                  <a:lnTo>
                    <a:pt x="464580" y="13525"/>
                  </a:lnTo>
                  <a:lnTo>
                    <a:pt x="504900" y="24550"/>
                  </a:lnTo>
                  <a:lnTo>
                    <a:pt x="545638" y="38715"/>
                  </a:lnTo>
                  <a:lnTo>
                    <a:pt x="586597" y="55951"/>
                  </a:lnTo>
                  <a:lnTo>
                    <a:pt x="627581" y="76188"/>
                  </a:lnTo>
                  <a:lnTo>
                    <a:pt x="668395" y="99355"/>
                  </a:lnTo>
                  <a:lnTo>
                    <a:pt x="708841" y="125384"/>
                  </a:lnTo>
                  <a:lnTo>
                    <a:pt x="748723" y="154203"/>
                  </a:lnTo>
                  <a:lnTo>
                    <a:pt x="787845" y="185743"/>
                  </a:lnTo>
                  <a:lnTo>
                    <a:pt x="826011" y="219934"/>
                  </a:lnTo>
                  <a:lnTo>
                    <a:pt x="863025" y="256705"/>
                  </a:lnTo>
                  <a:lnTo>
                    <a:pt x="898689" y="295987"/>
                  </a:lnTo>
                  <a:lnTo>
                    <a:pt x="932809" y="337709"/>
                  </a:lnTo>
                  <a:lnTo>
                    <a:pt x="965187" y="381802"/>
                  </a:lnTo>
                  <a:lnTo>
                    <a:pt x="995628" y="428195"/>
                  </a:lnTo>
                  <a:lnTo>
                    <a:pt x="1023934" y="476819"/>
                  </a:lnTo>
                  <a:lnTo>
                    <a:pt x="1049911" y="527602"/>
                  </a:lnTo>
                  <a:lnTo>
                    <a:pt x="1073361" y="580476"/>
                  </a:lnTo>
                  <a:lnTo>
                    <a:pt x="1093772" y="634412"/>
                  </a:lnTo>
                  <a:lnTo>
                    <a:pt x="1110825" y="688312"/>
                  </a:lnTo>
                  <a:lnTo>
                    <a:pt x="1124611" y="742001"/>
                  </a:lnTo>
                  <a:lnTo>
                    <a:pt x="1135223" y="795307"/>
                  </a:lnTo>
                  <a:lnTo>
                    <a:pt x="1142754" y="848056"/>
                  </a:lnTo>
                  <a:lnTo>
                    <a:pt x="1147295" y="900074"/>
                  </a:lnTo>
                  <a:lnTo>
                    <a:pt x="1148939" y="951186"/>
                  </a:lnTo>
                  <a:lnTo>
                    <a:pt x="1147778" y="1001220"/>
                  </a:lnTo>
                  <a:lnTo>
                    <a:pt x="1143905" y="1050001"/>
                  </a:lnTo>
                  <a:lnTo>
                    <a:pt x="1137412" y="1097356"/>
                  </a:lnTo>
                  <a:lnTo>
                    <a:pt x="1128391" y="1143110"/>
                  </a:lnTo>
                  <a:lnTo>
                    <a:pt x="1116935" y="1187091"/>
                  </a:lnTo>
                  <a:lnTo>
                    <a:pt x="1103136" y="1229124"/>
                  </a:lnTo>
                  <a:lnTo>
                    <a:pt x="1087086" y="1269035"/>
                  </a:lnTo>
                  <a:lnTo>
                    <a:pt x="1068878" y="1306652"/>
                  </a:lnTo>
                  <a:lnTo>
                    <a:pt x="1048604" y="1341799"/>
                  </a:lnTo>
                  <a:lnTo>
                    <a:pt x="1026356" y="1374303"/>
                  </a:lnTo>
                  <a:lnTo>
                    <a:pt x="1002228" y="1403991"/>
                  </a:lnTo>
                  <a:lnTo>
                    <a:pt x="948696" y="1454221"/>
                  </a:lnTo>
                  <a:lnTo>
                    <a:pt x="888747" y="1491099"/>
                  </a:lnTo>
                  <a:lnTo>
                    <a:pt x="821744" y="1513597"/>
                  </a:lnTo>
                  <a:lnTo>
                    <a:pt x="749288" y="1520313"/>
                  </a:lnTo>
                  <a:lnTo>
                    <a:pt x="711979" y="1517737"/>
                  </a:lnTo>
                  <a:lnTo>
                    <a:pt x="674146" y="1511343"/>
                  </a:lnTo>
                  <a:lnTo>
                    <a:pt x="635937" y="1501235"/>
                  </a:lnTo>
                  <a:lnTo>
                    <a:pt x="597499" y="1487518"/>
                  </a:lnTo>
                  <a:lnTo>
                    <a:pt x="558981" y="1470297"/>
                  </a:lnTo>
                  <a:lnTo>
                    <a:pt x="520528" y="1449674"/>
                  </a:lnTo>
                  <a:lnTo>
                    <a:pt x="482289" y="1425754"/>
                  </a:lnTo>
                  <a:lnTo>
                    <a:pt x="444411" y="1398642"/>
                  </a:lnTo>
                  <a:lnTo>
                    <a:pt x="407042" y="1368442"/>
                  </a:lnTo>
                  <a:lnTo>
                    <a:pt x="370330" y="1335257"/>
                  </a:lnTo>
                  <a:lnTo>
                    <a:pt x="334421" y="1299191"/>
                  </a:lnTo>
                  <a:lnTo>
                    <a:pt x="299464" y="1260350"/>
                  </a:lnTo>
                  <a:lnTo>
                    <a:pt x="265605" y="1218837"/>
                  </a:lnTo>
                  <a:lnTo>
                    <a:pt x="232993" y="1174756"/>
                  </a:lnTo>
                  <a:lnTo>
                    <a:pt x="201774" y="1128212"/>
                  </a:lnTo>
                  <a:lnTo>
                    <a:pt x="172097" y="1079308"/>
                  </a:lnTo>
                  <a:lnTo>
                    <a:pt x="144109" y="1028149"/>
                  </a:lnTo>
                  <a:lnTo>
                    <a:pt x="117957" y="974839"/>
                  </a:lnTo>
                  <a:lnTo>
                    <a:pt x="93789" y="919481"/>
                  </a:lnTo>
                  <a:lnTo>
                    <a:pt x="72122" y="863222"/>
                  </a:lnTo>
                  <a:lnTo>
                    <a:pt x="53352" y="807251"/>
                  </a:lnTo>
                  <a:lnTo>
                    <a:pt x="37453" y="751745"/>
                  </a:lnTo>
                  <a:lnTo>
                    <a:pt x="24395" y="696877"/>
                  </a:lnTo>
                  <a:lnTo>
                    <a:pt x="14149" y="642821"/>
                  </a:lnTo>
                  <a:lnTo>
                    <a:pt x="6687" y="589753"/>
                  </a:lnTo>
                  <a:lnTo>
                    <a:pt x="1980" y="537846"/>
                  </a:lnTo>
                  <a:lnTo>
                    <a:pt x="0" y="487275"/>
                  </a:lnTo>
                  <a:lnTo>
                    <a:pt x="716" y="438215"/>
                  </a:lnTo>
                  <a:lnTo>
                    <a:pt x="4101" y="390840"/>
                  </a:lnTo>
                  <a:lnTo>
                    <a:pt x="10127" y="345324"/>
                  </a:lnTo>
                  <a:lnTo>
                    <a:pt x="18763" y="301842"/>
                  </a:lnTo>
                  <a:lnTo>
                    <a:pt x="29982" y="260568"/>
                  </a:lnTo>
                  <a:lnTo>
                    <a:pt x="43755" y="221677"/>
                  </a:lnTo>
                  <a:lnTo>
                    <a:pt x="60053" y="185344"/>
                  </a:lnTo>
                  <a:lnTo>
                    <a:pt x="78847" y="151742"/>
                  </a:lnTo>
                  <a:lnTo>
                    <a:pt x="123808" y="93431"/>
                  </a:lnTo>
                  <a:lnTo>
                    <a:pt x="178410" y="48140"/>
                  </a:lnTo>
                  <a:lnTo>
                    <a:pt x="242423" y="17264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433583" y="4307910"/>
              <a:ext cx="2127885" cy="2234565"/>
            </a:xfrm>
            <a:custGeom>
              <a:avLst/>
              <a:gdLst/>
              <a:ahLst/>
              <a:cxnLst/>
              <a:rect l="l" t="t" r="r" b="b"/>
              <a:pathLst>
                <a:path w="2127884" h="2234565">
                  <a:moveTo>
                    <a:pt x="1647424" y="1775491"/>
                  </a:moveTo>
                  <a:lnTo>
                    <a:pt x="2127783" y="1452708"/>
                  </a:lnTo>
                </a:path>
                <a:path w="2127884" h="2234565">
                  <a:moveTo>
                    <a:pt x="890233" y="358261"/>
                  </a:moveTo>
                  <a:lnTo>
                    <a:pt x="1500263" y="0"/>
                  </a:lnTo>
                </a:path>
                <a:path w="2127884" h="2234565">
                  <a:moveTo>
                    <a:pt x="0" y="1057299"/>
                  </a:moveTo>
                  <a:lnTo>
                    <a:pt x="38616" y="1047500"/>
                  </a:lnTo>
                  <a:lnTo>
                    <a:pt x="77880" y="1042460"/>
                  </a:lnTo>
                  <a:lnTo>
                    <a:pt x="117587" y="1042023"/>
                  </a:lnTo>
                  <a:lnTo>
                    <a:pt x="157534" y="1046029"/>
                  </a:lnTo>
                  <a:lnTo>
                    <a:pt x="197517" y="1054319"/>
                  </a:lnTo>
                  <a:lnTo>
                    <a:pt x="237333" y="1066736"/>
                  </a:lnTo>
                  <a:lnTo>
                    <a:pt x="276778" y="1083120"/>
                  </a:lnTo>
                  <a:lnTo>
                    <a:pt x="315647" y="1103314"/>
                  </a:lnTo>
                  <a:lnTo>
                    <a:pt x="353739" y="1127160"/>
                  </a:lnTo>
                  <a:lnTo>
                    <a:pt x="390848" y="1154498"/>
                  </a:lnTo>
                  <a:lnTo>
                    <a:pt x="426772" y="1185170"/>
                  </a:lnTo>
                  <a:lnTo>
                    <a:pt x="461306" y="1219018"/>
                  </a:lnTo>
                  <a:lnTo>
                    <a:pt x="494248" y="1255884"/>
                  </a:lnTo>
                  <a:lnTo>
                    <a:pt x="525392" y="1295608"/>
                  </a:lnTo>
                  <a:lnTo>
                    <a:pt x="554537" y="1338033"/>
                  </a:lnTo>
                  <a:lnTo>
                    <a:pt x="581477" y="1383001"/>
                  </a:lnTo>
                  <a:lnTo>
                    <a:pt x="606010" y="1430352"/>
                  </a:lnTo>
                  <a:lnTo>
                    <a:pt x="627931" y="1479929"/>
                  </a:lnTo>
                  <a:lnTo>
                    <a:pt x="647038" y="1531573"/>
                  </a:lnTo>
                  <a:lnTo>
                    <a:pt x="663105" y="1585145"/>
                  </a:lnTo>
                  <a:lnTo>
                    <a:pt x="675489" y="1638627"/>
                  </a:lnTo>
                  <a:lnTo>
                    <a:pt x="684266" y="1691763"/>
                  </a:lnTo>
                  <a:lnTo>
                    <a:pt x="689514" y="1744295"/>
                  </a:lnTo>
                  <a:lnTo>
                    <a:pt x="691310" y="1795967"/>
                  </a:lnTo>
                  <a:lnTo>
                    <a:pt x="689732" y="1846524"/>
                  </a:lnTo>
                  <a:lnTo>
                    <a:pt x="684857" y="1895707"/>
                  </a:lnTo>
                  <a:lnTo>
                    <a:pt x="676763" y="1943263"/>
                  </a:lnTo>
                  <a:lnTo>
                    <a:pt x="665526" y="1988932"/>
                  </a:lnTo>
                  <a:lnTo>
                    <a:pt x="651225" y="2032461"/>
                  </a:lnTo>
                  <a:lnTo>
                    <a:pt x="633936" y="2073591"/>
                  </a:lnTo>
                  <a:lnTo>
                    <a:pt x="613738" y="2112066"/>
                  </a:lnTo>
                  <a:lnTo>
                    <a:pt x="590707" y="2147631"/>
                  </a:lnTo>
                  <a:lnTo>
                    <a:pt x="564920" y="2180029"/>
                  </a:lnTo>
                  <a:lnTo>
                    <a:pt x="536456" y="2209003"/>
                  </a:lnTo>
                  <a:lnTo>
                    <a:pt x="505392" y="2234297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915683" y="5544008"/>
              <a:ext cx="922019" cy="1219835"/>
            </a:xfrm>
            <a:custGeom>
              <a:avLst/>
              <a:gdLst/>
              <a:ahLst/>
              <a:cxnLst/>
              <a:rect l="l" t="t" r="r" b="b"/>
              <a:pathLst>
                <a:path w="922020" h="1219834">
                  <a:moveTo>
                    <a:pt x="194461" y="13570"/>
                  </a:moveTo>
                  <a:lnTo>
                    <a:pt x="227354" y="4910"/>
                  </a:lnTo>
                  <a:lnTo>
                    <a:pt x="262075" y="419"/>
                  </a:lnTo>
                  <a:lnTo>
                    <a:pt x="298344" y="0"/>
                  </a:lnTo>
                  <a:lnTo>
                    <a:pt x="335881" y="3550"/>
                  </a:lnTo>
                  <a:lnTo>
                    <a:pt x="374407" y="10972"/>
                  </a:lnTo>
                  <a:lnTo>
                    <a:pt x="413643" y="22164"/>
                  </a:lnTo>
                  <a:lnTo>
                    <a:pt x="453310" y="37028"/>
                  </a:lnTo>
                  <a:lnTo>
                    <a:pt x="493127" y="55464"/>
                  </a:lnTo>
                  <a:lnTo>
                    <a:pt x="532816" y="77372"/>
                  </a:lnTo>
                  <a:lnTo>
                    <a:pt x="572098" y="102652"/>
                  </a:lnTo>
                  <a:lnTo>
                    <a:pt x="610692" y="131205"/>
                  </a:lnTo>
                  <a:lnTo>
                    <a:pt x="648320" y="162931"/>
                  </a:lnTo>
                  <a:lnTo>
                    <a:pt x="684702" y="197730"/>
                  </a:lnTo>
                  <a:lnTo>
                    <a:pt x="719559" y="235502"/>
                  </a:lnTo>
                  <a:lnTo>
                    <a:pt x="752611" y="276149"/>
                  </a:lnTo>
                  <a:lnTo>
                    <a:pt x="783580" y="319569"/>
                  </a:lnTo>
                  <a:lnTo>
                    <a:pt x="812185" y="365664"/>
                  </a:lnTo>
                  <a:lnTo>
                    <a:pt x="838148" y="414333"/>
                  </a:lnTo>
                  <a:lnTo>
                    <a:pt x="861188" y="465478"/>
                  </a:lnTo>
                  <a:lnTo>
                    <a:pt x="881633" y="520777"/>
                  </a:lnTo>
                  <a:lnTo>
                    <a:pt x="897712" y="575965"/>
                  </a:lnTo>
                  <a:lnTo>
                    <a:pt x="909578" y="630752"/>
                  </a:lnTo>
                  <a:lnTo>
                    <a:pt x="917388" y="684846"/>
                  </a:lnTo>
                  <a:lnTo>
                    <a:pt x="921294" y="737958"/>
                  </a:lnTo>
                  <a:lnTo>
                    <a:pt x="921453" y="789795"/>
                  </a:lnTo>
                  <a:lnTo>
                    <a:pt x="918017" y="840067"/>
                  </a:lnTo>
                  <a:lnTo>
                    <a:pt x="911143" y="888484"/>
                  </a:lnTo>
                  <a:lnTo>
                    <a:pt x="900984" y="934753"/>
                  </a:lnTo>
                  <a:lnTo>
                    <a:pt x="887695" y="978585"/>
                  </a:lnTo>
                  <a:lnTo>
                    <a:pt x="871432" y="1019688"/>
                  </a:lnTo>
                  <a:lnTo>
                    <a:pt x="852347" y="1057772"/>
                  </a:lnTo>
                  <a:lnTo>
                    <a:pt x="830596" y="1092545"/>
                  </a:lnTo>
                  <a:lnTo>
                    <a:pt x="806334" y="1123716"/>
                  </a:lnTo>
                  <a:lnTo>
                    <a:pt x="779715" y="1150996"/>
                  </a:lnTo>
                  <a:lnTo>
                    <a:pt x="720024" y="1192713"/>
                  </a:lnTo>
                  <a:lnTo>
                    <a:pt x="652972" y="1215434"/>
                  </a:lnTo>
                  <a:lnTo>
                    <a:pt x="617564" y="1219376"/>
                  </a:lnTo>
                  <a:lnTo>
                    <a:pt x="581254" y="1218548"/>
                  </a:lnTo>
                  <a:lnTo>
                    <a:pt x="506788" y="1203193"/>
                  </a:lnTo>
                  <a:lnTo>
                    <a:pt x="469066" y="1188970"/>
                  </a:lnTo>
                  <a:lnTo>
                    <a:pt x="431305" y="1170588"/>
                  </a:lnTo>
                  <a:lnTo>
                    <a:pt x="393722" y="1148199"/>
                  </a:lnTo>
                  <a:lnTo>
                    <a:pt x="356533" y="1121955"/>
                  </a:lnTo>
                  <a:lnTo>
                    <a:pt x="319953" y="1092009"/>
                  </a:lnTo>
                  <a:lnTo>
                    <a:pt x="284200" y="1058515"/>
                  </a:lnTo>
                  <a:lnTo>
                    <a:pt x="249488" y="1021623"/>
                  </a:lnTo>
                  <a:lnTo>
                    <a:pt x="216035" y="981487"/>
                  </a:lnTo>
                  <a:lnTo>
                    <a:pt x="184056" y="938260"/>
                  </a:lnTo>
                  <a:lnTo>
                    <a:pt x="153767" y="892094"/>
                  </a:lnTo>
                  <a:lnTo>
                    <a:pt x="125384" y="843141"/>
                  </a:lnTo>
                  <a:lnTo>
                    <a:pt x="99124" y="791554"/>
                  </a:lnTo>
                  <a:lnTo>
                    <a:pt x="75203" y="737487"/>
                  </a:lnTo>
                  <a:lnTo>
                    <a:pt x="54270" y="682340"/>
                  </a:lnTo>
                  <a:lnTo>
                    <a:pt x="36804" y="627587"/>
                  </a:lnTo>
                  <a:lnTo>
                    <a:pt x="22762" y="573483"/>
                  </a:lnTo>
                  <a:lnTo>
                    <a:pt x="12103" y="520284"/>
                  </a:lnTo>
                  <a:lnTo>
                    <a:pt x="4784" y="468244"/>
                  </a:lnTo>
                  <a:lnTo>
                    <a:pt x="764" y="417620"/>
                  </a:lnTo>
                  <a:lnTo>
                    <a:pt x="0" y="368667"/>
                  </a:lnTo>
                  <a:lnTo>
                    <a:pt x="2449" y="321641"/>
                  </a:lnTo>
                  <a:lnTo>
                    <a:pt x="8071" y="276797"/>
                  </a:lnTo>
                  <a:lnTo>
                    <a:pt x="16823" y="234391"/>
                  </a:lnTo>
                  <a:lnTo>
                    <a:pt x="28663" y="194678"/>
                  </a:lnTo>
                  <a:lnTo>
                    <a:pt x="43548" y="157914"/>
                  </a:lnTo>
                  <a:lnTo>
                    <a:pt x="82287" y="94255"/>
                  </a:lnTo>
                  <a:lnTo>
                    <a:pt x="132704" y="45459"/>
                  </a:lnTo>
                  <a:lnTo>
                    <a:pt x="194461" y="1357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060598" y="5362566"/>
              <a:ext cx="878840" cy="1355725"/>
            </a:xfrm>
            <a:custGeom>
              <a:avLst/>
              <a:gdLst/>
              <a:ahLst/>
              <a:cxnLst/>
              <a:rect l="l" t="t" r="r" b="b"/>
              <a:pathLst>
                <a:path w="878839" h="1355725">
                  <a:moveTo>
                    <a:pt x="607554" y="1355554"/>
                  </a:moveTo>
                  <a:lnTo>
                    <a:pt x="878679" y="1179111"/>
                  </a:lnTo>
                </a:path>
                <a:path w="878839" h="1355725">
                  <a:moveTo>
                    <a:pt x="0" y="218404"/>
                  </a:moveTo>
                  <a:lnTo>
                    <a:pt x="373585" y="0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660350" y="3929539"/>
              <a:ext cx="4410075" cy="2573020"/>
            </a:xfrm>
            <a:custGeom>
              <a:avLst/>
              <a:gdLst/>
              <a:ahLst/>
              <a:cxnLst/>
              <a:rect l="l" t="t" r="r" b="b"/>
              <a:pathLst>
                <a:path w="4410075" h="2573020">
                  <a:moveTo>
                    <a:pt x="4410074" y="0"/>
                  </a:moveTo>
                  <a:lnTo>
                    <a:pt x="0" y="2572542"/>
                  </a:lnTo>
                </a:path>
              </a:pathLst>
            </a:custGeom>
            <a:ln w="9000">
              <a:solidFill>
                <a:srgbClr val="DD2B1C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965274" y="2393618"/>
              <a:ext cx="3507104" cy="3899535"/>
            </a:xfrm>
            <a:custGeom>
              <a:avLst/>
              <a:gdLst/>
              <a:ahLst/>
              <a:cxnLst/>
              <a:rect l="l" t="t" r="r" b="b"/>
              <a:pathLst>
                <a:path w="3507104" h="3899535">
                  <a:moveTo>
                    <a:pt x="2374902" y="552452"/>
                  </a:moveTo>
                  <a:lnTo>
                    <a:pt x="533401" y="1660528"/>
                  </a:lnTo>
                </a:path>
                <a:path w="3507104" h="3899535">
                  <a:moveTo>
                    <a:pt x="2374902" y="304805"/>
                  </a:moveTo>
                  <a:lnTo>
                    <a:pt x="533401" y="1412881"/>
                  </a:lnTo>
                </a:path>
                <a:path w="3507104" h="3899535">
                  <a:moveTo>
                    <a:pt x="1841501" y="0"/>
                  </a:moveTo>
                  <a:lnTo>
                    <a:pt x="0" y="1108076"/>
                  </a:lnTo>
                </a:path>
                <a:path w="3507104" h="3899535">
                  <a:moveTo>
                    <a:pt x="2808108" y="793760"/>
                  </a:moveTo>
                  <a:lnTo>
                    <a:pt x="95242" y="2426158"/>
                  </a:lnTo>
                </a:path>
                <a:path w="3507104" h="3899535">
                  <a:moveTo>
                    <a:pt x="3506608" y="2266960"/>
                  </a:moveTo>
                  <a:lnTo>
                    <a:pt x="793742" y="3899358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029863" y="679122"/>
              <a:ext cx="444500" cy="1555750"/>
            </a:xfrm>
            <a:custGeom>
              <a:avLst/>
              <a:gdLst/>
              <a:ahLst/>
              <a:cxnLst/>
              <a:rect l="l" t="t" r="r" b="b"/>
              <a:pathLst>
                <a:path w="444500" h="1555750">
                  <a:moveTo>
                    <a:pt x="0" y="1333501"/>
                  </a:moveTo>
                  <a:lnTo>
                    <a:pt x="0" y="0"/>
                  </a:lnTo>
                </a:path>
                <a:path w="444500" h="1555750">
                  <a:moveTo>
                    <a:pt x="444498" y="1555749"/>
                  </a:moveTo>
                  <a:lnTo>
                    <a:pt x="444498" y="222250"/>
                  </a:lnTo>
                </a:path>
              </a:pathLst>
            </a:custGeom>
            <a:ln w="9000">
              <a:solidFill>
                <a:srgbClr val="DD2B1C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9811" y="2939289"/>
              <a:ext cx="157589" cy="162796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70122" y="790012"/>
              <a:ext cx="3073400" cy="4279900"/>
            </a:xfrm>
            <a:custGeom>
              <a:avLst/>
              <a:gdLst/>
              <a:ahLst/>
              <a:cxnLst/>
              <a:rect l="l" t="t" r="r" b="b"/>
              <a:pathLst>
                <a:path w="3073400" h="4279900">
                  <a:moveTo>
                    <a:pt x="3073402" y="0"/>
                  </a:moveTo>
                  <a:lnTo>
                    <a:pt x="0" y="0"/>
                  </a:lnTo>
                  <a:lnTo>
                    <a:pt x="0" y="4279900"/>
                  </a:lnTo>
                  <a:lnTo>
                    <a:pt x="3073402" y="4279900"/>
                  </a:lnTo>
                  <a:lnTo>
                    <a:pt x="30734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70122" y="790012"/>
              <a:ext cx="3073400" cy="4279900"/>
            </a:xfrm>
            <a:custGeom>
              <a:avLst/>
              <a:gdLst/>
              <a:ahLst/>
              <a:cxnLst/>
              <a:rect l="l" t="t" r="r" b="b"/>
              <a:pathLst>
                <a:path w="3073400" h="4279900">
                  <a:moveTo>
                    <a:pt x="0" y="0"/>
                  </a:moveTo>
                  <a:lnTo>
                    <a:pt x="3073402" y="0"/>
                  </a:lnTo>
                  <a:lnTo>
                    <a:pt x="3073402" y="4279900"/>
                  </a:lnTo>
                  <a:lnTo>
                    <a:pt x="0" y="427990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2924558" y="140034"/>
            <a:ext cx="48088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6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</a:t>
            </a:r>
            <a:r>
              <a:rPr sz="16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USING</a:t>
            </a:r>
            <a:r>
              <a:rPr sz="16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ISOMETRIC</a:t>
            </a:r>
            <a:r>
              <a:rPr sz="16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PAPER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73722" y="870832"/>
            <a:ext cx="3066415" cy="88963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39090" marR="636270" algn="ctr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COMPLETE THE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ISOMETRIC DRAWING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SIMPLE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CAMERA,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ADDING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MISSING LINES /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PARTS.</a:t>
            </a:r>
            <a:endParaRPr sz="1200">
              <a:latin typeface="Arial"/>
              <a:cs typeface="Arial"/>
            </a:endParaRPr>
          </a:p>
          <a:p>
            <a:pPr marR="296545" algn="ctr">
              <a:lnSpc>
                <a:spcPts val="1315"/>
              </a:lnSpc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(Answer</a:t>
            </a:r>
            <a:r>
              <a:rPr sz="12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12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below)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721887" y="1952258"/>
            <a:ext cx="2864485" cy="4846955"/>
            <a:chOff x="721887" y="1952258"/>
            <a:chExt cx="2864485" cy="4846955"/>
          </a:xfrm>
        </p:grpSpPr>
        <p:sp>
          <p:nvSpPr>
            <p:cNvPr id="67" name="object 67"/>
            <p:cNvSpPr/>
            <p:nvPr/>
          </p:nvSpPr>
          <p:spPr>
            <a:xfrm>
              <a:off x="2217891" y="2483596"/>
              <a:ext cx="1359535" cy="1858645"/>
            </a:xfrm>
            <a:custGeom>
              <a:avLst/>
              <a:gdLst/>
              <a:ahLst/>
              <a:cxnLst/>
              <a:rect l="l" t="t" r="r" b="b"/>
              <a:pathLst>
                <a:path w="1359535" h="1858645">
                  <a:moveTo>
                    <a:pt x="253526" y="0"/>
                  </a:moveTo>
                  <a:lnTo>
                    <a:pt x="1358935" y="631803"/>
                  </a:lnTo>
                  <a:lnTo>
                    <a:pt x="1097539" y="775756"/>
                  </a:lnTo>
                  <a:lnTo>
                    <a:pt x="0" y="140378"/>
                  </a:lnTo>
                  <a:lnTo>
                    <a:pt x="253526" y="0"/>
                  </a:lnTo>
                  <a:close/>
                </a:path>
                <a:path w="1359535" h="1858645">
                  <a:moveTo>
                    <a:pt x="1354720" y="639795"/>
                  </a:moveTo>
                  <a:lnTo>
                    <a:pt x="1351569" y="1709039"/>
                  </a:lnTo>
                  <a:lnTo>
                    <a:pt x="1099318" y="1858435"/>
                  </a:lnTo>
                  <a:lnTo>
                    <a:pt x="1099318" y="782899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220901" y="2639238"/>
              <a:ext cx="1101090" cy="1697989"/>
            </a:xfrm>
            <a:custGeom>
              <a:avLst/>
              <a:gdLst/>
              <a:ahLst/>
              <a:cxnLst/>
              <a:rect l="l" t="t" r="r" b="b"/>
              <a:pathLst>
                <a:path w="1101089" h="1697989">
                  <a:moveTo>
                    <a:pt x="0" y="0"/>
                  </a:moveTo>
                  <a:lnTo>
                    <a:pt x="3571" y="1057669"/>
                  </a:lnTo>
                  <a:lnTo>
                    <a:pt x="1100670" y="1697976"/>
                  </a:lnTo>
                </a:path>
              </a:pathLst>
            </a:custGeom>
            <a:ln w="2700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650275" y="3198376"/>
              <a:ext cx="528955" cy="774700"/>
            </a:xfrm>
            <a:custGeom>
              <a:avLst/>
              <a:gdLst/>
              <a:ahLst/>
              <a:cxnLst/>
              <a:rect l="l" t="t" r="r" b="b"/>
              <a:pathLst>
                <a:path w="528955" h="774700">
                  <a:moveTo>
                    <a:pt x="111597" y="7866"/>
                  </a:moveTo>
                  <a:lnTo>
                    <a:pt x="144860" y="69"/>
                  </a:lnTo>
                  <a:lnTo>
                    <a:pt x="180903" y="0"/>
                  </a:lnTo>
                  <a:lnTo>
                    <a:pt x="218901" y="7334"/>
                  </a:lnTo>
                  <a:lnTo>
                    <a:pt x="258027" y="21747"/>
                  </a:lnTo>
                  <a:lnTo>
                    <a:pt x="297454" y="42914"/>
                  </a:lnTo>
                  <a:lnTo>
                    <a:pt x="336358" y="70511"/>
                  </a:lnTo>
                  <a:lnTo>
                    <a:pt x="373912" y="104212"/>
                  </a:lnTo>
                  <a:lnTo>
                    <a:pt x="409290" y="143692"/>
                  </a:lnTo>
                  <a:lnTo>
                    <a:pt x="441666" y="188627"/>
                  </a:lnTo>
                  <a:lnTo>
                    <a:pt x="470214" y="238692"/>
                  </a:lnTo>
                  <a:lnTo>
                    <a:pt x="494108" y="293562"/>
                  </a:lnTo>
                  <a:lnTo>
                    <a:pt x="511992" y="350857"/>
                  </a:lnTo>
                  <a:lnTo>
                    <a:pt x="523320" y="407848"/>
                  </a:lnTo>
                  <a:lnTo>
                    <a:pt x="528479" y="463684"/>
                  </a:lnTo>
                  <a:lnTo>
                    <a:pt x="527859" y="517517"/>
                  </a:lnTo>
                  <a:lnTo>
                    <a:pt x="521847" y="568497"/>
                  </a:lnTo>
                  <a:lnTo>
                    <a:pt x="510833" y="615775"/>
                  </a:lnTo>
                  <a:lnTo>
                    <a:pt x="495204" y="658501"/>
                  </a:lnTo>
                  <a:lnTo>
                    <a:pt x="475351" y="695827"/>
                  </a:lnTo>
                  <a:lnTo>
                    <a:pt x="451660" y="726902"/>
                  </a:lnTo>
                  <a:lnTo>
                    <a:pt x="394323" y="766905"/>
                  </a:lnTo>
                  <a:lnTo>
                    <a:pt x="361790" y="774337"/>
                  </a:lnTo>
                  <a:lnTo>
                    <a:pt x="327750" y="773404"/>
                  </a:lnTo>
                  <a:lnTo>
                    <a:pt x="257320" y="748310"/>
                  </a:lnTo>
                  <a:lnTo>
                    <a:pt x="222016" y="725081"/>
                  </a:lnTo>
                  <a:lnTo>
                    <a:pt x="187377" y="695352"/>
                  </a:lnTo>
                  <a:lnTo>
                    <a:pt x="153947" y="659590"/>
                  </a:lnTo>
                  <a:lnTo>
                    <a:pt x="122269" y="618260"/>
                  </a:lnTo>
                  <a:lnTo>
                    <a:pt x="92885" y="571829"/>
                  </a:lnTo>
                  <a:lnTo>
                    <a:pt x="66340" y="520762"/>
                  </a:lnTo>
                  <a:lnTo>
                    <a:pt x="43175" y="465527"/>
                  </a:lnTo>
                  <a:lnTo>
                    <a:pt x="24560" y="408597"/>
                  </a:lnTo>
                  <a:lnTo>
                    <a:pt x="11230" y="352608"/>
                  </a:lnTo>
                  <a:lnTo>
                    <a:pt x="3078" y="298268"/>
                  </a:lnTo>
                  <a:lnTo>
                    <a:pt x="0" y="246285"/>
                  </a:lnTo>
                  <a:lnTo>
                    <a:pt x="1888" y="197367"/>
                  </a:lnTo>
                  <a:lnTo>
                    <a:pt x="8637" y="152221"/>
                  </a:lnTo>
                  <a:lnTo>
                    <a:pt x="20142" y="111557"/>
                  </a:lnTo>
                  <a:lnTo>
                    <a:pt x="36296" y="76081"/>
                  </a:lnTo>
                  <a:lnTo>
                    <a:pt x="82129" y="23528"/>
                  </a:lnTo>
                  <a:lnTo>
                    <a:pt x="111597" y="7866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09239" y="2692043"/>
              <a:ext cx="212266" cy="7324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1743" y="2579976"/>
              <a:ext cx="180950" cy="8030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553" y="2061187"/>
              <a:ext cx="230609" cy="203803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2476533" y="2290190"/>
              <a:ext cx="286385" cy="125095"/>
            </a:xfrm>
            <a:custGeom>
              <a:avLst/>
              <a:gdLst/>
              <a:ahLst/>
              <a:cxnLst/>
              <a:rect l="l" t="t" r="r" b="b"/>
              <a:pathLst>
                <a:path w="286385" h="125094">
                  <a:moveTo>
                    <a:pt x="142930" y="0"/>
                  </a:moveTo>
                  <a:lnTo>
                    <a:pt x="198565" y="3194"/>
                  </a:lnTo>
                  <a:lnTo>
                    <a:pt x="243996" y="11904"/>
                  </a:lnTo>
                  <a:lnTo>
                    <a:pt x="274626" y="24823"/>
                  </a:lnTo>
                  <a:lnTo>
                    <a:pt x="285857" y="40643"/>
                  </a:lnTo>
                  <a:lnTo>
                    <a:pt x="274626" y="56464"/>
                  </a:lnTo>
                  <a:lnTo>
                    <a:pt x="243996" y="69384"/>
                  </a:lnTo>
                  <a:lnTo>
                    <a:pt x="198565" y="78096"/>
                  </a:lnTo>
                  <a:lnTo>
                    <a:pt x="142930" y="81291"/>
                  </a:lnTo>
                  <a:lnTo>
                    <a:pt x="87296" y="78096"/>
                  </a:lnTo>
                  <a:lnTo>
                    <a:pt x="41864" y="69384"/>
                  </a:lnTo>
                  <a:lnTo>
                    <a:pt x="11232" y="56464"/>
                  </a:lnTo>
                  <a:lnTo>
                    <a:pt x="0" y="40643"/>
                  </a:lnTo>
                  <a:lnTo>
                    <a:pt x="11232" y="24823"/>
                  </a:lnTo>
                  <a:lnTo>
                    <a:pt x="41864" y="11904"/>
                  </a:lnTo>
                  <a:lnTo>
                    <a:pt x="87296" y="3194"/>
                  </a:lnTo>
                  <a:lnTo>
                    <a:pt x="142930" y="0"/>
                  </a:lnTo>
                  <a:close/>
                </a:path>
                <a:path w="286385" h="125094">
                  <a:moveTo>
                    <a:pt x="0" y="39303"/>
                  </a:moveTo>
                  <a:lnTo>
                    <a:pt x="602" y="53150"/>
                  </a:lnTo>
                  <a:lnTo>
                    <a:pt x="1202" y="66996"/>
                  </a:lnTo>
                  <a:lnTo>
                    <a:pt x="1802" y="80843"/>
                  </a:lnTo>
                  <a:lnTo>
                    <a:pt x="2401" y="94689"/>
                  </a:lnTo>
                  <a:lnTo>
                    <a:pt x="43448" y="111199"/>
                  </a:lnTo>
                  <a:lnTo>
                    <a:pt x="92413" y="121373"/>
                  </a:lnTo>
                  <a:lnTo>
                    <a:pt x="145156" y="124811"/>
                  </a:lnTo>
                  <a:lnTo>
                    <a:pt x="197538" y="121115"/>
                  </a:lnTo>
                  <a:lnTo>
                    <a:pt x="245419" y="109885"/>
                  </a:lnTo>
                  <a:lnTo>
                    <a:pt x="284660" y="90723"/>
                  </a:lnTo>
                  <a:lnTo>
                    <a:pt x="285857" y="39303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26293" y="2394817"/>
              <a:ext cx="178069" cy="10947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2282346" y="2806850"/>
              <a:ext cx="270510" cy="273685"/>
            </a:xfrm>
            <a:custGeom>
              <a:avLst/>
              <a:gdLst/>
              <a:ahLst/>
              <a:cxnLst/>
              <a:rect l="l" t="t" r="r" b="b"/>
              <a:pathLst>
                <a:path w="270510" h="273685">
                  <a:moveTo>
                    <a:pt x="0" y="0"/>
                  </a:moveTo>
                  <a:lnTo>
                    <a:pt x="471" y="128276"/>
                  </a:lnTo>
                  <a:lnTo>
                    <a:pt x="268229" y="273403"/>
                  </a:lnTo>
                  <a:lnTo>
                    <a:pt x="270115" y="150789"/>
                  </a:lnTo>
                  <a:lnTo>
                    <a:pt x="0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705985" y="3144113"/>
              <a:ext cx="574675" cy="1332865"/>
            </a:xfrm>
            <a:custGeom>
              <a:avLst/>
              <a:gdLst/>
              <a:ahLst/>
              <a:cxnLst/>
              <a:rect l="l" t="t" r="r" b="b"/>
              <a:pathLst>
                <a:path w="574675" h="1332864">
                  <a:moveTo>
                    <a:pt x="26052" y="0"/>
                  </a:moveTo>
                  <a:lnTo>
                    <a:pt x="888" y="10819"/>
                  </a:lnTo>
                  <a:lnTo>
                    <a:pt x="260877" y="154009"/>
                  </a:lnTo>
                  <a:lnTo>
                    <a:pt x="279857" y="142840"/>
                  </a:lnTo>
                  <a:lnTo>
                    <a:pt x="26052" y="0"/>
                  </a:lnTo>
                  <a:close/>
                </a:path>
                <a:path w="574675" h="1332864">
                  <a:moveTo>
                    <a:pt x="0" y="18691"/>
                  </a:moveTo>
                  <a:lnTo>
                    <a:pt x="3128" y="141074"/>
                  </a:lnTo>
                  <a:lnTo>
                    <a:pt x="259542" y="287111"/>
                  </a:lnTo>
                  <a:lnTo>
                    <a:pt x="259092" y="154901"/>
                  </a:lnTo>
                </a:path>
                <a:path w="574675" h="1332864">
                  <a:moveTo>
                    <a:pt x="259542" y="287111"/>
                  </a:moveTo>
                  <a:lnTo>
                    <a:pt x="286340" y="269690"/>
                  </a:lnTo>
                  <a:lnTo>
                    <a:pt x="283662" y="142394"/>
                  </a:lnTo>
                </a:path>
                <a:path w="574675" h="1332864">
                  <a:moveTo>
                    <a:pt x="147485" y="612212"/>
                  </a:moveTo>
                  <a:lnTo>
                    <a:pt x="185459" y="603990"/>
                  </a:lnTo>
                  <a:lnTo>
                    <a:pt x="224251" y="602999"/>
                  </a:lnTo>
                  <a:lnTo>
                    <a:pt x="263362" y="608849"/>
                  </a:lnTo>
                  <a:lnTo>
                    <a:pt x="302292" y="621152"/>
                  </a:lnTo>
                  <a:lnTo>
                    <a:pt x="340543" y="639520"/>
                  </a:lnTo>
                  <a:lnTo>
                    <a:pt x="377613" y="663564"/>
                  </a:lnTo>
                  <a:lnTo>
                    <a:pt x="413005" y="692896"/>
                  </a:lnTo>
                  <a:lnTo>
                    <a:pt x="446218" y="727127"/>
                  </a:lnTo>
                  <a:lnTo>
                    <a:pt x="476753" y="765869"/>
                  </a:lnTo>
                  <a:lnTo>
                    <a:pt x="504111" y="808733"/>
                  </a:lnTo>
                  <a:lnTo>
                    <a:pt x="527792" y="855331"/>
                  </a:lnTo>
                  <a:lnTo>
                    <a:pt x="547297" y="905275"/>
                  </a:lnTo>
                  <a:lnTo>
                    <a:pt x="562061" y="958030"/>
                  </a:lnTo>
                  <a:lnTo>
                    <a:pt x="571023" y="1010070"/>
                  </a:lnTo>
                  <a:lnTo>
                    <a:pt x="574391" y="1060827"/>
                  </a:lnTo>
                  <a:lnTo>
                    <a:pt x="572373" y="1109735"/>
                  </a:lnTo>
                  <a:lnTo>
                    <a:pt x="565176" y="1156228"/>
                  </a:lnTo>
                  <a:lnTo>
                    <a:pt x="553010" y="1199738"/>
                  </a:lnTo>
                  <a:lnTo>
                    <a:pt x="536080" y="1239700"/>
                  </a:lnTo>
                  <a:lnTo>
                    <a:pt x="514595" y="1275546"/>
                  </a:lnTo>
                  <a:lnTo>
                    <a:pt x="488763" y="1306711"/>
                  </a:lnTo>
                  <a:lnTo>
                    <a:pt x="458791" y="1332627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461815" y="3911149"/>
              <a:ext cx="569595" cy="753110"/>
            </a:xfrm>
            <a:custGeom>
              <a:avLst/>
              <a:gdLst/>
              <a:ahLst/>
              <a:cxnLst/>
              <a:rect l="l" t="t" r="r" b="b"/>
              <a:pathLst>
                <a:path w="569594" h="753110">
                  <a:moveTo>
                    <a:pt x="132191" y="93170"/>
                  </a:moveTo>
                  <a:lnTo>
                    <a:pt x="164419" y="86248"/>
                  </a:lnTo>
                  <a:lnTo>
                    <a:pt x="200561" y="87497"/>
                  </a:lnTo>
                  <a:lnTo>
                    <a:pt x="239192" y="96645"/>
                  </a:lnTo>
                  <a:lnTo>
                    <a:pt x="278884" y="113422"/>
                  </a:lnTo>
                  <a:lnTo>
                    <a:pt x="318210" y="137557"/>
                  </a:lnTo>
                  <a:lnTo>
                    <a:pt x="355742" y="168777"/>
                  </a:lnTo>
                  <a:lnTo>
                    <a:pt x="390054" y="206813"/>
                  </a:lnTo>
                  <a:lnTo>
                    <a:pt x="419718" y="251393"/>
                  </a:lnTo>
                  <a:lnTo>
                    <a:pt x="443307" y="302247"/>
                  </a:lnTo>
                  <a:lnTo>
                    <a:pt x="462618" y="362590"/>
                  </a:lnTo>
                  <a:lnTo>
                    <a:pt x="475298" y="421361"/>
                  </a:lnTo>
                  <a:lnTo>
                    <a:pt x="481219" y="477078"/>
                  </a:lnTo>
                  <a:lnTo>
                    <a:pt x="480254" y="528259"/>
                  </a:lnTo>
                  <a:lnTo>
                    <a:pt x="472277" y="573421"/>
                  </a:lnTo>
                  <a:lnTo>
                    <a:pt x="457161" y="611081"/>
                  </a:lnTo>
                  <a:lnTo>
                    <a:pt x="405000" y="657970"/>
                  </a:lnTo>
                  <a:lnTo>
                    <a:pt x="372989" y="664670"/>
                  </a:lnTo>
                  <a:lnTo>
                    <a:pt x="337424" y="662828"/>
                  </a:lnTo>
                  <a:lnTo>
                    <a:pt x="299629" y="652822"/>
                  </a:lnTo>
                  <a:lnTo>
                    <a:pt x="260927" y="635029"/>
                  </a:lnTo>
                  <a:lnTo>
                    <a:pt x="222643" y="609826"/>
                  </a:lnTo>
                  <a:lnTo>
                    <a:pt x="186100" y="577589"/>
                  </a:lnTo>
                  <a:lnTo>
                    <a:pt x="152622" y="538697"/>
                  </a:lnTo>
                  <a:lnTo>
                    <a:pt x="123534" y="493525"/>
                  </a:lnTo>
                  <a:lnTo>
                    <a:pt x="100159" y="442452"/>
                  </a:lnTo>
                  <a:lnTo>
                    <a:pt x="80578" y="382385"/>
                  </a:lnTo>
                  <a:lnTo>
                    <a:pt x="67187" y="324342"/>
                  </a:lnTo>
                  <a:lnTo>
                    <a:pt x="60261" y="269656"/>
                  </a:lnTo>
                  <a:lnTo>
                    <a:pt x="60074" y="219658"/>
                  </a:lnTo>
                  <a:lnTo>
                    <a:pt x="66899" y="175679"/>
                  </a:lnTo>
                  <a:lnTo>
                    <a:pt x="81011" y="139051"/>
                  </a:lnTo>
                  <a:lnTo>
                    <a:pt x="102684" y="111104"/>
                  </a:lnTo>
                  <a:lnTo>
                    <a:pt x="132191" y="93170"/>
                  </a:lnTo>
                  <a:close/>
                </a:path>
                <a:path w="569594" h="753110">
                  <a:moveTo>
                    <a:pt x="120194" y="8188"/>
                  </a:moveTo>
                  <a:lnTo>
                    <a:pt x="152907" y="909"/>
                  </a:lnTo>
                  <a:lnTo>
                    <a:pt x="188198" y="0"/>
                  </a:lnTo>
                  <a:lnTo>
                    <a:pt x="225383" y="5215"/>
                  </a:lnTo>
                  <a:lnTo>
                    <a:pt x="263776" y="16311"/>
                  </a:lnTo>
                  <a:lnTo>
                    <a:pt x="302691" y="33043"/>
                  </a:lnTo>
                  <a:lnTo>
                    <a:pt x="341443" y="55166"/>
                  </a:lnTo>
                  <a:lnTo>
                    <a:pt x="379348" y="82436"/>
                  </a:lnTo>
                  <a:lnTo>
                    <a:pt x="415720" y="114608"/>
                  </a:lnTo>
                  <a:lnTo>
                    <a:pt x="449873" y="151437"/>
                  </a:lnTo>
                  <a:lnTo>
                    <a:pt x="481123" y="192680"/>
                  </a:lnTo>
                  <a:lnTo>
                    <a:pt x="508783" y="238091"/>
                  </a:lnTo>
                  <a:lnTo>
                    <a:pt x="532170" y="287426"/>
                  </a:lnTo>
                  <a:lnTo>
                    <a:pt x="551432" y="343316"/>
                  </a:lnTo>
                  <a:lnTo>
                    <a:pt x="563632" y="398717"/>
                  </a:lnTo>
                  <a:lnTo>
                    <a:pt x="569188" y="452841"/>
                  </a:lnTo>
                  <a:lnTo>
                    <a:pt x="568520" y="504901"/>
                  </a:lnTo>
                  <a:lnTo>
                    <a:pt x="562045" y="554109"/>
                  </a:lnTo>
                  <a:lnTo>
                    <a:pt x="550182" y="599678"/>
                  </a:lnTo>
                  <a:lnTo>
                    <a:pt x="533350" y="640819"/>
                  </a:lnTo>
                  <a:lnTo>
                    <a:pt x="511967" y="676745"/>
                  </a:lnTo>
                  <a:lnTo>
                    <a:pt x="486452" y="706668"/>
                  </a:lnTo>
                  <a:lnTo>
                    <a:pt x="424699" y="745357"/>
                  </a:lnTo>
                  <a:lnTo>
                    <a:pt x="389660" y="752730"/>
                  </a:lnTo>
                  <a:lnTo>
                    <a:pt x="352996" y="752119"/>
                  </a:lnTo>
                  <a:lnTo>
                    <a:pt x="315295" y="743938"/>
                  </a:lnTo>
                  <a:lnTo>
                    <a:pt x="277140" y="728598"/>
                  </a:lnTo>
                  <a:lnTo>
                    <a:pt x="239116" y="706514"/>
                  </a:lnTo>
                  <a:lnTo>
                    <a:pt x="201810" y="678099"/>
                  </a:lnTo>
                  <a:lnTo>
                    <a:pt x="165804" y="643765"/>
                  </a:lnTo>
                  <a:lnTo>
                    <a:pt x="131686" y="603926"/>
                  </a:lnTo>
                  <a:lnTo>
                    <a:pt x="100039" y="558994"/>
                  </a:lnTo>
                  <a:lnTo>
                    <a:pt x="71449" y="509383"/>
                  </a:lnTo>
                  <a:lnTo>
                    <a:pt x="46501" y="455506"/>
                  </a:lnTo>
                  <a:lnTo>
                    <a:pt x="26452" y="399862"/>
                  </a:lnTo>
                  <a:lnTo>
                    <a:pt x="12095" y="345139"/>
                  </a:lnTo>
                  <a:lnTo>
                    <a:pt x="3316" y="292027"/>
                  </a:lnTo>
                  <a:lnTo>
                    <a:pt x="0" y="241219"/>
                  </a:lnTo>
                  <a:lnTo>
                    <a:pt x="2033" y="193406"/>
                  </a:lnTo>
                  <a:lnTo>
                    <a:pt x="9302" y="149281"/>
                  </a:lnTo>
                  <a:lnTo>
                    <a:pt x="21693" y="109536"/>
                  </a:lnTo>
                  <a:lnTo>
                    <a:pt x="39091" y="74862"/>
                  </a:lnTo>
                  <a:lnTo>
                    <a:pt x="88456" y="23496"/>
                  </a:lnTo>
                  <a:lnTo>
                    <a:pt x="120194" y="8188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110016" y="3756168"/>
              <a:ext cx="1055370" cy="1108075"/>
            </a:xfrm>
            <a:custGeom>
              <a:avLst/>
              <a:gdLst/>
              <a:ahLst/>
              <a:cxnLst/>
              <a:rect l="l" t="t" r="r" b="b"/>
              <a:pathLst>
                <a:path w="1055370" h="1108075">
                  <a:moveTo>
                    <a:pt x="816789" y="880282"/>
                  </a:moveTo>
                  <a:lnTo>
                    <a:pt x="1054947" y="720247"/>
                  </a:lnTo>
                </a:path>
                <a:path w="1055370" h="1108075">
                  <a:moveTo>
                    <a:pt x="441374" y="177623"/>
                  </a:moveTo>
                  <a:lnTo>
                    <a:pt x="743828" y="0"/>
                  </a:lnTo>
                </a:path>
                <a:path w="1055370" h="1108075">
                  <a:moveTo>
                    <a:pt x="0" y="524202"/>
                  </a:moveTo>
                  <a:lnTo>
                    <a:pt x="40791" y="516710"/>
                  </a:lnTo>
                  <a:lnTo>
                    <a:pt x="82512" y="519347"/>
                  </a:lnTo>
                  <a:lnTo>
                    <a:pt x="124213" y="531374"/>
                  </a:lnTo>
                  <a:lnTo>
                    <a:pt x="164944" y="552053"/>
                  </a:lnTo>
                  <a:lnTo>
                    <a:pt x="203756" y="580643"/>
                  </a:lnTo>
                  <a:lnTo>
                    <a:pt x="239697" y="616407"/>
                  </a:lnTo>
                  <a:lnTo>
                    <a:pt x="271818" y="658605"/>
                  </a:lnTo>
                  <a:lnTo>
                    <a:pt x="299169" y="706498"/>
                  </a:lnTo>
                  <a:lnTo>
                    <a:pt x="320799" y="759348"/>
                  </a:lnTo>
                  <a:lnTo>
                    <a:pt x="334905" y="812425"/>
                  </a:lnTo>
                  <a:lnTo>
                    <a:pt x="341859" y="864814"/>
                  </a:lnTo>
                  <a:lnTo>
                    <a:pt x="341968" y="915499"/>
                  </a:lnTo>
                  <a:lnTo>
                    <a:pt x="335538" y="963462"/>
                  </a:lnTo>
                  <a:lnTo>
                    <a:pt x="322877" y="1007686"/>
                  </a:lnTo>
                  <a:lnTo>
                    <a:pt x="304291" y="1047155"/>
                  </a:lnTo>
                  <a:lnTo>
                    <a:pt x="280088" y="1080850"/>
                  </a:lnTo>
                  <a:lnTo>
                    <a:pt x="250574" y="1107756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53622" y="4369107"/>
              <a:ext cx="456565" cy="604520"/>
            </a:xfrm>
            <a:custGeom>
              <a:avLst/>
              <a:gdLst/>
              <a:ahLst/>
              <a:cxnLst/>
              <a:rect l="l" t="t" r="r" b="b"/>
              <a:pathLst>
                <a:path w="456565" h="604520">
                  <a:moveTo>
                    <a:pt x="105662" y="74828"/>
                  </a:moveTo>
                  <a:lnTo>
                    <a:pt x="139536" y="68902"/>
                  </a:lnTo>
                  <a:lnTo>
                    <a:pt x="178063" y="73710"/>
                  </a:lnTo>
                  <a:lnTo>
                    <a:pt x="218807" y="88790"/>
                  </a:lnTo>
                  <a:lnTo>
                    <a:pt x="259337" y="113679"/>
                  </a:lnTo>
                  <a:lnTo>
                    <a:pt x="297217" y="147917"/>
                  </a:lnTo>
                  <a:lnTo>
                    <a:pt x="330013" y="191040"/>
                  </a:lnTo>
                  <a:lnTo>
                    <a:pt x="355293" y="242585"/>
                  </a:lnTo>
                  <a:lnTo>
                    <a:pt x="372571" y="297846"/>
                  </a:lnTo>
                  <a:lnTo>
                    <a:pt x="382879" y="351236"/>
                  </a:lnTo>
                  <a:lnTo>
                    <a:pt x="386065" y="400983"/>
                  </a:lnTo>
                  <a:lnTo>
                    <a:pt x="381979" y="445309"/>
                  </a:lnTo>
                  <a:lnTo>
                    <a:pt x="370466" y="482439"/>
                  </a:lnTo>
                  <a:lnTo>
                    <a:pt x="351376" y="510598"/>
                  </a:lnTo>
                  <a:lnTo>
                    <a:pt x="324556" y="528011"/>
                  </a:lnTo>
                  <a:lnTo>
                    <a:pt x="290964" y="533652"/>
                  </a:lnTo>
                  <a:lnTo>
                    <a:pt x="253158" y="528105"/>
                  </a:lnTo>
                  <a:lnTo>
                    <a:pt x="213397" y="512015"/>
                  </a:lnTo>
                  <a:lnTo>
                    <a:pt x="173940" y="486024"/>
                  </a:lnTo>
                  <a:lnTo>
                    <a:pt x="137042" y="450777"/>
                  </a:lnTo>
                  <a:lnTo>
                    <a:pt x="104964" y="406917"/>
                  </a:lnTo>
                  <a:lnTo>
                    <a:pt x="79962" y="355086"/>
                  </a:lnTo>
                  <a:lnTo>
                    <a:pt x="62406" y="300112"/>
                  </a:lnTo>
                  <a:lnTo>
                    <a:pt x="51378" y="247459"/>
                  </a:lnTo>
                  <a:lnTo>
                    <a:pt x="47207" y="198723"/>
                  </a:lnTo>
                  <a:lnTo>
                    <a:pt x="50222" y="155497"/>
                  </a:lnTo>
                  <a:lnTo>
                    <a:pt x="60751" y="119376"/>
                  </a:lnTo>
                  <a:lnTo>
                    <a:pt x="79121" y="91955"/>
                  </a:lnTo>
                  <a:lnTo>
                    <a:pt x="105662" y="74828"/>
                  </a:lnTo>
                  <a:close/>
                </a:path>
                <a:path w="456565" h="604520">
                  <a:moveTo>
                    <a:pt x="96036" y="6641"/>
                  </a:moveTo>
                  <a:lnTo>
                    <a:pt x="131521" y="0"/>
                  </a:lnTo>
                  <a:lnTo>
                    <a:pt x="170358" y="2327"/>
                  </a:lnTo>
                  <a:lnTo>
                    <a:pt x="211243" y="13159"/>
                  </a:lnTo>
                  <a:lnTo>
                    <a:pt x="252874" y="32031"/>
                  </a:lnTo>
                  <a:lnTo>
                    <a:pt x="293946" y="58476"/>
                  </a:lnTo>
                  <a:lnTo>
                    <a:pt x="333158" y="92030"/>
                  </a:lnTo>
                  <a:lnTo>
                    <a:pt x="369206" y="132227"/>
                  </a:lnTo>
                  <a:lnTo>
                    <a:pt x="400785" y="178604"/>
                  </a:lnTo>
                  <a:lnTo>
                    <a:pt x="426594" y="230694"/>
                  </a:lnTo>
                  <a:lnTo>
                    <a:pt x="444703" y="285474"/>
                  </a:lnTo>
                  <a:lnTo>
                    <a:pt x="454458" y="339458"/>
                  </a:lnTo>
                  <a:lnTo>
                    <a:pt x="456474" y="391492"/>
                  </a:lnTo>
                  <a:lnTo>
                    <a:pt x="451362" y="440422"/>
                  </a:lnTo>
                  <a:lnTo>
                    <a:pt x="439737" y="485094"/>
                  </a:lnTo>
                  <a:lnTo>
                    <a:pt x="422212" y="524355"/>
                  </a:lnTo>
                  <a:lnTo>
                    <a:pt x="399399" y="557050"/>
                  </a:lnTo>
                  <a:lnTo>
                    <a:pt x="340364" y="598128"/>
                  </a:lnTo>
                  <a:lnTo>
                    <a:pt x="305808" y="604477"/>
                  </a:lnTo>
                  <a:lnTo>
                    <a:pt x="269461" y="601366"/>
                  </a:lnTo>
                  <a:lnTo>
                    <a:pt x="232182" y="589401"/>
                  </a:lnTo>
                  <a:lnTo>
                    <a:pt x="194826" y="569187"/>
                  </a:lnTo>
                  <a:lnTo>
                    <a:pt x="158252" y="541328"/>
                  </a:lnTo>
                  <a:lnTo>
                    <a:pt x="123315" y="506431"/>
                  </a:lnTo>
                  <a:lnTo>
                    <a:pt x="90874" y="465100"/>
                  </a:lnTo>
                  <a:lnTo>
                    <a:pt x="61785" y="417941"/>
                  </a:lnTo>
                  <a:lnTo>
                    <a:pt x="36905" y="365558"/>
                  </a:lnTo>
                  <a:lnTo>
                    <a:pt x="17867" y="311070"/>
                  </a:lnTo>
                  <a:lnTo>
                    <a:pt x="5621" y="257869"/>
                  </a:lnTo>
                  <a:lnTo>
                    <a:pt x="0" y="206969"/>
                  </a:lnTo>
                  <a:lnTo>
                    <a:pt x="835" y="159382"/>
                  </a:lnTo>
                  <a:lnTo>
                    <a:pt x="7962" y="116124"/>
                  </a:lnTo>
                  <a:lnTo>
                    <a:pt x="21212" y="78206"/>
                  </a:lnTo>
                  <a:lnTo>
                    <a:pt x="65417" y="22451"/>
                  </a:lnTo>
                  <a:lnTo>
                    <a:pt x="96036" y="6641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25092" y="4279060"/>
              <a:ext cx="436245" cy="672465"/>
            </a:xfrm>
            <a:custGeom>
              <a:avLst/>
              <a:gdLst/>
              <a:ahLst/>
              <a:cxnLst/>
              <a:rect l="l" t="t" r="r" b="b"/>
              <a:pathLst>
                <a:path w="436244" h="672464">
                  <a:moveTo>
                    <a:pt x="301222" y="672080"/>
                  </a:moveTo>
                  <a:lnTo>
                    <a:pt x="435646" y="584603"/>
                  </a:lnTo>
                </a:path>
                <a:path w="436244" h="672464">
                  <a:moveTo>
                    <a:pt x="0" y="108285"/>
                  </a:moveTo>
                  <a:lnTo>
                    <a:pt x="185223" y="0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26649" y="3568571"/>
              <a:ext cx="2186940" cy="1275715"/>
            </a:xfrm>
            <a:custGeom>
              <a:avLst/>
              <a:gdLst/>
              <a:ahLst/>
              <a:cxnLst/>
              <a:rect l="l" t="t" r="r" b="b"/>
              <a:pathLst>
                <a:path w="2186940" h="1275714">
                  <a:moveTo>
                    <a:pt x="2186506" y="0"/>
                  </a:moveTo>
                  <a:lnTo>
                    <a:pt x="0" y="1275458"/>
                  </a:lnTo>
                </a:path>
              </a:pathLst>
            </a:custGeom>
            <a:ln w="9000">
              <a:solidFill>
                <a:srgbClr val="DD2B1C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373626" y="2807064"/>
              <a:ext cx="1738630" cy="1933575"/>
            </a:xfrm>
            <a:custGeom>
              <a:avLst/>
              <a:gdLst/>
              <a:ahLst/>
              <a:cxnLst/>
              <a:rect l="l" t="t" r="r" b="b"/>
              <a:pathLst>
                <a:path w="1738630" h="1933575">
                  <a:moveTo>
                    <a:pt x="1177470" y="273905"/>
                  </a:moveTo>
                  <a:lnTo>
                    <a:pt x="264459" y="823287"/>
                  </a:lnTo>
                </a:path>
                <a:path w="1738630" h="1933575">
                  <a:moveTo>
                    <a:pt x="1177470" y="151119"/>
                  </a:moveTo>
                  <a:lnTo>
                    <a:pt x="264459" y="700501"/>
                  </a:lnTo>
                </a:path>
                <a:path w="1738630" h="1933575">
                  <a:moveTo>
                    <a:pt x="913014" y="0"/>
                  </a:moveTo>
                  <a:lnTo>
                    <a:pt x="0" y="549381"/>
                  </a:lnTo>
                </a:path>
                <a:path w="1738630" h="1933575">
                  <a:moveTo>
                    <a:pt x="1392252" y="393545"/>
                  </a:moveTo>
                  <a:lnTo>
                    <a:pt x="47221" y="1202885"/>
                  </a:lnTo>
                </a:path>
                <a:path w="1738630" h="1933575">
                  <a:moveTo>
                    <a:pt x="1738569" y="1123952"/>
                  </a:moveTo>
                  <a:lnTo>
                    <a:pt x="393537" y="1933293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677249" y="3237384"/>
              <a:ext cx="475615" cy="696595"/>
            </a:xfrm>
            <a:custGeom>
              <a:avLst/>
              <a:gdLst/>
              <a:ahLst/>
              <a:cxnLst/>
              <a:rect l="l" t="t" r="r" b="b"/>
              <a:pathLst>
                <a:path w="475614" h="696595">
                  <a:moveTo>
                    <a:pt x="100128" y="7320"/>
                  </a:moveTo>
                  <a:lnTo>
                    <a:pt x="133156" y="0"/>
                  </a:lnTo>
                  <a:lnTo>
                    <a:pt x="169116" y="1046"/>
                  </a:lnTo>
                  <a:lnTo>
                    <a:pt x="207021" y="10073"/>
                  </a:lnTo>
                  <a:lnTo>
                    <a:pt x="245883" y="26689"/>
                  </a:lnTo>
                  <a:lnTo>
                    <a:pt x="284715" y="50508"/>
                  </a:lnTo>
                  <a:lnTo>
                    <a:pt x="322528" y="81140"/>
                  </a:lnTo>
                  <a:lnTo>
                    <a:pt x="358334" y="118197"/>
                  </a:lnTo>
                  <a:lnTo>
                    <a:pt x="391146" y="161290"/>
                  </a:lnTo>
                  <a:lnTo>
                    <a:pt x="419976" y="210032"/>
                  </a:lnTo>
                  <a:lnTo>
                    <a:pt x="443835" y="264033"/>
                  </a:lnTo>
                  <a:lnTo>
                    <a:pt x="461183" y="320662"/>
                  </a:lnTo>
                  <a:lnTo>
                    <a:pt x="471444" y="376867"/>
                  </a:lnTo>
                  <a:lnTo>
                    <a:pt x="475082" y="431633"/>
                  </a:lnTo>
                  <a:lnTo>
                    <a:pt x="472564" y="483943"/>
                  </a:lnTo>
                  <a:lnTo>
                    <a:pt x="464353" y="532783"/>
                  </a:lnTo>
                  <a:lnTo>
                    <a:pt x="450913" y="577135"/>
                  </a:lnTo>
                  <a:lnTo>
                    <a:pt x="432711" y="615984"/>
                  </a:lnTo>
                  <a:lnTo>
                    <a:pt x="410211" y="648315"/>
                  </a:lnTo>
                  <a:lnTo>
                    <a:pt x="354173" y="689358"/>
                  </a:lnTo>
                  <a:lnTo>
                    <a:pt x="321935" y="696284"/>
                  </a:lnTo>
                  <a:lnTo>
                    <a:pt x="288117" y="694167"/>
                  </a:lnTo>
                  <a:lnTo>
                    <a:pt x="218339" y="665029"/>
                  </a:lnTo>
                  <a:lnTo>
                    <a:pt x="183679" y="639125"/>
                  </a:lnTo>
                  <a:lnTo>
                    <a:pt x="150037" y="606408"/>
                  </a:lnTo>
                  <a:lnTo>
                    <a:pt x="118063" y="567434"/>
                  </a:lnTo>
                  <a:lnTo>
                    <a:pt x="88407" y="522761"/>
                  </a:lnTo>
                  <a:lnTo>
                    <a:pt x="61719" y="472948"/>
                  </a:lnTo>
                  <a:lnTo>
                    <a:pt x="38648" y="418551"/>
                  </a:lnTo>
                  <a:lnTo>
                    <a:pt x="20511" y="362318"/>
                  </a:lnTo>
                  <a:lnTo>
                    <a:pt x="8108" y="307184"/>
                  </a:lnTo>
                  <a:lnTo>
                    <a:pt x="1313" y="253997"/>
                  </a:lnTo>
                  <a:lnTo>
                    <a:pt x="0" y="203604"/>
                  </a:lnTo>
                  <a:lnTo>
                    <a:pt x="4040" y="156850"/>
                  </a:lnTo>
                  <a:lnTo>
                    <a:pt x="13308" y="114583"/>
                  </a:lnTo>
                  <a:lnTo>
                    <a:pt x="27678" y="77650"/>
                  </a:lnTo>
                  <a:lnTo>
                    <a:pt x="71215" y="23172"/>
                  </a:lnTo>
                  <a:lnTo>
                    <a:pt x="100128" y="732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397246" y="1957021"/>
              <a:ext cx="220979" cy="771525"/>
            </a:xfrm>
            <a:custGeom>
              <a:avLst/>
              <a:gdLst/>
              <a:ahLst/>
              <a:cxnLst/>
              <a:rect l="l" t="t" r="r" b="b"/>
              <a:pathLst>
                <a:path w="220980" h="771525">
                  <a:moveTo>
                    <a:pt x="0" y="661146"/>
                  </a:moveTo>
                  <a:lnTo>
                    <a:pt x="0" y="0"/>
                  </a:lnTo>
                </a:path>
                <a:path w="220980" h="771525">
                  <a:moveTo>
                    <a:pt x="220381" y="771335"/>
                  </a:moveTo>
                  <a:lnTo>
                    <a:pt x="220381" y="110191"/>
                  </a:lnTo>
                </a:path>
              </a:pathLst>
            </a:custGeom>
            <a:ln w="9000">
              <a:solidFill>
                <a:srgbClr val="DD2B1C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58730" y="3073068"/>
              <a:ext cx="87210" cy="89790"/>
            </a:xfrm>
            <a:prstGeom prst="rect">
              <a:avLst/>
            </a:prstGeom>
          </p:spPr>
        </p:pic>
        <p:pic>
          <p:nvPicPr>
            <p:cNvPr id="86" name="object 86">
              <a:hlinkClick r:id="rId8"/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42113" y="6211122"/>
              <a:ext cx="587858" cy="587858"/>
            </a:xfrm>
            <a:prstGeom prst="rect">
              <a:avLst/>
            </a:prstGeom>
          </p:spPr>
        </p:pic>
      </p:grpSp>
      <p:sp>
        <p:nvSpPr>
          <p:cNvPr id="87" name="object 87"/>
          <p:cNvSpPr txBox="1"/>
          <p:nvPr/>
        </p:nvSpPr>
        <p:spPr>
          <a:xfrm>
            <a:off x="6732273" y="405276"/>
            <a:ext cx="121729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65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984151" y="420223"/>
            <a:ext cx="454025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467610" algn="l"/>
              </a:tabLst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65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65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65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65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  <a:hlinkClick r:id="rId10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223560" y="405019"/>
            <a:ext cx="60325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65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2017170" y="6280387"/>
            <a:ext cx="299085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b="1" spc="-20" dirty="0">
                <a:solidFill>
                  <a:srgbClr val="151616"/>
                </a:solidFill>
                <a:latin typeface="Arial"/>
                <a:cs typeface="Arial"/>
                <a:hlinkClick r:id="rId8"/>
              </a:rPr>
              <a:t>Link</a:t>
            </a:r>
            <a:endParaRPr sz="1050"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108714" y="5714787"/>
            <a:ext cx="247650" cy="460375"/>
          </a:xfrm>
          <a:custGeom>
            <a:avLst/>
            <a:gdLst/>
            <a:ahLst/>
            <a:cxnLst/>
            <a:rect l="l" t="t" r="r" b="b"/>
            <a:pathLst>
              <a:path w="247650" h="460375">
                <a:moveTo>
                  <a:pt x="174750" y="0"/>
                </a:moveTo>
                <a:lnTo>
                  <a:pt x="155582" y="28607"/>
                </a:lnTo>
                <a:lnTo>
                  <a:pt x="132435" y="50875"/>
                </a:lnTo>
                <a:lnTo>
                  <a:pt x="106922" y="66909"/>
                </a:lnTo>
                <a:lnTo>
                  <a:pt x="80657" y="76817"/>
                </a:lnTo>
                <a:lnTo>
                  <a:pt x="80657" y="273704"/>
                </a:lnTo>
                <a:lnTo>
                  <a:pt x="0" y="273704"/>
                </a:lnTo>
                <a:lnTo>
                  <a:pt x="40349" y="307861"/>
                </a:lnTo>
                <a:lnTo>
                  <a:pt x="72043" y="343749"/>
                </a:lnTo>
                <a:lnTo>
                  <a:pt x="95931" y="381198"/>
                </a:lnTo>
                <a:lnTo>
                  <a:pt x="112864" y="420037"/>
                </a:lnTo>
                <a:lnTo>
                  <a:pt x="123692" y="460098"/>
                </a:lnTo>
                <a:lnTo>
                  <a:pt x="134079" y="417135"/>
                </a:lnTo>
                <a:lnTo>
                  <a:pt x="151232" y="376795"/>
                </a:lnTo>
                <a:lnTo>
                  <a:pt x="175560" y="339297"/>
                </a:lnTo>
                <a:lnTo>
                  <a:pt x="207474" y="304860"/>
                </a:lnTo>
                <a:lnTo>
                  <a:pt x="247384" y="273704"/>
                </a:lnTo>
                <a:lnTo>
                  <a:pt x="174750" y="273704"/>
                </a:lnTo>
                <a:lnTo>
                  <a:pt x="17475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1473690" y="5422409"/>
            <a:ext cx="1489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6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213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7102" y="4563932"/>
            <a:ext cx="0" cy="2517775"/>
          </a:xfrm>
          <a:custGeom>
            <a:avLst/>
            <a:gdLst/>
            <a:ahLst/>
            <a:cxnLst/>
            <a:rect l="l" t="t" r="r" b="b"/>
            <a:pathLst>
              <a:path h="2517775">
                <a:moveTo>
                  <a:pt x="0" y="0"/>
                </a:moveTo>
                <a:lnTo>
                  <a:pt x="0" y="251738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7102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9989" y="4563932"/>
            <a:ext cx="0" cy="2517775"/>
          </a:xfrm>
          <a:custGeom>
            <a:avLst/>
            <a:gdLst/>
            <a:ahLst/>
            <a:cxnLst/>
            <a:rect l="l" t="t" r="r" b="b"/>
            <a:pathLst>
              <a:path h="2517775">
                <a:moveTo>
                  <a:pt x="0" y="0"/>
                </a:moveTo>
                <a:lnTo>
                  <a:pt x="0" y="251738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9989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2878" y="4563932"/>
            <a:ext cx="0" cy="2517775"/>
          </a:xfrm>
          <a:custGeom>
            <a:avLst/>
            <a:gdLst/>
            <a:ahLst/>
            <a:cxnLst/>
            <a:rect l="l" t="t" r="r" b="b"/>
            <a:pathLst>
              <a:path h="2517775">
                <a:moveTo>
                  <a:pt x="0" y="0"/>
                </a:moveTo>
                <a:lnTo>
                  <a:pt x="0" y="251738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2878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35765" y="4563932"/>
            <a:ext cx="0" cy="2517775"/>
          </a:xfrm>
          <a:custGeom>
            <a:avLst/>
            <a:gdLst/>
            <a:ahLst/>
            <a:cxnLst/>
            <a:rect l="l" t="t" r="r" b="b"/>
            <a:pathLst>
              <a:path h="2517775">
                <a:moveTo>
                  <a:pt x="0" y="0"/>
                </a:moveTo>
                <a:lnTo>
                  <a:pt x="0" y="251738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35765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18650" y="4563932"/>
            <a:ext cx="0" cy="2517775"/>
          </a:xfrm>
          <a:custGeom>
            <a:avLst/>
            <a:gdLst/>
            <a:ahLst/>
            <a:cxnLst/>
            <a:rect l="l" t="t" r="r" b="b"/>
            <a:pathLst>
              <a:path h="2517775">
                <a:moveTo>
                  <a:pt x="0" y="0"/>
                </a:moveTo>
                <a:lnTo>
                  <a:pt x="0" y="251738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18650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01538" y="4563932"/>
            <a:ext cx="0" cy="2517775"/>
          </a:xfrm>
          <a:custGeom>
            <a:avLst/>
            <a:gdLst/>
            <a:ahLst/>
            <a:cxnLst/>
            <a:rect l="l" t="t" r="r" b="b"/>
            <a:pathLst>
              <a:path h="2517775">
                <a:moveTo>
                  <a:pt x="0" y="0"/>
                </a:moveTo>
                <a:lnTo>
                  <a:pt x="0" y="251738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01538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84426" y="4563932"/>
            <a:ext cx="0" cy="2517775"/>
          </a:xfrm>
          <a:custGeom>
            <a:avLst/>
            <a:gdLst/>
            <a:ahLst/>
            <a:cxnLst/>
            <a:rect l="l" t="t" r="r" b="b"/>
            <a:pathLst>
              <a:path h="2517775">
                <a:moveTo>
                  <a:pt x="0" y="0"/>
                </a:moveTo>
                <a:lnTo>
                  <a:pt x="0" y="251738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84426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67314" y="4563932"/>
            <a:ext cx="0" cy="2517775"/>
          </a:xfrm>
          <a:custGeom>
            <a:avLst/>
            <a:gdLst/>
            <a:ahLst/>
            <a:cxnLst/>
            <a:rect l="l" t="t" r="r" b="b"/>
            <a:pathLst>
              <a:path h="2517775">
                <a:moveTo>
                  <a:pt x="0" y="0"/>
                </a:moveTo>
                <a:lnTo>
                  <a:pt x="0" y="251738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67314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250201" y="4563932"/>
            <a:ext cx="0" cy="2517775"/>
          </a:xfrm>
          <a:custGeom>
            <a:avLst/>
            <a:gdLst/>
            <a:ahLst/>
            <a:cxnLst/>
            <a:rect l="l" t="t" r="r" b="b"/>
            <a:pathLst>
              <a:path h="2517775">
                <a:moveTo>
                  <a:pt x="0" y="0"/>
                </a:moveTo>
                <a:lnTo>
                  <a:pt x="0" y="251738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50201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33090" y="4563932"/>
            <a:ext cx="0" cy="2517775"/>
          </a:xfrm>
          <a:custGeom>
            <a:avLst/>
            <a:gdLst/>
            <a:ahLst/>
            <a:cxnLst/>
            <a:rect l="l" t="t" r="r" b="b"/>
            <a:pathLst>
              <a:path h="2517775">
                <a:moveTo>
                  <a:pt x="0" y="0"/>
                </a:moveTo>
                <a:lnTo>
                  <a:pt x="0" y="251738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33090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15977" y="4563932"/>
            <a:ext cx="0" cy="2517775"/>
          </a:xfrm>
          <a:custGeom>
            <a:avLst/>
            <a:gdLst/>
            <a:ahLst/>
            <a:cxnLst/>
            <a:rect l="l" t="t" r="r" b="b"/>
            <a:pathLst>
              <a:path h="2517775">
                <a:moveTo>
                  <a:pt x="0" y="0"/>
                </a:moveTo>
                <a:lnTo>
                  <a:pt x="0" y="251738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15977" y="541666"/>
            <a:ext cx="0" cy="248920"/>
          </a:xfrm>
          <a:custGeom>
            <a:avLst/>
            <a:gdLst/>
            <a:ahLst/>
            <a:cxnLst/>
            <a:rect l="l" t="t" r="r" b="b"/>
            <a:pathLst>
              <a:path h="248920">
                <a:moveTo>
                  <a:pt x="0" y="0"/>
                </a:moveTo>
                <a:lnTo>
                  <a:pt x="0" y="24834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98866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81753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64642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47526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30414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13302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96191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79078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61967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644854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927743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10630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493519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76406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59291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42179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625066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07955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190842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473731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756618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700403" y="532445"/>
            <a:ext cx="9060180" cy="6553200"/>
            <a:chOff x="700403" y="532445"/>
            <a:chExt cx="9060180" cy="6553200"/>
          </a:xfrm>
        </p:grpSpPr>
        <p:sp>
          <p:nvSpPr>
            <p:cNvPr id="47" name="object 47"/>
            <p:cNvSpPr/>
            <p:nvPr/>
          </p:nvSpPr>
          <p:spPr>
            <a:xfrm>
              <a:off x="704213" y="536255"/>
              <a:ext cx="9052560" cy="6545580"/>
            </a:xfrm>
            <a:custGeom>
              <a:avLst/>
              <a:gdLst/>
              <a:ahLst/>
              <a:cxnLst/>
              <a:rect l="l" t="t" r="r" b="b"/>
              <a:pathLst>
                <a:path w="9052560" h="6545580">
                  <a:moveTo>
                    <a:pt x="493927" y="6545059"/>
                  </a:moveTo>
                  <a:lnTo>
                    <a:pt x="0" y="6259888"/>
                  </a:lnTo>
                </a:path>
                <a:path w="9052560" h="6545580">
                  <a:moveTo>
                    <a:pt x="1059724" y="6545059"/>
                  </a:moveTo>
                  <a:lnTo>
                    <a:pt x="0" y="5933227"/>
                  </a:lnTo>
                </a:path>
                <a:path w="9052560" h="6545580">
                  <a:moveTo>
                    <a:pt x="1625508" y="6545059"/>
                  </a:moveTo>
                  <a:lnTo>
                    <a:pt x="0" y="5606571"/>
                  </a:lnTo>
                </a:path>
                <a:path w="9052560" h="6545580">
                  <a:moveTo>
                    <a:pt x="2191263" y="6545059"/>
                  </a:moveTo>
                  <a:lnTo>
                    <a:pt x="0" y="5279932"/>
                  </a:lnTo>
                </a:path>
                <a:path w="9052560" h="6545580">
                  <a:moveTo>
                    <a:pt x="2757053" y="6545059"/>
                  </a:moveTo>
                  <a:lnTo>
                    <a:pt x="0" y="4953275"/>
                  </a:lnTo>
                </a:path>
                <a:path w="9052560" h="6545580">
                  <a:moveTo>
                    <a:pt x="3322847" y="6545059"/>
                  </a:moveTo>
                  <a:lnTo>
                    <a:pt x="0" y="4626615"/>
                  </a:lnTo>
                </a:path>
                <a:path w="9052560" h="6545580">
                  <a:moveTo>
                    <a:pt x="3888587" y="6545059"/>
                  </a:moveTo>
                  <a:lnTo>
                    <a:pt x="0" y="4299979"/>
                  </a:lnTo>
                </a:path>
                <a:path w="9052560" h="6545580">
                  <a:moveTo>
                    <a:pt x="4454381" y="6545059"/>
                  </a:moveTo>
                  <a:lnTo>
                    <a:pt x="0" y="3973323"/>
                  </a:lnTo>
                </a:path>
                <a:path w="9052560" h="6545580">
                  <a:moveTo>
                    <a:pt x="5020179" y="6545059"/>
                  </a:moveTo>
                  <a:lnTo>
                    <a:pt x="0" y="3646662"/>
                  </a:lnTo>
                </a:path>
                <a:path w="9052560" h="6545580">
                  <a:moveTo>
                    <a:pt x="5585908" y="6545059"/>
                  </a:moveTo>
                  <a:lnTo>
                    <a:pt x="0" y="3320031"/>
                  </a:lnTo>
                </a:path>
                <a:path w="9052560" h="6545580">
                  <a:moveTo>
                    <a:pt x="6151716" y="6545059"/>
                  </a:moveTo>
                  <a:lnTo>
                    <a:pt x="0" y="2993367"/>
                  </a:lnTo>
                </a:path>
                <a:path w="9052560" h="6545580">
                  <a:moveTo>
                    <a:pt x="6717513" y="6545059"/>
                  </a:moveTo>
                  <a:lnTo>
                    <a:pt x="0" y="2666706"/>
                  </a:lnTo>
                </a:path>
                <a:path w="9052560" h="6545580">
                  <a:moveTo>
                    <a:pt x="7283242" y="6545059"/>
                  </a:moveTo>
                  <a:lnTo>
                    <a:pt x="0" y="2340079"/>
                  </a:lnTo>
                </a:path>
                <a:path w="9052560" h="6545580">
                  <a:moveTo>
                    <a:pt x="7849044" y="6545059"/>
                  </a:moveTo>
                  <a:lnTo>
                    <a:pt x="0" y="2013414"/>
                  </a:lnTo>
                </a:path>
                <a:path w="9052560" h="6545580">
                  <a:moveTo>
                    <a:pt x="8414773" y="6545059"/>
                  </a:moveTo>
                  <a:lnTo>
                    <a:pt x="0" y="1686779"/>
                  </a:lnTo>
                </a:path>
                <a:path w="9052560" h="6545580">
                  <a:moveTo>
                    <a:pt x="8980575" y="6545059"/>
                  </a:moveTo>
                  <a:lnTo>
                    <a:pt x="0" y="1360123"/>
                  </a:lnTo>
                </a:path>
                <a:path w="9052560" h="6545580">
                  <a:moveTo>
                    <a:pt x="9052405" y="6259863"/>
                  </a:moveTo>
                  <a:lnTo>
                    <a:pt x="0" y="1033458"/>
                  </a:lnTo>
                </a:path>
                <a:path w="9052560" h="6545580">
                  <a:moveTo>
                    <a:pt x="9052405" y="5933235"/>
                  </a:moveTo>
                  <a:lnTo>
                    <a:pt x="0" y="706827"/>
                  </a:lnTo>
                </a:path>
                <a:path w="9052560" h="6545580">
                  <a:moveTo>
                    <a:pt x="9052405" y="5606575"/>
                  </a:moveTo>
                  <a:lnTo>
                    <a:pt x="0" y="380166"/>
                  </a:lnTo>
                </a:path>
                <a:path w="9052560" h="6545580">
                  <a:moveTo>
                    <a:pt x="9052405" y="5279906"/>
                  </a:moveTo>
                  <a:lnTo>
                    <a:pt x="0" y="53513"/>
                  </a:lnTo>
                </a:path>
                <a:path w="9052560" h="6545580">
                  <a:moveTo>
                    <a:pt x="9052405" y="4953287"/>
                  </a:moveTo>
                  <a:lnTo>
                    <a:pt x="517363" y="15631"/>
                  </a:lnTo>
                </a:path>
                <a:path w="9052560" h="6545580">
                  <a:moveTo>
                    <a:pt x="9052405" y="4626622"/>
                  </a:moveTo>
                  <a:lnTo>
                    <a:pt x="1070820" y="13841"/>
                  </a:lnTo>
                </a:path>
                <a:path w="9052560" h="6545580">
                  <a:moveTo>
                    <a:pt x="9052405" y="4299958"/>
                  </a:moveTo>
                  <a:lnTo>
                    <a:pt x="1612242" y="0"/>
                  </a:lnTo>
                </a:path>
                <a:path w="9052560" h="6545580">
                  <a:moveTo>
                    <a:pt x="9052405" y="3973330"/>
                  </a:moveTo>
                  <a:lnTo>
                    <a:pt x="2201796" y="10245"/>
                  </a:lnTo>
                </a:path>
                <a:path w="9052560" h="6545580">
                  <a:moveTo>
                    <a:pt x="9052405" y="3646666"/>
                  </a:moveTo>
                  <a:lnTo>
                    <a:pt x="2815412" y="44538"/>
                  </a:lnTo>
                </a:path>
                <a:path w="9052560" h="6545580">
                  <a:moveTo>
                    <a:pt x="9052405" y="3320002"/>
                  </a:moveTo>
                  <a:lnTo>
                    <a:pt x="3380903" y="54770"/>
                  </a:lnTo>
                </a:path>
                <a:path w="9052560" h="6545580">
                  <a:moveTo>
                    <a:pt x="9052405" y="2993378"/>
                  </a:moveTo>
                  <a:lnTo>
                    <a:pt x="3934364" y="40963"/>
                  </a:lnTo>
                </a:path>
                <a:path w="9052560" h="6545580">
                  <a:moveTo>
                    <a:pt x="9052405" y="2666714"/>
                  </a:moveTo>
                  <a:lnTo>
                    <a:pt x="4499844" y="39154"/>
                  </a:lnTo>
                </a:path>
                <a:path w="9052560" h="6545580">
                  <a:moveTo>
                    <a:pt x="9052405" y="2340046"/>
                  </a:moveTo>
                  <a:lnTo>
                    <a:pt x="5053309" y="25318"/>
                  </a:lnTo>
                </a:path>
                <a:path w="9052560" h="6545580">
                  <a:moveTo>
                    <a:pt x="9052405" y="2013422"/>
                  </a:moveTo>
                  <a:lnTo>
                    <a:pt x="5642864" y="47605"/>
                  </a:lnTo>
                </a:path>
                <a:path w="9052560" h="6545580">
                  <a:moveTo>
                    <a:pt x="9052405" y="1686758"/>
                  </a:moveTo>
                  <a:lnTo>
                    <a:pt x="6196323" y="33764"/>
                  </a:lnTo>
                </a:path>
                <a:path w="9052560" h="6545580">
                  <a:moveTo>
                    <a:pt x="9052405" y="1360134"/>
                  </a:moveTo>
                  <a:lnTo>
                    <a:pt x="6749780" y="19954"/>
                  </a:lnTo>
                </a:path>
                <a:path w="9052560" h="6545580">
                  <a:moveTo>
                    <a:pt x="9052405" y="1033466"/>
                  </a:moveTo>
                  <a:lnTo>
                    <a:pt x="7315264" y="30185"/>
                  </a:lnTo>
                </a:path>
                <a:path w="9052560" h="6545580">
                  <a:moveTo>
                    <a:pt x="9052405" y="706809"/>
                  </a:moveTo>
                  <a:lnTo>
                    <a:pt x="7892788" y="40424"/>
                  </a:lnTo>
                </a:path>
                <a:path w="9052560" h="6545580">
                  <a:moveTo>
                    <a:pt x="9052405" y="380174"/>
                  </a:moveTo>
                  <a:lnTo>
                    <a:pt x="8446244" y="26600"/>
                  </a:lnTo>
                </a:path>
                <a:path w="9052560" h="6545580">
                  <a:moveTo>
                    <a:pt x="8558452" y="6545059"/>
                  </a:moveTo>
                  <a:lnTo>
                    <a:pt x="9052405" y="6259878"/>
                  </a:lnTo>
                </a:path>
                <a:path w="9052560" h="6545580">
                  <a:moveTo>
                    <a:pt x="7992701" y="6545059"/>
                  </a:moveTo>
                  <a:lnTo>
                    <a:pt x="9052405" y="5933235"/>
                  </a:lnTo>
                </a:path>
                <a:path w="9052560" h="6545580">
                  <a:moveTo>
                    <a:pt x="7426904" y="6545059"/>
                  </a:moveTo>
                  <a:lnTo>
                    <a:pt x="9052405" y="5606575"/>
                  </a:lnTo>
                </a:path>
                <a:path w="9052560" h="6545580">
                  <a:moveTo>
                    <a:pt x="6861117" y="6545059"/>
                  </a:moveTo>
                  <a:lnTo>
                    <a:pt x="9052405" y="5279918"/>
                  </a:lnTo>
                </a:path>
                <a:path w="9052560" h="6545580">
                  <a:moveTo>
                    <a:pt x="6295377" y="6545059"/>
                  </a:moveTo>
                  <a:lnTo>
                    <a:pt x="9052405" y="4953287"/>
                  </a:lnTo>
                </a:path>
                <a:path w="9052560" h="6545580">
                  <a:moveTo>
                    <a:pt x="5729583" y="6545059"/>
                  </a:moveTo>
                  <a:lnTo>
                    <a:pt x="9052405" y="4626626"/>
                  </a:lnTo>
                </a:path>
                <a:path w="9052560" h="6545580">
                  <a:moveTo>
                    <a:pt x="5163783" y="6545059"/>
                  </a:moveTo>
                  <a:lnTo>
                    <a:pt x="9052405" y="4299962"/>
                  </a:lnTo>
                </a:path>
                <a:path w="9052560" h="6545580">
                  <a:moveTo>
                    <a:pt x="4598050" y="6545059"/>
                  </a:moveTo>
                  <a:lnTo>
                    <a:pt x="9052405" y="3973334"/>
                  </a:lnTo>
                </a:path>
                <a:path w="9052560" h="6545580">
                  <a:moveTo>
                    <a:pt x="4032248" y="6545059"/>
                  </a:moveTo>
                  <a:lnTo>
                    <a:pt x="9052405" y="3646670"/>
                  </a:lnTo>
                </a:path>
                <a:path w="9052560" h="6545580">
                  <a:moveTo>
                    <a:pt x="3466447" y="6545059"/>
                  </a:moveTo>
                  <a:lnTo>
                    <a:pt x="9052405" y="3320009"/>
                  </a:lnTo>
                </a:path>
                <a:path w="9052560" h="6545580">
                  <a:moveTo>
                    <a:pt x="2900718" y="6545059"/>
                  </a:moveTo>
                  <a:lnTo>
                    <a:pt x="9052405" y="2993378"/>
                  </a:lnTo>
                </a:path>
                <a:path w="9052560" h="6545580">
                  <a:moveTo>
                    <a:pt x="2334920" y="6545059"/>
                  </a:moveTo>
                  <a:lnTo>
                    <a:pt x="9052405" y="2666718"/>
                  </a:lnTo>
                </a:path>
                <a:path w="9052560" h="6545580">
                  <a:moveTo>
                    <a:pt x="1769191" y="6545059"/>
                  </a:moveTo>
                  <a:lnTo>
                    <a:pt x="9052405" y="2340086"/>
                  </a:lnTo>
                </a:path>
                <a:path w="9052560" h="6545580">
                  <a:moveTo>
                    <a:pt x="1203387" y="6545059"/>
                  </a:moveTo>
                  <a:lnTo>
                    <a:pt x="9052405" y="2013426"/>
                  </a:lnTo>
                </a:path>
                <a:path w="9052560" h="6545580">
                  <a:moveTo>
                    <a:pt x="637585" y="6545059"/>
                  </a:moveTo>
                  <a:lnTo>
                    <a:pt x="9052405" y="1686761"/>
                  </a:lnTo>
                </a:path>
                <a:path w="9052560" h="6545580">
                  <a:moveTo>
                    <a:pt x="71856" y="6545059"/>
                  </a:moveTo>
                  <a:lnTo>
                    <a:pt x="9052405" y="1360134"/>
                  </a:lnTo>
                </a:path>
                <a:path w="9052560" h="6545580">
                  <a:moveTo>
                    <a:pt x="0" y="6259882"/>
                  </a:moveTo>
                  <a:lnTo>
                    <a:pt x="9052405" y="1033470"/>
                  </a:lnTo>
                </a:path>
                <a:path w="9052560" h="6545580">
                  <a:moveTo>
                    <a:pt x="0" y="5933213"/>
                  </a:moveTo>
                  <a:lnTo>
                    <a:pt x="9052405" y="706813"/>
                  </a:lnTo>
                </a:path>
                <a:path w="9052560" h="6545580">
                  <a:moveTo>
                    <a:pt x="0" y="5606588"/>
                  </a:moveTo>
                  <a:lnTo>
                    <a:pt x="9052405" y="380174"/>
                  </a:lnTo>
                </a:path>
                <a:path w="9052560" h="6545580">
                  <a:moveTo>
                    <a:pt x="0" y="5279925"/>
                  </a:moveTo>
                  <a:lnTo>
                    <a:pt x="9052405" y="53521"/>
                  </a:lnTo>
                </a:path>
                <a:path w="9052560" h="6545580">
                  <a:moveTo>
                    <a:pt x="0" y="4953261"/>
                  </a:moveTo>
                  <a:lnTo>
                    <a:pt x="8547073" y="15623"/>
                  </a:lnTo>
                </a:path>
                <a:path w="9052560" h="6545580">
                  <a:moveTo>
                    <a:pt x="0" y="4626640"/>
                  </a:moveTo>
                  <a:lnTo>
                    <a:pt x="7993616" y="13841"/>
                  </a:lnTo>
                </a:path>
                <a:path w="9052560" h="6545580">
                  <a:moveTo>
                    <a:pt x="0" y="4299973"/>
                  </a:moveTo>
                  <a:lnTo>
                    <a:pt x="7416093" y="12042"/>
                  </a:lnTo>
                </a:path>
                <a:path w="9052560" h="6545580">
                  <a:moveTo>
                    <a:pt x="0" y="3973305"/>
                  </a:moveTo>
                  <a:lnTo>
                    <a:pt x="6862636" y="10238"/>
                  </a:lnTo>
                </a:path>
                <a:path w="9052560" h="6545580">
                  <a:moveTo>
                    <a:pt x="0" y="3646684"/>
                  </a:moveTo>
                  <a:lnTo>
                    <a:pt x="6273086" y="20495"/>
                  </a:lnTo>
                </a:path>
                <a:path w="9052560" h="6545580">
                  <a:moveTo>
                    <a:pt x="0" y="3320013"/>
                  </a:moveTo>
                  <a:lnTo>
                    <a:pt x="5707594" y="30707"/>
                  </a:lnTo>
                </a:path>
                <a:path w="9052560" h="6545580">
                  <a:moveTo>
                    <a:pt x="0" y="2993353"/>
                  </a:moveTo>
                  <a:lnTo>
                    <a:pt x="5142103" y="16880"/>
                  </a:lnTo>
                </a:path>
                <a:path w="9052560" h="6545580">
                  <a:moveTo>
                    <a:pt x="0" y="2666732"/>
                  </a:moveTo>
                  <a:lnTo>
                    <a:pt x="4588649" y="15101"/>
                  </a:lnTo>
                </a:path>
                <a:path w="9052560" h="6545580">
                  <a:moveTo>
                    <a:pt x="0" y="2340065"/>
                  </a:moveTo>
                  <a:lnTo>
                    <a:pt x="4023158" y="13298"/>
                  </a:lnTo>
                </a:path>
                <a:path w="9052560" h="6545580">
                  <a:moveTo>
                    <a:pt x="0" y="2013440"/>
                  </a:moveTo>
                  <a:lnTo>
                    <a:pt x="3457670" y="11520"/>
                  </a:lnTo>
                </a:path>
                <a:path w="9052560" h="6545580">
                  <a:moveTo>
                    <a:pt x="0" y="1686772"/>
                  </a:moveTo>
                  <a:lnTo>
                    <a:pt x="2880151" y="9709"/>
                  </a:lnTo>
                </a:path>
                <a:path w="9052560" h="6545580">
                  <a:moveTo>
                    <a:pt x="0" y="1360115"/>
                  </a:moveTo>
                  <a:lnTo>
                    <a:pt x="2314663" y="19954"/>
                  </a:lnTo>
                </a:path>
                <a:path w="9052560" h="6545580">
                  <a:moveTo>
                    <a:pt x="0" y="1033484"/>
                  </a:moveTo>
                  <a:lnTo>
                    <a:pt x="1749172" y="6126"/>
                  </a:lnTo>
                </a:path>
                <a:path w="9052560" h="6545580">
                  <a:moveTo>
                    <a:pt x="0" y="706817"/>
                  </a:moveTo>
                  <a:lnTo>
                    <a:pt x="1159621" y="16355"/>
                  </a:lnTo>
                </a:path>
                <a:path w="9052560" h="6545580">
                  <a:moveTo>
                    <a:pt x="0" y="380156"/>
                  </a:moveTo>
                  <a:lnTo>
                    <a:pt x="606157" y="14561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668118" y="1741197"/>
              <a:ext cx="2741295" cy="3748404"/>
            </a:xfrm>
            <a:custGeom>
              <a:avLst/>
              <a:gdLst/>
              <a:ahLst/>
              <a:cxnLst/>
              <a:rect l="l" t="t" r="r" b="b"/>
              <a:pathLst>
                <a:path w="2741295" h="3748404">
                  <a:moveTo>
                    <a:pt x="511347" y="0"/>
                  </a:moveTo>
                  <a:lnTo>
                    <a:pt x="2740902" y="1274320"/>
                  </a:lnTo>
                  <a:lnTo>
                    <a:pt x="2213678" y="1564664"/>
                  </a:lnTo>
                  <a:lnTo>
                    <a:pt x="0" y="283140"/>
                  </a:lnTo>
                  <a:lnTo>
                    <a:pt x="511347" y="0"/>
                  </a:lnTo>
                  <a:close/>
                </a:path>
                <a:path w="2741295" h="3748404">
                  <a:moveTo>
                    <a:pt x="2726048" y="3447050"/>
                  </a:moveTo>
                  <a:lnTo>
                    <a:pt x="2217268" y="3748380"/>
                  </a:lnTo>
                  <a:lnTo>
                    <a:pt x="2217268" y="1579067"/>
                  </a:lnTo>
                </a:path>
              </a:pathLst>
            </a:custGeom>
            <a:ln w="179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70122" y="790012"/>
              <a:ext cx="3073400" cy="3774440"/>
            </a:xfrm>
            <a:custGeom>
              <a:avLst/>
              <a:gdLst/>
              <a:ahLst/>
              <a:cxnLst/>
              <a:rect l="l" t="t" r="r" b="b"/>
              <a:pathLst>
                <a:path w="3073400" h="3774440">
                  <a:moveTo>
                    <a:pt x="3073402" y="0"/>
                  </a:moveTo>
                  <a:lnTo>
                    <a:pt x="0" y="0"/>
                  </a:lnTo>
                  <a:lnTo>
                    <a:pt x="0" y="3773920"/>
                  </a:lnTo>
                  <a:lnTo>
                    <a:pt x="3073402" y="3773920"/>
                  </a:lnTo>
                  <a:lnTo>
                    <a:pt x="30734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2924558" y="140034"/>
            <a:ext cx="48088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6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</a:t>
            </a:r>
            <a:r>
              <a:rPr sz="16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USING</a:t>
            </a:r>
            <a:r>
              <a:rPr sz="16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ISOMETRIC</a:t>
            </a:r>
            <a:r>
              <a:rPr sz="16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PAPER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70122" y="790012"/>
            <a:ext cx="3060065" cy="3774440"/>
          </a:xfrm>
          <a:prstGeom prst="rect">
            <a:avLst/>
          </a:prstGeom>
          <a:ln w="7199">
            <a:solidFill>
              <a:srgbClr val="151616"/>
            </a:solidFill>
          </a:ln>
        </p:spPr>
        <p:txBody>
          <a:bodyPr vert="horz" wrap="square" lIns="0" tIns="109855" rIns="0" bIns="0" rtlCol="0">
            <a:spAutoFit/>
          </a:bodyPr>
          <a:lstStyle/>
          <a:p>
            <a:pPr marL="135890" marR="118745" indent="-635" algn="ctr">
              <a:lnSpc>
                <a:spcPts val="1340"/>
              </a:lnSpc>
              <a:spcBef>
                <a:spcPts val="865"/>
              </a:spcBef>
            </a:pP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DRAW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CAMERA</a:t>
            </a:r>
            <a:r>
              <a:rPr sz="12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SHOWN BELOW OR</a:t>
            </a:r>
            <a:r>
              <a:rPr sz="12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2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OWN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 STARTING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b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ALREADY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DRAWN</a:t>
            </a:r>
            <a:r>
              <a:rPr sz="12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ISOMETRIC</a:t>
            </a:r>
            <a:r>
              <a:rPr sz="1200" b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PAPER.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785387" y="2026263"/>
            <a:ext cx="2864485" cy="4498975"/>
            <a:chOff x="785387" y="2026263"/>
            <a:chExt cx="2864485" cy="4498975"/>
          </a:xfrm>
        </p:grpSpPr>
        <p:sp>
          <p:nvSpPr>
            <p:cNvPr id="53" name="object 53"/>
            <p:cNvSpPr/>
            <p:nvPr/>
          </p:nvSpPr>
          <p:spPr>
            <a:xfrm>
              <a:off x="2281392" y="2058148"/>
              <a:ext cx="1359535" cy="1858645"/>
            </a:xfrm>
            <a:custGeom>
              <a:avLst/>
              <a:gdLst/>
              <a:ahLst/>
              <a:cxnLst/>
              <a:rect l="l" t="t" r="r" b="b"/>
              <a:pathLst>
                <a:path w="1359535" h="1858645">
                  <a:moveTo>
                    <a:pt x="253526" y="0"/>
                  </a:moveTo>
                  <a:lnTo>
                    <a:pt x="1358934" y="631803"/>
                  </a:lnTo>
                  <a:lnTo>
                    <a:pt x="1097539" y="775756"/>
                  </a:lnTo>
                  <a:lnTo>
                    <a:pt x="0" y="140378"/>
                  </a:lnTo>
                  <a:lnTo>
                    <a:pt x="253526" y="0"/>
                  </a:lnTo>
                  <a:close/>
                </a:path>
                <a:path w="1359535" h="1858645">
                  <a:moveTo>
                    <a:pt x="1354719" y="639795"/>
                  </a:moveTo>
                  <a:lnTo>
                    <a:pt x="1351569" y="1709039"/>
                  </a:lnTo>
                  <a:lnTo>
                    <a:pt x="1099317" y="1858435"/>
                  </a:lnTo>
                  <a:lnTo>
                    <a:pt x="1099317" y="782899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284401" y="2213791"/>
              <a:ext cx="1101090" cy="1697989"/>
            </a:xfrm>
            <a:custGeom>
              <a:avLst/>
              <a:gdLst/>
              <a:ahLst/>
              <a:cxnLst/>
              <a:rect l="l" t="t" r="r" b="b"/>
              <a:pathLst>
                <a:path w="1101089" h="1697989">
                  <a:moveTo>
                    <a:pt x="0" y="0"/>
                  </a:moveTo>
                  <a:lnTo>
                    <a:pt x="3571" y="1057668"/>
                  </a:lnTo>
                  <a:lnTo>
                    <a:pt x="1100672" y="1697976"/>
                  </a:lnTo>
                </a:path>
              </a:pathLst>
            </a:custGeom>
            <a:ln w="2700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540034" y="2155254"/>
              <a:ext cx="286385" cy="81915"/>
            </a:xfrm>
            <a:custGeom>
              <a:avLst/>
              <a:gdLst/>
              <a:ahLst/>
              <a:cxnLst/>
              <a:rect l="l" t="t" r="r" b="b"/>
              <a:pathLst>
                <a:path w="286385" h="81914">
                  <a:moveTo>
                    <a:pt x="142930" y="0"/>
                  </a:moveTo>
                  <a:lnTo>
                    <a:pt x="87295" y="3194"/>
                  </a:lnTo>
                  <a:lnTo>
                    <a:pt x="41863" y="11905"/>
                  </a:lnTo>
                  <a:lnTo>
                    <a:pt x="11232" y="24824"/>
                  </a:lnTo>
                  <a:lnTo>
                    <a:pt x="0" y="40645"/>
                  </a:lnTo>
                  <a:lnTo>
                    <a:pt x="11232" y="56465"/>
                  </a:lnTo>
                  <a:lnTo>
                    <a:pt x="41863" y="69386"/>
                  </a:lnTo>
                  <a:lnTo>
                    <a:pt x="87295" y="78097"/>
                  </a:lnTo>
                  <a:lnTo>
                    <a:pt x="142930" y="81292"/>
                  </a:lnTo>
                  <a:lnTo>
                    <a:pt x="198564" y="78097"/>
                  </a:lnTo>
                  <a:lnTo>
                    <a:pt x="243995" y="69386"/>
                  </a:lnTo>
                  <a:lnTo>
                    <a:pt x="274626" y="56465"/>
                  </a:lnTo>
                  <a:lnTo>
                    <a:pt x="285857" y="40645"/>
                  </a:lnTo>
                  <a:lnTo>
                    <a:pt x="274626" y="24824"/>
                  </a:lnTo>
                  <a:lnTo>
                    <a:pt x="243995" y="11905"/>
                  </a:lnTo>
                  <a:lnTo>
                    <a:pt x="198564" y="3194"/>
                  </a:lnTo>
                  <a:lnTo>
                    <a:pt x="1429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540034" y="2155254"/>
              <a:ext cx="286385" cy="125095"/>
            </a:xfrm>
            <a:custGeom>
              <a:avLst/>
              <a:gdLst/>
              <a:ahLst/>
              <a:cxnLst/>
              <a:rect l="l" t="t" r="r" b="b"/>
              <a:pathLst>
                <a:path w="286385" h="125094">
                  <a:moveTo>
                    <a:pt x="142930" y="0"/>
                  </a:moveTo>
                  <a:lnTo>
                    <a:pt x="198564" y="3194"/>
                  </a:lnTo>
                  <a:lnTo>
                    <a:pt x="243995" y="11905"/>
                  </a:lnTo>
                  <a:lnTo>
                    <a:pt x="274626" y="24824"/>
                  </a:lnTo>
                  <a:lnTo>
                    <a:pt x="285857" y="40645"/>
                  </a:lnTo>
                  <a:lnTo>
                    <a:pt x="274626" y="56465"/>
                  </a:lnTo>
                  <a:lnTo>
                    <a:pt x="243995" y="69386"/>
                  </a:lnTo>
                  <a:lnTo>
                    <a:pt x="198564" y="78097"/>
                  </a:lnTo>
                  <a:lnTo>
                    <a:pt x="142930" y="81292"/>
                  </a:lnTo>
                  <a:lnTo>
                    <a:pt x="87295" y="78097"/>
                  </a:lnTo>
                  <a:lnTo>
                    <a:pt x="41863" y="69386"/>
                  </a:lnTo>
                  <a:lnTo>
                    <a:pt x="11232" y="56465"/>
                  </a:lnTo>
                  <a:lnTo>
                    <a:pt x="0" y="40645"/>
                  </a:lnTo>
                  <a:lnTo>
                    <a:pt x="11232" y="24824"/>
                  </a:lnTo>
                  <a:lnTo>
                    <a:pt x="41863" y="11905"/>
                  </a:lnTo>
                  <a:lnTo>
                    <a:pt x="87295" y="3194"/>
                  </a:lnTo>
                  <a:lnTo>
                    <a:pt x="142930" y="0"/>
                  </a:lnTo>
                  <a:close/>
                </a:path>
                <a:path w="286385" h="125094">
                  <a:moveTo>
                    <a:pt x="0" y="39305"/>
                  </a:moveTo>
                  <a:lnTo>
                    <a:pt x="601" y="53151"/>
                  </a:lnTo>
                  <a:lnTo>
                    <a:pt x="1201" y="66998"/>
                  </a:lnTo>
                  <a:lnTo>
                    <a:pt x="1801" y="80845"/>
                  </a:lnTo>
                  <a:lnTo>
                    <a:pt x="2400" y="94691"/>
                  </a:lnTo>
                  <a:lnTo>
                    <a:pt x="43447" y="111200"/>
                  </a:lnTo>
                  <a:lnTo>
                    <a:pt x="92412" y="121373"/>
                  </a:lnTo>
                  <a:lnTo>
                    <a:pt x="145155" y="124811"/>
                  </a:lnTo>
                  <a:lnTo>
                    <a:pt x="197536" y="121115"/>
                  </a:lnTo>
                  <a:lnTo>
                    <a:pt x="245417" y="109885"/>
                  </a:lnTo>
                  <a:lnTo>
                    <a:pt x="284659" y="90723"/>
                  </a:lnTo>
                  <a:lnTo>
                    <a:pt x="285857" y="39305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89793" y="2259881"/>
              <a:ext cx="178070" cy="109471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328713" y="2385290"/>
              <a:ext cx="910590" cy="1139190"/>
            </a:xfrm>
            <a:custGeom>
              <a:avLst/>
              <a:gdLst/>
              <a:ahLst/>
              <a:cxnLst/>
              <a:rect l="l" t="t" r="r" b="b"/>
              <a:pathLst>
                <a:path w="910589" h="1139189">
                  <a:moveTo>
                    <a:pt x="26052" y="0"/>
                  </a:moveTo>
                  <a:lnTo>
                    <a:pt x="888" y="10819"/>
                  </a:lnTo>
                  <a:lnTo>
                    <a:pt x="260878" y="154009"/>
                  </a:lnTo>
                  <a:lnTo>
                    <a:pt x="279857" y="142841"/>
                  </a:lnTo>
                  <a:lnTo>
                    <a:pt x="26052" y="0"/>
                  </a:lnTo>
                  <a:close/>
                </a:path>
                <a:path w="910589" h="1139189">
                  <a:moveTo>
                    <a:pt x="0" y="18691"/>
                  </a:moveTo>
                  <a:lnTo>
                    <a:pt x="3128" y="141074"/>
                  </a:lnTo>
                  <a:lnTo>
                    <a:pt x="259542" y="287111"/>
                  </a:lnTo>
                  <a:lnTo>
                    <a:pt x="259092" y="154901"/>
                  </a:lnTo>
                </a:path>
                <a:path w="910589" h="1139189">
                  <a:moveTo>
                    <a:pt x="259542" y="287111"/>
                  </a:moveTo>
                  <a:lnTo>
                    <a:pt x="286340" y="269690"/>
                  </a:lnTo>
                  <a:lnTo>
                    <a:pt x="283662" y="142394"/>
                  </a:lnTo>
                </a:path>
                <a:path w="910589" h="1139189">
                  <a:moveTo>
                    <a:pt x="483602" y="418533"/>
                  </a:moveTo>
                  <a:lnTo>
                    <a:pt x="521576" y="410311"/>
                  </a:lnTo>
                  <a:lnTo>
                    <a:pt x="560368" y="409319"/>
                  </a:lnTo>
                  <a:lnTo>
                    <a:pt x="599479" y="415169"/>
                  </a:lnTo>
                  <a:lnTo>
                    <a:pt x="638410" y="427472"/>
                  </a:lnTo>
                  <a:lnTo>
                    <a:pt x="676660" y="445840"/>
                  </a:lnTo>
                  <a:lnTo>
                    <a:pt x="713731" y="469884"/>
                  </a:lnTo>
                  <a:lnTo>
                    <a:pt x="749122" y="499216"/>
                  </a:lnTo>
                  <a:lnTo>
                    <a:pt x="782335" y="533447"/>
                  </a:lnTo>
                  <a:lnTo>
                    <a:pt x="812871" y="572189"/>
                  </a:lnTo>
                  <a:lnTo>
                    <a:pt x="840228" y="615053"/>
                  </a:lnTo>
                  <a:lnTo>
                    <a:pt x="863909" y="661651"/>
                  </a:lnTo>
                  <a:lnTo>
                    <a:pt x="883414" y="711594"/>
                  </a:lnTo>
                  <a:lnTo>
                    <a:pt x="898178" y="764351"/>
                  </a:lnTo>
                  <a:lnTo>
                    <a:pt x="907140" y="816391"/>
                  </a:lnTo>
                  <a:lnTo>
                    <a:pt x="910508" y="867148"/>
                  </a:lnTo>
                  <a:lnTo>
                    <a:pt x="908490" y="916056"/>
                  </a:lnTo>
                  <a:lnTo>
                    <a:pt x="901294" y="962548"/>
                  </a:lnTo>
                  <a:lnTo>
                    <a:pt x="889127" y="1006058"/>
                  </a:lnTo>
                  <a:lnTo>
                    <a:pt x="872197" y="1046020"/>
                  </a:lnTo>
                  <a:lnTo>
                    <a:pt x="850712" y="1081866"/>
                  </a:lnTo>
                  <a:lnTo>
                    <a:pt x="824880" y="1113031"/>
                  </a:lnTo>
                  <a:lnTo>
                    <a:pt x="794909" y="1138947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420661" y="2958647"/>
              <a:ext cx="569595" cy="753110"/>
            </a:xfrm>
            <a:custGeom>
              <a:avLst/>
              <a:gdLst/>
              <a:ahLst/>
              <a:cxnLst/>
              <a:rect l="l" t="t" r="r" b="b"/>
              <a:pathLst>
                <a:path w="569594" h="753110">
                  <a:moveTo>
                    <a:pt x="188198" y="0"/>
                  </a:moveTo>
                  <a:lnTo>
                    <a:pt x="120193" y="8188"/>
                  </a:lnTo>
                  <a:lnTo>
                    <a:pt x="61383" y="45951"/>
                  </a:lnTo>
                  <a:lnTo>
                    <a:pt x="21693" y="109536"/>
                  </a:lnTo>
                  <a:lnTo>
                    <a:pt x="9302" y="149281"/>
                  </a:lnTo>
                  <a:lnTo>
                    <a:pt x="2033" y="193406"/>
                  </a:lnTo>
                  <a:lnTo>
                    <a:pt x="0" y="241218"/>
                  </a:lnTo>
                  <a:lnTo>
                    <a:pt x="3316" y="292026"/>
                  </a:lnTo>
                  <a:lnTo>
                    <a:pt x="12095" y="345138"/>
                  </a:lnTo>
                  <a:lnTo>
                    <a:pt x="26453" y="399862"/>
                  </a:lnTo>
                  <a:lnTo>
                    <a:pt x="46501" y="455506"/>
                  </a:lnTo>
                  <a:lnTo>
                    <a:pt x="71449" y="509383"/>
                  </a:lnTo>
                  <a:lnTo>
                    <a:pt x="100039" y="558994"/>
                  </a:lnTo>
                  <a:lnTo>
                    <a:pt x="131686" y="603925"/>
                  </a:lnTo>
                  <a:lnTo>
                    <a:pt x="165805" y="643765"/>
                  </a:lnTo>
                  <a:lnTo>
                    <a:pt x="201810" y="678099"/>
                  </a:lnTo>
                  <a:lnTo>
                    <a:pt x="239117" y="706514"/>
                  </a:lnTo>
                  <a:lnTo>
                    <a:pt x="277140" y="728598"/>
                  </a:lnTo>
                  <a:lnTo>
                    <a:pt x="315295" y="743937"/>
                  </a:lnTo>
                  <a:lnTo>
                    <a:pt x="352997" y="752119"/>
                  </a:lnTo>
                  <a:lnTo>
                    <a:pt x="389660" y="752730"/>
                  </a:lnTo>
                  <a:lnTo>
                    <a:pt x="424700" y="745357"/>
                  </a:lnTo>
                  <a:lnTo>
                    <a:pt x="486452" y="706668"/>
                  </a:lnTo>
                  <a:lnTo>
                    <a:pt x="511967" y="676744"/>
                  </a:lnTo>
                  <a:lnTo>
                    <a:pt x="533349" y="640818"/>
                  </a:lnTo>
                  <a:lnTo>
                    <a:pt x="550181" y="599677"/>
                  </a:lnTo>
                  <a:lnTo>
                    <a:pt x="562044" y="554109"/>
                  </a:lnTo>
                  <a:lnTo>
                    <a:pt x="568519" y="504901"/>
                  </a:lnTo>
                  <a:lnTo>
                    <a:pt x="569188" y="452841"/>
                  </a:lnTo>
                  <a:lnTo>
                    <a:pt x="563631" y="398717"/>
                  </a:lnTo>
                  <a:lnTo>
                    <a:pt x="551431" y="343315"/>
                  </a:lnTo>
                  <a:lnTo>
                    <a:pt x="532170" y="287425"/>
                  </a:lnTo>
                  <a:lnTo>
                    <a:pt x="508783" y="238090"/>
                  </a:lnTo>
                  <a:lnTo>
                    <a:pt x="481122" y="192679"/>
                  </a:lnTo>
                  <a:lnTo>
                    <a:pt x="449872" y="151437"/>
                  </a:lnTo>
                  <a:lnTo>
                    <a:pt x="415719" y="114607"/>
                  </a:lnTo>
                  <a:lnTo>
                    <a:pt x="379348" y="82436"/>
                  </a:lnTo>
                  <a:lnTo>
                    <a:pt x="341443" y="55166"/>
                  </a:lnTo>
                  <a:lnTo>
                    <a:pt x="302691" y="33043"/>
                  </a:lnTo>
                  <a:lnTo>
                    <a:pt x="263776" y="16311"/>
                  </a:lnTo>
                  <a:lnTo>
                    <a:pt x="225383" y="5215"/>
                  </a:lnTo>
                  <a:lnTo>
                    <a:pt x="188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420661" y="2958647"/>
              <a:ext cx="569595" cy="753110"/>
            </a:xfrm>
            <a:custGeom>
              <a:avLst/>
              <a:gdLst/>
              <a:ahLst/>
              <a:cxnLst/>
              <a:rect l="l" t="t" r="r" b="b"/>
              <a:pathLst>
                <a:path w="569594" h="753110">
                  <a:moveTo>
                    <a:pt x="120193" y="8188"/>
                  </a:moveTo>
                  <a:lnTo>
                    <a:pt x="152906" y="909"/>
                  </a:lnTo>
                  <a:lnTo>
                    <a:pt x="188198" y="0"/>
                  </a:lnTo>
                  <a:lnTo>
                    <a:pt x="225383" y="5215"/>
                  </a:lnTo>
                  <a:lnTo>
                    <a:pt x="263776" y="16311"/>
                  </a:lnTo>
                  <a:lnTo>
                    <a:pt x="302691" y="33043"/>
                  </a:lnTo>
                  <a:lnTo>
                    <a:pt x="341443" y="55166"/>
                  </a:lnTo>
                  <a:lnTo>
                    <a:pt x="379348" y="82436"/>
                  </a:lnTo>
                  <a:lnTo>
                    <a:pt x="415719" y="114607"/>
                  </a:lnTo>
                  <a:lnTo>
                    <a:pt x="449872" y="151437"/>
                  </a:lnTo>
                  <a:lnTo>
                    <a:pt x="481122" y="192679"/>
                  </a:lnTo>
                  <a:lnTo>
                    <a:pt x="508783" y="238090"/>
                  </a:lnTo>
                  <a:lnTo>
                    <a:pt x="532170" y="287425"/>
                  </a:lnTo>
                  <a:lnTo>
                    <a:pt x="551431" y="343315"/>
                  </a:lnTo>
                  <a:lnTo>
                    <a:pt x="563631" y="398717"/>
                  </a:lnTo>
                  <a:lnTo>
                    <a:pt x="569188" y="452841"/>
                  </a:lnTo>
                  <a:lnTo>
                    <a:pt x="568519" y="504901"/>
                  </a:lnTo>
                  <a:lnTo>
                    <a:pt x="562044" y="554109"/>
                  </a:lnTo>
                  <a:lnTo>
                    <a:pt x="550181" y="599677"/>
                  </a:lnTo>
                  <a:lnTo>
                    <a:pt x="533349" y="640818"/>
                  </a:lnTo>
                  <a:lnTo>
                    <a:pt x="511967" y="676744"/>
                  </a:lnTo>
                  <a:lnTo>
                    <a:pt x="486452" y="706668"/>
                  </a:lnTo>
                  <a:lnTo>
                    <a:pt x="424700" y="745357"/>
                  </a:lnTo>
                  <a:lnTo>
                    <a:pt x="389660" y="752730"/>
                  </a:lnTo>
                  <a:lnTo>
                    <a:pt x="352997" y="752119"/>
                  </a:lnTo>
                  <a:lnTo>
                    <a:pt x="315295" y="743937"/>
                  </a:lnTo>
                  <a:lnTo>
                    <a:pt x="277140" y="728598"/>
                  </a:lnTo>
                  <a:lnTo>
                    <a:pt x="239117" y="706514"/>
                  </a:lnTo>
                  <a:lnTo>
                    <a:pt x="201810" y="678099"/>
                  </a:lnTo>
                  <a:lnTo>
                    <a:pt x="165805" y="643765"/>
                  </a:lnTo>
                  <a:lnTo>
                    <a:pt x="131686" y="603925"/>
                  </a:lnTo>
                  <a:lnTo>
                    <a:pt x="100039" y="558994"/>
                  </a:lnTo>
                  <a:lnTo>
                    <a:pt x="71449" y="509383"/>
                  </a:lnTo>
                  <a:lnTo>
                    <a:pt x="46501" y="455506"/>
                  </a:lnTo>
                  <a:lnTo>
                    <a:pt x="26453" y="399862"/>
                  </a:lnTo>
                  <a:lnTo>
                    <a:pt x="12095" y="345138"/>
                  </a:lnTo>
                  <a:lnTo>
                    <a:pt x="3316" y="292026"/>
                  </a:lnTo>
                  <a:lnTo>
                    <a:pt x="0" y="241218"/>
                  </a:lnTo>
                  <a:lnTo>
                    <a:pt x="2033" y="193406"/>
                  </a:lnTo>
                  <a:lnTo>
                    <a:pt x="9302" y="149281"/>
                  </a:lnTo>
                  <a:lnTo>
                    <a:pt x="21693" y="109536"/>
                  </a:lnTo>
                  <a:lnTo>
                    <a:pt x="39091" y="74862"/>
                  </a:lnTo>
                  <a:lnTo>
                    <a:pt x="88455" y="23496"/>
                  </a:lnTo>
                  <a:lnTo>
                    <a:pt x="120193" y="8188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510236" y="2803665"/>
              <a:ext cx="614045" cy="880744"/>
            </a:xfrm>
            <a:custGeom>
              <a:avLst/>
              <a:gdLst/>
              <a:ahLst/>
              <a:cxnLst/>
              <a:rect l="l" t="t" r="r" b="b"/>
              <a:pathLst>
                <a:path w="614044" h="880745">
                  <a:moveTo>
                    <a:pt x="375415" y="880282"/>
                  </a:moveTo>
                  <a:lnTo>
                    <a:pt x="613573" y="720248"/>
                  </a:lnTo>
                </a:path>
                <a:path w="614044" h="880745">
                  <a:moveTo>
                    <a:pt x="0" y="177623"/>
                  </a:moveTo>
                  <a:lnTo>
                    <a:pt x="302454" y="0"/>
                  </a:lnTo>
                </a:path>
                <a:path w="614044" h="880745">
                  <a:moveTo>
                    <a:pt x="49709" y="255606"/>
                  </a:moveTo>
                  <a:lnTo>
                    <a:pt x="90500" y="248114"/>
                  </a:lnTo>
                  <a:lnTo>
                    <a:pt x="132221" y="250751"/>
                  </a:lnTo>
                  <a:lnTo>
                    <a:pt x="173922" y="262778"/>
                  </a:lnTo>
                  <a:lnTo>
                    <a:pt x="214653" y="283457"/>
                  </a:lnTo>
                  <a:lnTo>
                    <a:pt x="253465" y="312047"/>
                  </a:lnTo>
                  <a:lnTo>
                    <a:pt x="289406" y="347811"/>
                  </a:lnTo>
                  <a:lnTo>
                    <a:pt x="321527" y="390009"/>
                  </a:lnTo>
                  <a:lnTo>
                    <a:pt x="348878" y="437902"/>
                  </a:lnTo>
                  <a:lnTo>
                    <a:pt x="370508" y="490752"/>
                  </a:lnTo>
                  <a:lnTo>
                    <a:pt x="384615" y="543829"/>
                  </a:lnTo>
                  <a:lnTo>
                    <a:pt x="391569" y="596218"/>
                  </a:lnTo>
                  <a:lnTo>
                    <a:pt x="391677" y="646903"/>
                  </a:lnTo>
                  <a:lnTo>
                    <a:pt x="385247" y="694866"/>
                  </a:lnTo>
                  <a:lnTo>
                    <a:pt x="372586" y="739090"/>
                  </a:lnTo>
                  <a:lnTo>
                    <a:pt x="354000" y="778559"/>
                  </a:lnTo>
                  <a:lnTo>
                    <a:pt x="329797" y="812254"/>
                  </a:lnTo>
                  <a:lnTo>
                    <a:pt x="300283" y="839160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303551" y="3148009"/>
              <a:ext cx="456565" cy="604520"/>
            </a:xfrm>
            <a:custGeom>
              <a:avLst/>
              <a:gdLst/>
              <a:ahLst/>
              <a:cxnLst/>
              <a:rect l="l" t="t" r="r" b="b"/>
              <a:pathLst>
                <a:path w="456564" h="604520">
                  <a:moveTo>
                    <a:pt x="131520" y="0"/>
                  </a:moveTo>
                  <a:lnTo>
                    <a:pt x="65416" y="22451"/>
                  </a:lnTo>
                  <a:lnTo>
                    <a:pt x="21212" y="78206"/>
                  </a:lnTo>
                  <a:lnTo>
                    <a:pt x="7962" y="116124"/>
                  </a:lnTo>
                  <a:lnTo>
                    <a:pt x="835" y="159382"/>
                  </a:lnTo>
                  <a:lnTo>
                    <a:pt x="0" y="206969"/>
                  </a:lnTo>
                  <a:lnTo>
                    <a:pt x="5621" y="257869"/>
                  </a:lnTo>
                  <a:lnTo>
                    <a:pt x="17868" y="311070"/>
                  </a:lnTo>
                  <a:lnTo>
                    <a:pt x="36905" y="365558"/>
                  </a:lnTo>
                  <a:lnTo>
                    <a:pt x="61785" y="417941"/>
                  </a:lnTo>
                  <a:lnTo>
                    <a:pt x="90874" y="465101"/>
                  </a:lnTo>
                  <a:lnTo>
                    <a:pt x="123315" y="506432"/>
                  </a:lnTo>
                  <a:lnTo>
                    <a:pt x="158251" y="541329"/>
                  </a:lnTo>
                  <a:lnTo>
                    <a:pt x="194825" y="569187"/>
                  </a:lnTo>
                  <a:lnTo>
                    <a:pt x="232181" y="589401"/>
                  </a:lnTo>
                  <a:lnTo>
                    <a:pt x="269460" y="601366"/>
                  </a:lnTo>
                  <a:lnTo>
                    <a:pt x="305807" y="604477"/>
                  </a:lnTo>
                  <a:lnTo>
                    <a:pt x="340363" y="598128"/>
                  </a:lnTo>
                  <a:lnTo>
                    <a:pt x="399398" y="557050"/>
                  </a:lnTo>
                  <a:lnTo>
                    <a:pt x="422211" y="524355"/>
                  </a:lnTo>
                  <a:lnTo>
                    <a:pt x="439737" y="485094"/>
                  </a:lnTo>
                  <a:lnTo>
                    <a:pt x="451362" y="440422"/>
                  </a:lnTo>
                  <a:lnTo>
                    <a:pt x="456474" y="391492"/>
                  </a:lnTo>
                  <a:lnTo>
                    <a:pt x="454458" y="339458"/>
                  </a:lnTo>
                  <a:lnTo>
                    <a:pt x="444703" y="285474"/>
                  </a:lnTo>
                  <a:lnTo>
                    <a:pt x="426595" y="230694"/>
                  </a:lnTo>
                  <a:lnTo>
                    <a:pt x="400785" y="178604"/>
                  </a:lnTo>
                  <a:lnTo>
                    <a:pt x="369205" y="132227"/>
                  </a:lnTo>
                  <a:lnTo>
                    <a:pt x="333158" y="92030"/>
                  </a:lnTo>
                  <a:lnTo>
                    <a:pt x="293946" y="58476"/>
                  </a:lnTo>
                  <a:lnTo>
                    <a:pt x="252873" y="32031"/>
                  </a:lnTo>
                  <a:lnTo>
                    <a:pt x="211242" y="13159"/>
                  </a:lnTo>
                  <a:lnTo>
                    <a:pt x="170357" y="2327"/>
                  </a:lnTo>
                  <a:lnTo>
                    <a:pt x="1315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303551" y="3148009"/>
              <a:ext cx="456565" cy="604520"/>
            </a:xfrm>
            <a:custGeom>
              <a:avLst/>
              <a:gdLst/>
              <a:ahLst/>
              <a:cxnLst/>
              <a:rect l="l" t="t" r="r" b="b"/>
              <a:pathLst>
                <a:path w="456564" h="604520">
                  <a:moveTo>
                    <a:pt x="96035" y="6641"/>
                  </a:moveTo>
                  <a:lnTo>
                    <a:pt x="131520" y="0"/>
                  </a:lnTo>
                  <a:lnTo>
                    <a:pt x="170357" y="2327"/>
                  </a:lnTo>
                  <a:lnTo>
                    <a:pt x="211242" y="13159"/>
                  </a:lnTo>
                  <a:lnTo>
                    <a:pt x="252873" y="32031"/>
                  </a:lnTo>
                  <a:lnTo>
                    <a:pt x="293946" y="58476"/>
                  </a:lnTo>
                  <a:lnTo>
                    <a:pt x="333158" y="92030"/>
                  </a:lnTo>
                  <a:lnTo>
                    <a:pt x="369205" y="132227"/>
                  </a:lnTo>
                  <a:lnTo>
                    <a:pt x="400785" y="178604"/>
                  </a:lnTo>
                  <a:lnTo>
                    <a:pt x="426595" y="230694"/>
                  </a:lnTo>
                  <a:lnTo>
                    <a:pt x="444703" y="285474"/>
                  </a:lnTo>
                  <a:lnTo>
                    <a:pt x="454458" y="339458"/>
                  </a:lnTo>
                  <a:lnTo>
                    <a:pt x="456474" y="391492"/>
                  </a:lnTo>
                  <a:lnTo>
                    <a:pt x="451362" y="440422"/>
                  </a:lnTo>
                  <a:lnTo>
                    <a:pt x="439737" y="485094"/>
                  </a:lnTo>
                  <a:lnTo>
                    <a:pt x="422211" y="524355"/>
                  </a:lnTo>
                  <a:lnTo>
                    <a:pt x="399398" y="557050"/>
                  </a:lnTo>
                  <a:lnTo>
                    <a:pt x="340363" y="598128"/>
                  </a:lnTo>
                  <a:lnTo>
                    <a:pt x="305807" y="604477"/>
                  </a:lnTo>
                  <a:lnTo>
                    <a:pt x="269460" y="601366"/>
                  </a:lnTo>
                  <a:lnTo>
                    <a:pt x="232181" y="589401"/>
                  </a:lnTo>
                  <a:lnTo>
                    <a:pt x="194825" y="569187"/>
                  </a:lnTo>
                  <a:lnTo>
                    <a:pt x="158251" y="541329"/>
                  </a:lnTo>
                  <a:lnTo>
                    <a:pt x="123315" y="506432"/>
                  </a:lnTo>
                  <a:lnTo>
                    <a:pt x="90874" y="465101"/>
                  </a:lnTo>
                  <a:lnTo>
                    <a:pt x="61785" y="417941"/>
                  </a:lnTo>
                  <a:lnTo>
                    <a:pt x="36905" y="365558"/>
                  </a:lnTo>
                  <a:lnTo>
                    <a:pt x="17868" y="311070"/>
                  </a:lnTo>
                  <a:lnTo>
                    <a:pt x="5621" y="257869"/>
                  </a:lnTo>
                  <a:lnTo>
                    <a:pt x="0" y="206969"/>
                  </a:lnTo>
                  <a:lnTo>
                    <a:pt x="835" y="159382"/>
                  </a:lnTo>
                  <a:lnTo>
                    <a:pt x="7962" y="116124"/>
                  </a:lnTo>
                  <a:lnTo>
                    <a:pt x="21212" y="78206"/>
                  </a:lnTo>
                  <a:lnTo>
                    <a:pt x="65416" y="22451"/>
                  </a:lnTo>
                  <a:lnTo>
                    <a:pt x="96035" y="6641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375020" y="3057962"/>
              <a:ext cx="436245" cy="672465"/>
            </a:xfrm>
            <a:custGeom>
              <a:avLst/>
              <a:gdLst/>
              <a:ahLst/>
              <a:cxnLst/>
              <a:rect l="l" t="t" r="r" b="b"/>
              <a:pathLst>
                <a:path w="436244" h="672464">
                  <a:moveTo>
                    <a:pt x="301222" y="672080"/>
                  </a:moveTo>
                  <a:lnTo>
                    <a:pt x="435646" y="584603"/>
                  </a:lnTo>
                </a:path>
                <a:path w="436244" h="672464">
                  <a:moveTo>
                    <a:pt x="0" y="108284"/>
                  </a:moveTo>
                  <a:lnTo>
                    <a:pt x="185223" y="0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90149" y="3143123"/>
              <a:ext cx="2186940" cy="1275715"/>
            </a:xfrm>
            <a:custGeom>
              <a:avLst/>
              <a:gdLst/>
              <a:ahLst/>
              <a:cxnLst/>
              <a:rect l="l" t="t" r="r" b="b"/>
              <a:pathLst>
                <a:path w="2186940" h="1275714">
                  <a:moveTo>
                    <a:pt x="2186506" y="0"/>
                  </a:moveTo>
                  <a:lnTo>
                    <a:pt x="0" y="1275458"/>
                  </a:lnTo>
                </a:path>
              </a:pathLst>
            </a:custGeom>
            <a:ln w="9000">
              <a:solidFill>
                <a:srgbClr val="DD2B1C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437126" y="2381615"/>
              <a:ext cx="1738630" cy="1933575"/>
            </a:xfrm>
            <a:custGeom>
              <a:avLst/>
              <a:gdLst/>
              <a:ahLst/>
              <a:cxnLst/>
              <a:rect l="l" t="t" r="r" b="b"/>
              <a:pathLst>
                <a:path w="1738630" h="1933575">
                  <a:moveTo>
                    <a:pt x="1177470" y="273905"/>
                  </a:moveTo>
                  <a:lnTo>
                    <a:pt x="264459" y="823287"/>
                  </a:lnTo>
                </a:path>
                <a:path w="1738630" h="1933575">
                  <a:moveTo>
                    <a:pt x="1177470" y="151121"/>
                  </a:moveTo>
                  <a:lnTo>
                    <a:pt x="264459" y="700502"/>
                  </a:lnTo>
                </a:path>
                <a:path w="1738630" h="1933575">
                  <a:moveTo>
                    <a:pt x="913014" y="0"/>
                  </a:moveTo>
                  <a:lnTo>
                    <a:pt x="0" y="549381"/>
                  </a:lnTo>
                </a:path>
                <a:path w="1738630" h="1933575">
                  <a:moveTo>
                    <a:pt x="1392254" y="393545"/>
                  </a:moveTo>
                  <a:lnTo>
                    <a:pt x="47221" y="1202886"/>
                  </a:lnTo>
                </a:path>
                <a:path w="1738630" h="1933575">
                  <a:moveTo>
                    <a:pt x="1738570" y="1123952"/>
                  </a:moveTo>
                  <a:lnTo>
                    <a:pt x="393537" y="1933294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2231" y="2647619"/>
              <a:ext cx="87209" cy="89791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350759" y="3216911"/>
              <a:ext cx="339090" cy="464820"/>
            </a:xfrm>
            <a:custGeom>
              <a:avLst/>
              <a:gdLst/>
              <a:ahLst/>
              <a:cxnLst/>
              <a:rect l="l" t="t" r="r" b="b"/>
              <a:pathLst>
                <a:path w="339089" h="464820">
                  <a:moveTo>
                    <a:pt x="58454" y="5926"/>
                  </a:moveTo>
                  <a:lnTo>
                    <a:pt x="92328" y="0"/>
                  </a:lnTo>
                  <a:lnTo>
                    <a:pt x="130855" y="4807"/>
                  </a:lnTo>
                  <a:lnTo>
                    <a:pt x="171599" y="19887"/>
                  </a:lnTo>
                  <a:lnTo>
                    <a:pt x="212129" y="44777"/>
                  </a:lnTo>
                  <a:lnTo>
                    <a:pt x="250009" y="79015"/>
                  </a:lnTo>
                  <a:lnTo>
                    <a:pt x="282806" y="122137"/>
                  </a:lnTo>
                  <a:lnTo>
                    <a:pt x="308086" y="173683"/>
                  </a:lnTo>
                  <a:lnTo>
                    <a:pt x="325363" y="228943"/>
                  </a:lnTo>
                  <a:lnTo>
                    <a:pt x="335671" y="282334"/>
                  </a:lnTo>
                  <a:lnTo>
                    <a:pt x="338857" y="332080"/>
                  </a:lnTo>
                  <a:lnTo>
                    <a:pt x="334770" y="376406"/>
                  </a:lnTo>
                  <a:lnTo>
                    <a:pt x="323258" y="413537"/>
                  </a:lnTo>
                  <a:lnTo>
                    <a:pt x="304168" y="441696"/>
                  </a:lnTo>
                  <a:lnTo>
                    <a:pt x="277348" y="459109"/>
                  </a:lnTo>
                  <a:lnTo>
                    <a:pt x="243755" y="464749"/>
                  </a:lnTo>
                  <a:lnTo>
                    <a:pt x="205949" y="459203"/>
                  </a:lnTo>
                  <a:lnTo>
                    <a:pt x="166189" y="443112"/>
                  </a:lnTo>
                  <a:lnTo>
                    <a:pt x="126731" y="417122"/>
                  </a:lnTo>
                  <a:lnTo>
                    <a:pt x="89834" y="381875"/>
                  </a:lnTo>
                  <a:lnTo>
                    <a:pt x="57755" y="338014"/>
                  </a:lnTo>
                  <a:lnTo>
                    <a:pt x="32753" y="286183"/>
                  </a:lnTo>
                  <a:lnTo>
                    <a:pt x="15197" y="231210"/>
                  </a:lnTo>
                  <a:lnTo>
                    <a:pt x="4170" y="178557"/>
                  </a:lnTo>
                  <a:lnTo>
                    <a:pt x="0" y="129821"/>
                  </a:lnTo>
                  <a:lnTo>
                    <a:pt x="3015" y="86595"/>
                  </a:lnTo>
                  <a:lnTo>
                    <a:pt x="13543" y="50474"/>
                  </a:lnTo>
                  <a:lnTo>
                    <a:pt x="31914" y="23053"/>
                  </a:lnTo>
                  <a:lnTo>
                    <a:pt x="58454" y="5926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9053" y="2026263"/>
              <a:ext cx="230609" cy="203803"/>
            </a:xfrm>
            <a:prstGeom prst="rect">
              <a:avLst/>
            </a:prstGeom>
          </p:spPr>
        </p:pic>
        <p:pic>
          <p:nvPicPr>
            <p:cNvPr id="70" name="object 70">
              <a:hlinkClick r:id="rId5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33549" y="5936802"/>
              <a:ext cx="587858" cy="587858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6732273" y="405276"/>
            <a:ext cx="1217295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650" spc="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984151" y="420223"/>
            <a:ext cx="4540250" cy="12953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467610" algn="l"/>
              </a:tabLst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650" spc="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650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650" spc="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650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223560" y="405019"/>
            <a:ext cx="60325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650" spc="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6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108607" y="6006067"/>
            <a:ext cx="299085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b="1" spc="-20" dirty="0">
                <a:solidFill>
                  <a:srgbClr val="151616"/>
                </a:solidFill>
                <a:latin typeface="Arial"/>
                <a:cs typeface="Arial"/>
                <a:hlinkClick r:id="rId5"/>
              </a:rPr>
              <a:t>Link</a:t>
            </a:r>
            <a:endParaRPr sz="105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200150" y="5440467"/>
            <a:ext cx="247650" cy="460375"/>
          </a:xfrm>
          <a:custGeom>
            <a:avLst/>
            <a:gdLst/>
            <a:ahLst/>
            <a:cxnLst/>
            <a:rect l="l" t="t" r="r" b="b"/>
            <a:pathLst>
              <a:path w="247650" h="460375">
                <a:moveTo>
                  <a:pt x="174752" y="0"/>
                </a:moveTo>
                <a:lnTo>
                  <a:pt x="155582" y="28607"/>
                </a:lnTo>
                <a:lnTo>
                  <a:pt x="132435" y="50875"/>
                </a:lnTo>
                <a:lnTo>
                  <a:pt x="106922" y="66909"/>
                </a:lnTo>
                <a:lnTo>
                  <a:pt x="80657" y="76817"/>
                </a:lnTo>
                <a:lnTo>
                  <a:pt x="80657" y="273704"/>
                </a:lnTo>
                <a:lnTo>
                  <a:pt x="0" y="273704"/>
                </a:lnTo>
                <a:lnTo>
                  <a:pt x="40349" y="307861"/>
                </a:lnTo>
                <a:lnTo>
                  <a:pt x="72043" y="343749"/>
                </a:lnTo>
                <a:lnTo>
                  <a:pt x="95931" y="381198"/>
                </a:lnTo>
                <a:lnTo>
                  <a:pt x="112864" y="420037"/>
                </a:lnTo>
                <a:lnTo>
                  <a:pt x="123692" y="460098"/>
                </a:lnTo>
                <a:lnTo>
                  <a:pt x="134079" y="417135"/>
                </a:lnTo>
                <a:lnTo>
                  <a:pt x="151232" y="376795"/>
                </a:lnTo>
                <a:lnTo>
                  <a:pt x="175560" y="339297"/>
                </a:lnTo>
                <a:lnTo>
                  <a:pt x="207474" y="304860"/>
                </a:lnTo>
                <a:lnTo>
                  <a:pt x="247384" y="273704"/>
                </a:lnTo>
                <a:lnTo>
                  <a:pt x="174752" y="273704"/>
                </a:lnTo>
                <a:lnTo>
                  <a:pt x="17475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1565126" y="5148089"/>
            <a:ext cx="1489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6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0850CDAA-E3DB-5470-FE2C-84BE16D30338}"/>
              </a:ext>
            </a:extLst>
          </p:cNvPr>
          <p:cNvGrpSpPr/>
          <p:nvPr/>
        </p:nvGrpSpPr>
        <p:grpSpPr>
          <a:xfrm>
            <a:off x="95558" y="37567"/>
            <a:ext cx="10507372" cy="7477736"/>
            <a:chOff x="95558" y="37567"/>
            <a:chExt cx="10507372" cy="7477736"/>
          </a:xfrm>
        </p:grpSpPr>
        <p:sp>
          <p:nvSpPr>
            <p:cNvPr id="2" name="object 2"/>
            <p:cNvSpPr/>
            <p:nvPr/>
          </p:nvSpPr>
          <p:spPr>
            <a:xfrm>
              <a:off x="3480356" y="3996546"/>
              <a:ext cx="1965960" cy="2771775"/>
            </a:xfrm>
            <a:custGeom>
              <a:avLst/>
              <a:gdLst/>
              <a:ahLst/>
              <a:cxnLst/>
              <a:rect l="l" t="t" r="r" b="b"/>
              <a:pathLst>
                <a:path w="1965960" h="2771775">
                  <a:moveTo>
                    <a:pt x="613941" y="5828"/>
                  </a:moveTo>
                  <a:lnTo>
                    <a:pt x="613941" y="309231"/>
                  </a:lnTo>
                  <a:lnTo>
                    <a:pt x="247813" y="654940"/>
                  </a:lnTo>
                  <a:lnTo>
                    <a:pt x="227431" y="674019"/>
                  </a:lnTo>
                  <a:lnTo>
                    <a:pt x="200373" y="704707"/>
                  </a:lnTo>
                  <a:lnTo>
                    <a:pt x="172292" y="744682"/>
                  </a:lnTo>
                  <a:lnTo>
                    <a:pt x="148838" y="791618"/>
                  </a:lnTo>
                  <a:lnTo>
                    <a:pt x="135660" y="843192"/>
                  </a:lnTo>
                  <a:lnTo>
                    <a:pt x="138412" y="897081"/>
                  </a:lnTo>
                  <a:lnTo>
                    <a:pt x="153399" y="952820"/>
                  </a:lnTo>
                  <a:lnTo>
                    <a:pt x="167456" y="1009331"/>
                  </a:lnTo>
                  <a:lnTo>
                    <a:pt x="180567" y="1066471"/>
                  </a:lnTo>
                  <a:lnTo>
                    <a:pt x="192716" y="1124094"/>
                  </a:lnTo>
                  <a:lnTo>
                    <a:pt x="203885" y="1182057"/>
                  </a:lnTo>
                  <a:lnTo>
                    <a:pt x="214059" y="1240214"/>
                  </a:lnTo>
                  <a:lnTo>
                    <a:pt x="223221" y="1298422"/>
                  </a:lnTo>
                  <a:lnTo>
                    <a:pt x="231354" y="1356534"/>
                  </a:lnTo>
                  <a:lnTo>
                    <a:pt x="238443" y="1414407"/>
                  </a:lnTo>
                  <a:lnTo>
                    <a:pt x="244471" y="1471896"/>
                  </a:lnTo>
                  <a:lnTo>
                    <a:pt x="249420" y="1528857"/>
                  </a:lnTo>
                  <a:lnTo>
                    <a:pt x="253276" y="1585144"/>
                  </a:lnTo>
                  <a:lnTo>
                    <a:pt x="256021" y="1640613"/>
                  </a:lnTo>
                  <a:lnTo>
                    <a:pt x="257639" y="1695120"/>
                  </a:lnTo>
                  <a:lnTo>
                    <a:pt x="258114" y="1748520"/>
                  </a:lnTo>
                  <a:lnTo>
                    <a:pt x="257428" y="1800668"/>
                  </a:lnTo>
                  <a:lnTo>
                    <a:pt x="255567" y="1851419"/>
                  </a:lnTo>
                  <a:lnTo>
                    <a:pt x="252512" y="1900630"/>
                  </a:lnTo>
                  <a:lnTo>
                    <a:pt x="248249" y="1948155"/>
                  </a:lnTo>
                  <a:lnTo>
                    <a:pt x="242760" y="1993850"/>
                  </a:lnTo>
                  <a:lnTo>
                    <a:pt x="236028" y="2037569"/>
                  </a:lnTo>
                  <a:lnTo>
                    <a:pt x="228039" y="2079170"/>
                  </a:lnTo>
                  <a:lnTo>
                    <a:pt x="218774" y="2118506"/>
                  </a:lnTo>
                  <a:lnTo>
                    <a:pt x="208218" y="2155433"/>
                  </a:lnTo>
                  <a:lnTo>
                    <a:pt x="183166" y="2221483"/>
                  </a:lnTo>
                  <a:lnTo>
                    <a:pt x="152751" y="2276162"/>
                  </a:lnTo>
                  <a:lnTo>
                    <a:pt x="101408" y="2331612"/>
                  </a:lnTo>
                  <a:lnTo>
                    <a:pt x="72259" y="2367892"/>
                  </a:lnTo>
                  <a:lnTo>
                    <a:pt x="48029" y="2406860"/>
                  </a:lnTo>
                  <a:lnTo>
                    <a:pt x="28703" y="2447655"/>
                  </a:lnTo>
                  <a:lnTo>
                    <a:pt x="14266" y="2489419"/>
                  </a:lnTo>
                  <a:lnTo>
                    <a:pt x="4703" y="2531295"/>
                  </a:lnTo>
                  <a:lnTo>
                    <a:pt x="0" y="2572422"/>
                  </a:lnTo>
                  <a:lnTo>
                    <a:pt x="140" y="2611943"/>
                  </a:lnTo>
                  <a:lnTo>
                    <a:pt x="14892" y="2682732"/>
                  </a:lnTo>
                  <a:lnTo>
                    <a:pt x="48841" y="2736793"/>
                  </a:lnTo>
                  <a:lnTo>
                    <a:pt x="101864" y="2767256"/>
                  </a:lnTo>
                  <a:lnTo>
                    <a:pt x="135492" y="2771493"/>
                  </a:lnTo>
                  <a:lnTo>
                    <a:pt x="185837" y="2771493"/>
                  </a:lnTo>
                  <a:lnTo>
                    <a:pt x="236182" y="2771493"/>
                  </a:lnTo>
                  <a:lnTo>
                    <a:pt x="1897572" y="2771493"/>
                  </a:lnTo>
                  <a:lnTo>
                    <a:pt x="1931056" y="2729787"/>
                  </a:lnTo>
                  <a:lnTo>
                    <a:pt x="1952787" y="2689053"/>
                  </a:lnTo>
                  <a:lnTo>
                    <a:pt x="1963912" y="2649442"/>
                  </a:lnTo>
                  <a:lnTo>
                    <a:pt x="1965580" y="2611105"/>
                  </a:lnTo>
                  <a:lnTo>
                    <a:pt x="1958937" y="2574192"/>
                  </a:lnTo>
                  <a:lnTo>
                    <a:pt x="1925310" y="2505239"/>
                  </a:lnTo>
                  <a:lnTo>
                    <a:pt x="1900622" y="2473501"/>
                  </a:lnTo>
                  <a:lnTo>
                    <a:pt x="1872214" y="2443789"/>
                  </a:lnTo>
                  <a:lnTo>
                    <a:pt x="1841233" y="2416253"/>
                  </a:lnTo>
                  <a:lnTo>
                    <a:pt x="1808827" y="2391044"/>
                  </a:lnTo>
                  <a:lnTo>
                    <a:pt x="1776144" y="2368313"/>
                  </a:lnTo>
                  <a:lnTo>
                    <a:pt x="1714536" y="2330885"/>
                  </a:lnTo>
                  <a:lnTo>
                    <a:pt x="1688578" y="2317475"/>
                  </a:lnTo>
                  <a:lnTo>
                    <a:pt x="1662008" y="2302293"/>
                  </a:lnTo>
                  <a:lnTo>
                    <a:pt x="1620683" y="2252373"/>
                  </a:lnTo>
                  <a:lnTo>
                    <a:pt x="1602711" y="2203431"/>
                  </a:lnTo>
                  <a:lnTo>
                    <a:pt x="1585998" y="2154489"/>
                  </a:lnTo>
                  <a:lnTo>
                    <a:pt x="1570550" y="2105547"/>
                  </a:lnTo>
                  <a:lnTo>
                    <a:pt x="1556378" y="2056605"/>
                  </a:lnTo>
                  <a:lnTo>
                    <a:pt x="1543490" y="2007664"/>
                  </a:lnTo>
                  <a:lnTo>
                    <a:pt x="1531893" y="1958722"/>
                  </a:lnTo>
                  <a:lnTo>
                    <a:pt x="1521597" y="1909781"/>
                  </a:lnTo>
                  <a:lnTo>
                    <a:pt x="1512610" y="1860840"/>
                  </a:lnTo>
                  <a:lnTo>
                    <a:pt x="1504941" y="1811900"/>
                  </a:lnTo>
                  <a:lnTo>
                    <a:pt x="1498597" y="1762959"/>
                  </a:lnTo>
                  <a:lnTo>
                    <a:pt x="1493589" y="1714019"/>
                  </a:lnTo>
                  <a:lnTo>
                    <a:pt x="1489924" y="1665078"/>
                  </a:lnTo>
                  <a:lnTo>
                    <a:pt x="1487610" y="1616138"/>
                  </a:lnTo>
                  <a:lnTo>
                    <a:pt x="1486657" y="1567198"/>
                  </a:lnTo>
                  <a:lnTo>
                    <a:pt x="1487073" y="1518258"/>
                  </a:lnTo>
                  <a:lnTo>
                    <a:pt x="1488866" y="1469318"/>
                  </a:lnTo>
                  <a:lnTo>
                    <a:pt x="1492044" y="1420378"/>
                  </a:lnTo>
                  <a:lnTo>
                    <a:pt x="1496618" y="1371438"/>
                  </a:lnTo>
                  <a:lnTo>
                    <a:pt x="1502594" y="1322498"/>
                  </a:lnTo>
                  <a:lnTo>
                    <a:pt x="1509982" y="1273558"/>
                  </a:lnTo>
                  <a:lnTo>
                    <a:pt x="1518789" y="1224619"/>
                  </a:lnTo>
                  <a:lnTo>
                    <a:pt x="1529025" y="1175679"/>
                  </a:lnTo>
                  <a:lnTo>
                    <a:pt x="1540699" y="1126739"/>
                  </a:lnTo>
                  <a:lnTo>
                    <a:pt x="1553818" y="1077799"/>
                  </a:lnTo>
                  <a:lnTo>
                    <a:pt x="1568391" y="1028859"/>
                  </a:lnTo>
                  <a:lnTo>
                    <a:pt x="1584426" y="979919"/>
                  </a:lnTo>
                  <a:lnTo>
                    <a:pt x="1601933" y="930979"/>
                  </a:lnTo>
                  <a:lnTo>
                    <a:pt x="1612365" y="880177"/>
                  </a:lnTo>
                  <a:lnTo>
                    <a:pt x="1608722" y="830993"/>
                  </a:lnTo>
                  <a:lnTo>
                    <a:pt x="1594483" y="788361"/>
                  </a:lnTo>
                  <a:lnTo>
                    <a:pt x="1573124" y="757216"/>
                  </a:lnTo>
                  <a:lnTo>
                    <a:pt x="1179902" y="309239"/>
                  </a:lnTo>
                  <a:lnTo>
                    <a:pt x="1179902" y="0"/>
                  </a:lnTo>
                  <a:lnTo>
                    <a:pt x="613941" y="5828"/>
                  </a:lnTo>
                  <a:close/>
                </a:path>
              </a:pathLst>
            </a:custGeom>
            <a:ln w="5090">
              <a:solidFill>
                <a:srgbClr val="AFB0B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" name="object 3"/>
            <p:cNvGrpSpPr/>
            <p:nvPr/>
          </p:nvGrpSpPr>
          <p:grpSpPr>
            <a:xfrm>
              <a:off x="4061934" y="6950160"/>
              <a:ext cx="646430" cy="420370"/>
              <a:chOff x="4061934" y="6950160"/>
              <a:chExt cx="646430" cy="420370"/>
            </a:xfrm>
          </p:grpSpPr>
          <p:pic>
            <p:nvPicPr>
              <p:cNvPr id="4" name="object 4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061934" y="6950160"/>
                <a:ext cx="645822" cy="420101"/>
              </a:xfrm>
              <a:prstGeom prst="rect">
                <a:avLst/>
              </a:prstGeom>
            </p:spPr>
          </p:pic>
          <p:sp>
            <p:nvSpPr>
              <p:cNvPr id="5" name="object 5"/>
              <p:cNvSpPr/>
              <p:nvPr/>
            </p:nvSpPr>
            <p:spPr>
              <a:xfrm>
                <a:off x="4061929" y="6950171"/>
                <a:ext cx="645160" cy="420370"/>
              </a:xfrm>
              <a:custGeom>
                <a:avLst/>
                <a:gdLst/>
                <a:ahLst/>
                <a:cxnLst/>
                <a:rect l="l" t="t" r="r" b="b"/>
                <a:pathLst>
                  <a:path w="645160" h="420370">
                    <a:moveTo>
                      <a:pt x="37261" y="0"/>
                    </a:moveTo>
                    <a:lnTo>
                      <a:pt x="0" y="0"/>
                    </a:lnTo>
                    <a:lnTo>
                      <a:pt x="0" y="420103"/>
                    </a:lnTo>
                    <a:lnTo>
                      <a:pt x="37261" y="420103"/>
                    </a:lnTo>
                    <a:lnTo>
                      <a:pt x="37261" y="0"/>
                    </a:lnTo>
                    <a:close/>
                  </a:path>
                  <a:path w="645160" h="420370">
                    <a:moveTo>
                      <a:pt x="123240" y="0"/>
                    </a:moveTo>
                    <a:lnTo>
                      <a:pt x="74688" y="0"/>
                    </a:lnTo>
                    <a:lnTo>
                      <a:pt x="74688" y="420103"/>
                    </a:lnTo>
                    <a:lnTo>
                      <a:pt x="123240" y="420103"/>
                    </a:lnTo>
                    <a:lnTo>
                      <a:pt x="123240" y="0"/>
                    </a:lnTo>
                    <a:close/>
                  </a:path>
                  <a:path w="645160" h="420370">
                    <a:moveTo>
                      <a:pt x="230682" y="0"/>
                    </a:moveTo>
                    <a:lnTo>
                      <a:pt x="160680" y="0"/>
                    </a:lnTo>
                    <a:lnTo>
                      <a:pt x="160680" y="420103"/>
                    </a:lnTo>
                    <a:lnTo>
                      <a:pt x="230682" y="420103"/>
                    </a:lnTo>
                    <a:lnTo>
                      <a:pt x="230682" y="0"/>
                    </a:lnTo>
                    <a:close/>
                  </a:path>
                  <a:path w="645160" h="420370">
                    <a:moveTo>
                      <a:pt x="376504" y="0"/>
                    </a:moveTo>
                    <a:lnTo>
                      <a:pt x="268109" y="0"/>
                    </a:lnTo>
                    <a:lnTo>
                      <a:pt x="268109" y="420103"/>
                    </a:lnTo>
                    <a:lnTo>
                      <a:pt x="376504" y="420103"/>
                    </a:lnTo>
                    <a:lnTo>
                      <a:pt x="376504" y="0"/>
                    </a:lnTo>
                    <a:close/>
                  </a:path>
                  <a:path w="645160" h="420370">
                    <a:moveTo>
                      <a:pt x="483946" y="0"/>
                    </a:moveTo>
                    <a:lnTo>
                      <a:pt x="413943" y="0"/>
                    </a:lnTo>
                    <a:lnTo>
                      <a:pt x="413943" y="420103"/>
                    </a:lnTo>
                    <a:lnTo>
                      <a:pt x="483946" y="420103"/>
                    </a:lnTo>
                    <a:lnTo>
                      <a:pt x="483946" y="0"/>
                    </a:lnTo>
                    <a:close/>
                  </a:path>
                  <a:path w="645160" h="420370">
                    <a:moveTo>
                      <a:pt x="569925" y="0"/>
                    </a:moveTo>
                    <a:lnTo>
                      <a:pt x="521373" y="0"/>
                    </a:lnTo>
                    <a:lnTo>
                      <a:pt x="521373" y="420103"/>
                    </a:lnTo>
                    <a:lnTo>
                      <a:pt x="569925" y="420103"/>
                    </a:lnTo>
                    <a:lnTo>
                      <a:pt x="569925" y="0"/>
                    </a:lnTo>
                    <a:close/>
                  </a:path>
                  <a:path w="645160" h="420370">
                    <a:moveTo>
                      <a:pt x="644626" y="0"/>
                    </a:moveTo>
                    <a:lnTo>
                      <a:pt x="607377" y="0"/>
                    </a:lnTo>
                    <a:lnTo>
                      <a:pt x="607377" y="420103"/>
                    </a:lnTo>
                    <a:lnTo>
                      <a:pt x="644626" y="420103"/>
                    </a:lnTo>
                    <a:lnTo>
                      <a:pt x="644626" y="0"/>
                    </a:lnTo>
                    <a:close/>
                  </a:path>
                </a:pathLst>
              </a:custGeom>
              <a:solidFill>
                <a:srgbClr val="D324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" name="object 6"/>
            <p:cNvGrpSpPr/>
            <p:nvPr/>
          </p:nvGrpSpPr>
          <p:grpSpPr>
            <a:xfrm>
              <a:off x="4283638" y="2800039"/>
              <a:ext cx="233679" cy="894715"/>
              <a:chOff x="4283638" y="2800039"/>
              <a:chExt cx="233679" cy="894715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4283634" y="2800052"/>
                <a:ext cx="233679" cy="894080"/>
              </a:xfrm>
              <a:custGeom>
                <a:avLst/>
                <a:gdLst/>
                <a:ahLst/>
                <a:cxnLst/>
                <a:rect l="l" t="t" r="r" b="b"/>
                <a:pathLst>
                  <a:path w="233679" h="894079">
                    <a:moveTo>
                      <a:pt x="215747" y="22860"/>
                    </a:moveTo>
                    <a:lnTo>
                      <a:pt x="19850" y="22860"/>
                    </a:lnTo>
                    <a:lnTo>
                      <a:pt x="19850" y="262890"/>
                    </a:lnTo>
                    <a:lnTo>
                      <a:pt x="33070" y="262890"/>
                    </a:lnTo>
                    <a:lnTo>
                      <a:pt x="33070" y="894080"/>
                    </a:lnTo>
                    <a:lnTo>
                      <a:pt x="202514" y="894080"/>
                    </a:lnTo>
                    <a:lnTo>
                      <a:pt x="202514" y="262890"/>
                    </a:lnTo>
                    <a:lnTo>
                      <a:pt x="215747" y="262890"/>
                    </a:lnTo>
                    <a:lnTo>
                      <a:pt x="215747" y="22860"/>
                    </a:lnTo>
                    <a:close/>
                  </a:path>
                  <a:path w="233679" h="894079">
                    <a:moveTo>
                      <a:pt x="233387" y="0"/>
                    </a:moveTo>
                    <a:lnTo>
                      <a:pt x="0" y="0"/>
                    </a:lnTo>
                    <a:lnTo>
                      <a:pt x="0" y="1727"/>
                    </a:lnTo>
                    <a:lnTo>
                      <a:pt x="0" y="21577"/>
                    </a:lnTo>
                    <a:lnTo>
                      <a:pt x="19850" y="21577"/>
                    </a:lnTo>
                    <a:lnTo>
                      <a:pt x="19850" y="22847"/>
                    </a:lnTo>
                    <a:lnTo>
                      <a:pt x="34886" y="22847"/>
                    </a:lnTo>
                    <a:lnTo>
                      <a:pt x="34886" y="21577"/>
                    </a:lnTo>
                    <a:lnTo>
                      <a:pt x="201764" y="21577"/>
                    </a:lnTo>
                    <a:lnTo>
                      <a:pt x="201764" y="22847"/>
                    </a:lnTo>
                    <a:lnTo>
                      <a:pt x="233387" y="22847"/>
                    </a:lnTo>
                    <a:lnTo>
                      <a:pt x="233387" y="21577"/>
                    </a:lnTo>
                    <a:lnTo>
                      <a:pt x="233387" y="1727"/>
                    </a:lnTo>
                    <a:lnTo>
                      <a:pt x="233387" y="0"/>
                    </a:lnTo>
                    <a:close/>
                  </a:path>
                </a:pathLst>
              </a:custGeom>
              <a:solidFill>
                <a:srgbClr val="00A75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18527" y="2801773"/>
                <a:ext cx="166876" cy="248561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331358" y="3445926"/>
                <a:ext cx="141214" cy="248560"/>
              </a:xfrm>
              <a:prstGeom prst="rect">
                <a:avLst/>
              </a:prstGeom>
            </p:spPr>
          </p:pic>
        </p:grpSp>
        <p:sp>
          <p:nvSpPr>
            <p:cNvPr id="10" name="object 10"/>
            <p:cNvSpPr/>
            <p:nvPr/>
          </p:nvSpPr>
          <p:spPr>
            <a:xfrm>
              <a:off x="4325425" y="1818376"/>
              <a:ext cx="154305" cy="499109"/>
            </a:xfrm>
            <a:custGeom>
              <a:avLst/>
              <a:gdLst/>
              <a:ahLst/>
              <a:cxnLst/>
              <a:rect l="l" t="t" r="r" b="b"/>
              <a:pathLst>
                <a:path w="154304" h="499110">
                  <a:moveTo>
                    <a:pt x="0" y="19996"/>
                  </a:moveTo>
                  <a:lnTo>
                    <a:pt x="153658" y="19214"/>
                  </a:lnTo>
                  <a:lnTo>
                    <a:pt x="0" y="50394"/>
                  </a:lnTo>
                  <a:lnTo>
                    <a:pt x="153658" y="72906"/>
                  </a:lnTo>
                  <a:lnTo>
                    <a:pt x="0" y="106366"/>
                  </a:lnTo>
                  <a:lnTo>
                    <a:pt x="153658" y="133600"/>
                  </a:lnTo>
                  <a:lnTo>
                    <a:pt x="0" y="163946"/>
                  </a:lnTo>
                  <a:lnTo>
                    <a:pt x="153658" y="197402"/>
                  </a:lnTo>
                  <a:lnTo>
                    <a:pt x="0" y="224641"/>
                  </a:lnTo>
                  <a:lnTo>
                    <a:pt x="153658" y="258095"/>
                  </a:lnTo>
                  <a:lnTo>
                    <a:pt x="0" y="283776"/>
                  </a:lnTo>
                  <a:lnTo>
                    <a:pt x="153658" y="317232"/>
                  </a:lnTo>
                  <a:lnTo>
                    <a:pt x="0" y="346023"/>
                  </a:lnTo>
                  <a:lnTo>
                    <a:pt x="153658" y="377144"/>
                  </a:lnTo>
                  <a:lnTo>
                    <a:pt x="0" y="412164"/>
                  </a:lnTo>
                  <a:lnTo>
                    <a:pt x="152910" y="440174"/>
                  </a:lnTo>
                  <a:lnTo>
                    <a:pt x="0" y="479863"/>
                  </a:lnTo>
                  <a:lnTo>
                    <a:pt x="153658" y="479105"/>
                  </a:lnTo>
                </a:path>
                <a:path w="154304" h="499110">
                  <a:moveTo>
                    <a:pt x="154037" y="498796"/>
                  </a:moveTo>
                  <a:lnTo>
                    <a:pt x="62294" y="498796"/>
                  </a:lnTo>
                </a:path>
                <a:path w="154304" h="499110">
                  <a:moveTo>
                    <a:pt x="92259" y="0"/>
                  </a:moveTo>
                  <a:lnTo>
                    <a:pt x="519" y="0"/>
                  </a:lnTo>
                </a:path>
              </a:pathLst>
            </a:custGeom>
            <a:ln w="12727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1" name="object 11"/>
            <p:cNvGrpSpPr/>
            <p:nvPr/>
          </p:nvGrpSpPr>
          <p:grpSpPr>
            <a:xfrm>
              <a:off x="4364365" y="3857595"/>
              <a:ext cx="79375" cy="3011170"/>
              <a:chOff x="4364365" y="3857595"/>
              <a:chExt cx="79375" cy="3011170"/>
            </a:xfrm>
          </p:grpSpPr>
          <p:pic>
            <p:nvPicPr>
              <p:cNvPr id="12" name="object 1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364365" y="3857595"/>
                <a:ext cx="79354" cy="3010852"/>
              </a:xfrm>
              <a:prstGeom prst="rect">
                <a:avLst/>
              </a:prstGeom>
            </p:spPr>
          </p:pic>
          <p:sp>
            <p:nvSpPr>
              <p:cNvPr id="13" name="object 13"/>
              <p:cNvSpPr/>
              <p:nvPr/>
            </p:nvSpPr>
            <p:spPr>
              <a:xfrm>
                <a:off x="4385950" y="387859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>
                    <a:moveTo>
                      <a:pt x="18963" y="0"/>
                    </a:moveTo>
                    <a:lnTo>
                      <a:pt x="11582" y="1490"/>
                    </a:lnTo>
                    <a:lnTo>
                      <a:pt x="5554" y="5555"/>
                    </a:lnTo>
                    <a:lnTo>
                      <a:pt x="1490" y="11582"/>
                    </a:lnTo>
                    <a:lnTo>
                      <a:pt x="0" y="18963"/>
                    </a:lnTo>
                    <a:lnTo>
                      <a:pt x="1490" y="26344"/>
                    </a:lnTo>
                    <a:lnTo>
                      <a:pt x="5554" y="32372"/>
                    </a:lnTo>
                    <a:lnTo>
                      <a:pt x="11582" y="36436"/>
                    </a:lnTo>
                    <a:lnTo>
                      <a:pt x="18963" y="37927"/>
                    </a:lnTo>
                    <a:lnTo>
                      <a:pt x="26344" y="36436"/>
                    </a:lnTo>
                    <a:lnTo>
                      <a:pt x="32372" y="32372"/>
                    </a:lnTo>
                    <a:lnTo>
                      <a:pt x="36436" y="26344"/>
                    </a:lnTo>
                    <a:lnTo>
                      <a:pt x="37927" y="18963"/>
                    </a:lnTo>
                    <a:lnTo>
                      <a:pt x="36436" y="11582"/>
                    </a:lnTo>
                    <a:lnTo>
                      <a:pt x="32372" y="5555"/>
                    </a:lnTo>
                    <a:lnTo>
                      <a:pt x="26344" y="1490"/>
                    </a:lnTo>
                    <a:lnTo>
                      <a:pt x="18963" y="0"/>
                    </a:lnTo>
                    <a:close/>
                  </a:path>
                </a:pathLst>
              </a:custGeom>
              <a:solidFill>
                <a:srgbClr val="C5B9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4" name="object 14"/>
            <p:cNvGrpSpPr/>
            <p:nvPr/>
          </p:nvGrpSpPr>
          <p:grpSpPr>
            <a:xfrm>
              <a:off x="3232355" y="2088827"/>
              <a:ext cx="1296670" cy="782955"/>
              <a:chOff x="3232355" y="2088827"/>
              <a:chExt cx="1296670" cy="782955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3232355" y="2088827"/>
                <a:ext cx="1296670" cy="782955"/>
              </a:xfrm>
              <a:custGeom>
                <a:avLst/>
                <a:gdLst/>
                <a:ahLst/>
                <a:cxnLst/>
                <a:rect l="l" t="t" r="r" b="b"/>
                <a:pathLst>
                  <a:path w="1296670" h="782955">
                    <a:moveTo>
                      <a:pt x="397704" y="0"/>
                    </a:moveTo>
                    <a:lnTo>
                      <a:pt x="343322" y="49606"/>
                    </a:lnTo>
                    <a:lnTo>
                      <a:pt x="323887" y="94528"/>
                    </a:lnTo>
                    <a:lnTo>
                      <a:pt x="306681" y="137698"/>
                    </a:lnTo>
                    <a:lnTo>
                      <a:pt x="291670" y="188834"/>
                    </a:lnTo>
                    <a:lnTo>
                      <a:pt x="276157" y="237798"/>
                    </a:lnTo>
                    <a:lnTo>
                      <a:pt x="260016" y="284854"/>
                    </a:lnTo>
                    <a:lnTo>
                      <a:pt x="243126" y="330263"/>
                    </a:lnTo>
                    <a:lnTo>
                      <a:pt x="225360" y="374287"/>
                    </a:lnTo>
                    <a:lnTo>
                      <a:pt x="206595" y="417190"/>
                    </a:lnTo>
                    <a:lnTo>
                      <a:pt x="186707" y="459234"/>
                    </a:lnTo>
                    <a:lnTo>
                      <a:pt x="165572" y="500681"/>
                    </a:lnTo>
                    <a:lnTo>
                      <a:pt x="143065" y="541792"/>
                    </a:lnTo>
                    <a:lnTo>
                      <a:pt x="119062" y="582832"/>
                    </a:lnTo>
                    <a:lnTo>
                      <a:pt x="93440" y="624061"/>
                    </a:lnTo>
                    <a:lnTo>
                      <a:pt x="66073" y="665743"/>
                    </a:lnTo>
                    <a:lnTo>
                      <a:pt x="36838" y="708139"/>
                    </a:lnTo>
                    <a:lnTo>
                      <a:pt x="5610" y="751512"/>
                    </a:lnTo>
                    <a:lnTo>
                      <a:pt x="0" y="766759"/>
                    </a:lnTo>
                    <a:lnTo>
                      <a:pt x="5466" y="777768"/>
                    </a:lnTo>
                    <a:lnTo>
                      <a:pt x="17423" y="782651"/>
                    </a:lnTo>
                    <a:lnTo>
                      <a:pt x="31284" y="779520"/>
                    </a:lnTo>
                    <a:lnTo>
                      <a:pt x="74687" y="751891"/>
                    </a:lnTo>
                    <a:lnTo>
                      <a:pt x="117033" y="722687"/>
                    </a:lnTo>
                    <a:lnTo>
                      <a:pt x="158263" y="691946"/>
                    </a:lnTo>
                    <a:lnTo>
                      <a:pt x="198315" y="659705"/>
                    </a:lnTo>
                    <a:lnTo>
                      <a:pt x="237128" y="625999"/>
                    </a:lnTo>
                    <a:lnTo>
                      <a:pt x="274641" y="590867"/>
                    </a:lnTo>
                    <a:lnTo>
                      <a:pt x="310793" y="554344"/>
                    </a:lnTo>
                    <a:lnTo>
                      <a:pt x="345525" y="516467"/>
                    </a:lnTo>
                    <a:lnTo>
                      <a:pt x="378773" y="477274"/>
                    </a:lnTo>
                    <a:lnTo>
                      <a:pt x="410479" y="436801"/>
                    </a:lnTo>
                    <a:lnTo>
                      <a:pt x="440580" y="395085"/>
                    </a:lnTo>
                    <a:lnTo>
                      <a:pt x="469016" y="352162"/>
                    </a:lnTo>
                    <a:lnTo>
                      <a:pt x="495727" y="308070"/>
                    </a:lnTo>
                    <a:lnTo>
                      <a:pt x="506553" y="302697"/>
                    </a:lnTo>
                    <a:lnTo>
                      <a:pt x="517897" y="299904"/>
                    </a:lnTo>
                    <a:lnTo>
                      <a:pt x="529826" y="300028"/>
                    </a:lnTo>
                    <a:lnTo>
                      <a:pt x="542406" y="303404"/>
                    </a:lnTo>
                    <a:lnTo>
                      <a:pt x="589411" y="323419"/>
                    </a:lnTo>
                    <a:lnTo>
                      <a:pt x="636762" y="342198"/>
                    </a:lnTo>
                    <a:lnTo>
                      <a:pt x="684450" y="359772"/>
                    </a:lnTo>
                    <a:lnTo>
                      <a:pt x="732467" y="376173"/>
                    </a:lnTo>
                    <a:lnTo>
                      <a:pt x="780804" y="391430"/>
                    </a:lnTo>
                    <a:lnTo>
                      <a:pt x="829453" y="405573"/>
                    </a:lnTo>
                    <a:lnTo>
                      <a:pt x="878405" y="418634"/>
                    </a:lnTo>
                    <a:lnTo>
                      <a:pt x="927652" y="430642"/>
                    </a:lnTo>
                    <a:lnTo>
                      <a:pt x="977185" y="441628"/>
                    </a:lnTo>
                    <a:lnTo>
                      <a:pt x="1026996" y="451622"/>
                    </a:lnTo>
                    <a:lnTo>
                      <a:pt x="1077076" y="460655"/>
                    </a:lnTo>
                    <a:lnTo>
                      <a:pt x="1127416" y="468757"/>
                    </a:lnTo>
                    <a:lnTo>
                      <a:pt x="1178009" y="475959"/>
                    </a:lnTo>
                    <a:lnTo>
                      <a:pt x="1228845" y="482290"/>
                    </a:lnTo>
                    <a:lnTo>
                      <a:pt x="1279916" y="487782"/>
                    </a:lnTo>
                    <a:lnTo>
                      <a:pt x="1290708" y="482454"/>
                    </a:lnTo>
                    <a:lnTo>
                      <a:pt x="1296255" y="465246"/>
                    </a:lnTo>
                    <a:lnTo>
                      <a:pt x="1294216" y="444718"/>
                    </a:lnTo>
                    <a:lnTo>
                      <a:pt x="1282249" y="429435"/>
                    </a:lnTo>
                    <a:lnTo>
                      <a:pt x="1269069" y="418068"/>
                    </a:lnTo>
                    <a:lnTo>
                      <a:pt x="1260291" y="402269"/>
                    </a:lnTo>
                    <a:lnTo>
                      <a:pt x="1250912" y="386034"/>
                    </a:lnTo>
                    <a:lnTo>
                      <a:pt x="1235928" y="373356"/>
                    </a:lnTo>
                    <a:lnTo>
                      <a:pt x="1213423" y="368123"/>
                    </a:lnTo>
                    <a:lnTo>
                      <a:pt x="1159835" y="367729"/>
                    </a:lnTo>
                    <a:lnTo>
                      <a:pt x="1137146" y="362885"/>
                    </a:lnTo>
                    <a:lnTo>
                      <a:pt x="971842" y="287066"/>
                    </a:lnTo>
                    <a:lnTo>
                      <a:pt x="866819" y="121361"/>
                    </a:lnTo>
                    <a:lnTo>
                      <a:pt x="694109" y="121361"/>
                    </a:lnTo>
                    <a:lnTo>
                      <a:pt x="633426" y="79351"/>
                    </a:lnTo>
                    <a:lnTo>
                      <a:pt x="630009" y="21643"/>
                    </a:lnTo>
                    <a:lnTo>
                      <a:pt x="626790" y="9627"/>
                    </a:lnTo>
                    <a:lnTo>
                      <a:pt x="619743" y="2862"/>
                    </a:lnTo>
                    <a:lnTo>
                      <a:pt x="607170" y="582"/>
                    </a:lnTo>
                    <a:lnTo>
                      <a:pt x="556061" y="1066"/>
                    </a:lnTo>
                    <a:lnTo>
                      <a:pt x="502436" y="1385"/>
                    </a:lnTo>
                    <a:lnTo>
                      <a:pt x="448812" y="1156"/>
                    </a:lnTo>
                    <a:lnTo>
                      <a:pt x="397704" y="0"/>
                    </a:lnTo>
                    <a:close/>
                  </a:path>
                </a:pathLst>
              </a:custGeom>
              <a:solidFill>
                <a:srgbClr val="DD2B1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957682" y="2347601"/>
                <a:ext cx="79349" cy="79349"/>
              </a:xfrm>
              <a:prstGeom prst="rect">
                <a:avLst/>
              </a:prstGeom>
            </p:spPr>
          </p:pic>
        </p:grpSp>
        <p:grpSp>
          <p:nvGrpSpPr>
            <p:cNvPr id="17" name="object 17"/>
            <p:cNvGrpSpPr/>
            <p:nvPr/>
          </p:nvGrpSpPr>
          <p:grpSpPr>
            <a:xfrm>
              <a:off x="2665179" y="804869"/>
              <a:ext cx="229870" cy="359410"/>
              <a:chOff x="2665179" y="804869"/>
              <a:chExt cx="229870" cy="359410"/>
            </a:xfrm>
          </p:grpSpPr>
          <p:sp>
            <p:nvSpPr>
              <p:cNvPr id="18" name="object 18"/>
              <p:cNvSpPr/>
              <p:nvPr/>
            </p:nvSpPr>
            <p:spPr>
              <a:xfrm>
                <a:off x="2672042" y="804882"/>
                <a:ext cx="222885" cy="359410"/>
              </a:xfrm>
              <a:custGeom>
                <a:avLst/>
                <a:gdLst/>
                <a:ahLst/>
                <a:cxnLst/>
                <a:rect l="l" t="t" r="r" b="b"/>
                <a:pathLst>
                  <a:path w="222885" h="359409">
                    <a:moveTo>
                      <a:pt x="94272" y="179933"/>
                    </a:moveTo>
                    <a:lnTo>
                      <a:pt x="37185" y="179933"/>
                    </a:lnTo>
                    <a:lnTo>
                      <a:pt x="35915" y="179933"/>
                    </a:lnTo>
                    <a:lnTo>
                      <a:pt x="0" y="179933"/>
                    </a:lnTo>
                    <a:lnTo>
                      <a:pt x="0" y="238302"/>
                    </a:lnTo>
                    <a:lnTo>
                      <a:pt x="35915" y="238302"/>
                    </a:lnTo>
                    <a:lnTo>
                      <a:pt x="35915" y="316217"/>
                    </a:lnTo>
                    <a:lnTo>
                      <a:pt x="94272" y="316217"/>
                    </a:lnTo>
                    <a:lnTo>
                      <a:pt x="94272" y="179933"/>
                    </a:lnTo>
                    <a:close/>
                  </a:path>
                  <a:path w="222885" h="359409">
                    <a:moveTo>
                      <a:pt x="222631" y="316230"/>
                    </a:moveTo>
                    <a:lnTo>
                      <a:pt x="191808" y="316230"/>
                    </a:lnTo>
                    <a:lnTo>
                      <a:pt x="191808" y="331470"/>
                    </a:lnTo>
                    <a:lnTo>
                      <a:pt x="94272" y="331470"/>
                    </a:lnTo>
                    <a:lnTo>
                      <a:pt x="94272" y="316230"/>
                    </a:lnTo>
                    <a:lnTo>
                      <a:pt x="35915" y="316230"/>
                    </a:lnTo>
                    <a:lnTo>
                      <a:pt x="35915" y="331470"/>
                    </a:lnTo>
                    <a:lnTo>
                      <a:pt x="35915" y="359410"/>
                    </a:lnTo>
                    <a:lnTo>
                      <a:pt x="222631" y="359410"/>
                    </a:lnTo>
                    <a:lnTo>
                      <a:pt x="222631" y="331470"/>
                    </a:lnTo>
                    <a:lnTo>
                      <a:pt x="222631" y="316230"/>
                    </a:lnTo>
                    <a:close/>
                  </a:path>
                  <a:path w="222885" h="359409">
                    <a:moveTo>
                      <a:pt x="222631" y="0"/>
                    </a:moveTo>
                    <a:lnTo>
                      <a:pt x="35915" y="0"/>
                    </a:lnTo>
                    <a:lnTo>
                      <a:pt x="35915" y="26670"/>
                    </a:lnTo>
                    <a:lnTo>
                      <a:pt x="35915" y="36830"/>
                    </a:lnTo>
                    <a:lnTo>
                      <a:pt x="35915" y="38087"/>
                    </a:lnTo>
                    <a:lnTo>
                      <a:pt x="35915" y="96088"/>
                    </a:lnTo>
                    <a:lnTo>
                      <a:pt x="0" y="96088"/>
                    </a:lnTo>
                    <a:lnTo>
                      <a:pt x="0" y="146392"/>
                    </a:lnTo>
                    <a:lnTo>
                      <a:pt x="35915" y="146392"/>
                    </a:lnTo>
                    <a:lnTo>
                      <a:pt x="37185" y="146392"/>
                    </a:lnTo>
                    <a:lnTo>
                      <a:pt x="94272" y="146392"/>
                    </a:lnTo>
                    <a:lnTo>
                      <a:pt x="94272" y="38100"/>
                    </a:lnTo>
                    <a:lnTo>
                      <a:pt x="94272" y="36830"/>
                    </a:lnTo>
                    <a:lnTo>
                      <a:pt x="94272" y="26670"/>
                    </a:lnTo>
                    <a:lnTo>
                      <a:pt x="189572" y="26670"/>
                    </a:lnTo>
                    <a:lnTo>
                      <a:pt x="189572" y="36830"/>
                    </a:lnTo>
                    <a:lnTo>
                      <a:pt x="222631" y="36830"/>
                    </a:lnTo>
                    <a:lnTo>
                      <a:pt x="222631" y="26670"/>
                    </a:lnTo>
                    <a:lnTo>
                      <a:pt x="222631" y="0"/>
                    </a:lnTo>
                    <a:close/>
                  </a:path>
                </a:pathLst>
              </a:custGeom>
              <a:solidFill>
                <a:srgbClr val="DD2B1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19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665179" y="951264"/>
                <a:ext cx="100659" cy="33548"/>
              </a:xfrm>
              <a:prstGeom prst="rect">
                <a:avLst/>
              </a:prstGeom>
            </p:spPr>
          </p:pic>
          <p:sp>
            <p:nvSpPr>
              <p:cNvPr id="20" name="object 20"/>
              <p:cNvSpPr/>
              <p:nvPr/>
            </p:nvSpPr>
            <p:spPr>
              <a:xfrm>
                <a:off x="2672299" y="950897"/>
                <a:ext cx="93980" cy="33020"/>
              </a:xfrm>
              <a:custGeom>
                <a:avLst/>
                <a:gdLst/>
                <a:ahLst/>
                <a:cxnLst/>
                <a:rect l="l" t="t" r="r" b="b"/>
                <a:pathLst>
                  <a:path w="93980" h="33019">
                    <a:moveTo>
                      <a:pt x="93723" y="0"/>
                    </a:moveTo>
                    <a:lnTo>
                      <a:pt x="0" y="0"/>
                    </a:lnTo>
                  </a:path>
                  <a:path w="93980" h="33019">
                    <a:moveTo>
                      <a:pt x="93723" y="32819"/>
                    </a:moveTo>
                    <a:lnTo>
                      <a:pt x="0" y="32819"/>
                    </a:lnTo>
                  </a:path>
                </a:pathLst>
              </a:custGeom>
              <a:ln w="3175">
                <a:solidFill>
                  <a:srgbClr val="B9201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1" name="object 21"/>
            <p:cNvGrpSpPr/>
            <p:nvPr/>
          </p:nvGrpSpPr>
          <p:grpSpPr>
            <a:xfrm>
              <a:off x="3234018" y="831441"/>
              <a:ext cx="1804035" cy="946785"/>
              <a:chOff x="3234018" y="831441"/>
              <a:chExt cx="1804035" cy="946785"/>
            </a:xfrm>
          </p:grpSpPr>
          <p:sp>
            <p:nvSpPr>
              <p:cNvPr id="22" name="object 22"/>
              <p:cNvSpPr/>
              <p:nvPr/>
            </p:nvSpPr>
            <p:spPr>
              <a:xfrm>
                <a:off x="3236502" y="831441"/>
                <a:ext cx="1519555" cy="870585"/>
              </a:xfrm>
              <a:custGeom>
                <a:avLst/>
                <a:gdLst/>
                <a:ahLst/>
                <a:cxnLst/>
                <a:rect l="l" t="t" r="r" b="b"/>
                <a:pathLst>
                  <a:path w="1519554" h="870585">
                    <a:moveTo>
                      <a:pt x="0" y="0"/>
                    </a:moveTo>
                    <a:lnTo>
                      <a:pt x="0" y="305739"/>
                    </a:lnTo>
                    <a:lnTo>
                      <a:pt x="98065" y="305739"/>
                    </a:lnTo>
                    <a:lnTo>
                      <a:pt x="98707" y="289512"/>
                    </a:lnTo>
                    <a:lnTo>
                      <a:pt x="129973" y="289602"/>
                    </a:lnTo>
                    <a:lnTo>
                      <a:pt x="129156" y="305739"/>
                    </a:lnTo>
                    <a:lnTo>
                      <a:pt x="525124" y="305739"/>
                    </a:lnTo>
                    <a:lnTo>
                      <a:pt x="542748" y="315590"/>
                    </a:lnTo>
                    <a:lnTo>
                      <a:pt x="589802" y="383677"/>
                    </a:lnTo>
                    <a:lnTo>
                      <a:pt x="614468" y="434685"/>
                    </a:lnTo>
                    <a:lnTo>
                      <a:pt x="636718" y="492184"/>
                    </a:lnTo>
                    <a:lnTo>
                      <a:pt x="654171" y="552561"/>
                    </a:lnTo>
                    <a:lnTo>
                      <a:pt x="664445" y="612203"/>
                    </a:lnTo>
                    <a:lnTo>
                      <a:pt x="665157" y="667494"/>
                    </a:lnTo>
                    <a:lnTo>
                      <a:pt x="683859" y="693830"/>
                    </a:lnTo>
                    <a:lnTo>
                      <a:pt x="719367" y="716978"/>
                    </a:lnTo>
                    <a:lnTo>
                      <a:pt x="764895" y="736760"/>
                    </a:lnTo>
                    <a:lnTo>
                      <a:pt x="813658" y="752999"/>
                    </a:lnTo>
                    <a:lnTo>
                      <a:pt x="858871" y="765517"/>
                    </a:lnTo>
                    <a:lnTo>
                      <a:pt x="858871" y="870542"/>
                    </a:lnTo>
                    <a:lnTo>
                      <a:pt x="1409670" y="870542"/>
                    </a:lnTo>
                    <a:lnTo>
                      <a:pt x="1409670" y="770186"/>
                    </a:lnTo>
                    <a:lnTo>
                      <a:pt x="1449421" y="747285"/>
                    </a:lnTo>
                    <a:lnTo>
                      <a:pt x="1480683" y="721563"/>
                    </a:lnTo>
                    <a:lnTo>
                      <a:pt x="1503049" y="693003"/>
                    </a:lnTo>
                    <a:lnTo>
                      <a:pt x="1516113" y="661590"/>
                    </a:lnTo>
                    <a:lnTo>
                      <a:pt x="1519468" y="627306"/>
                    </a:lnTo>
                    <a:lnTo>
                      <a:pt x="1512709" y="590137"/>
                    </a:lnTo>
                    <a:lnTo>
                      <a:pt x="1495428" y="550064"/>
                    </a:lnTo>
                    <a:lnTo>
                      <a:pt x="1467220" y="507073"/>
                    </a:lnTo>
                    <a:lnTo>
                      <a:pt x="1427679" y="461147"/>
                    </a:lnTo>
                    <a:lnTo>
                      <a:pt x="1400610" y="417003"/>
                    </a:lnTo>
                    <a:lnTo>
                      <a:pt x="1379042" y="370859"/>
                    </a:lnTo>
                    <a:lnTo>
                      <a:pt x="1362451" y="322906"/>
                    </a:lnTo>
                    <a:lnTo>
                      <a:pt x="1350315" y="273333"/>
                    </a:lnTo>
                    <a:lnTo>
                      <a:pt x="1342112" y="222331"/>
                    </a:lnTo>
                    <a:lnTo>
                      <a:pt x="1337318" y="170088"/>
                    </a:lnTo>
                    <a:lnTo>
                      <a:pt x="1335411" y="116795"/>
                    </a:lnTo>
                    <a:lnTo>
                      <a:pt x="1312581" y="82090"/>
                    </a:lnTo>
                    <a:lnTo>
                      <a:pt x="1281433" y="53433"/>
                    </a:lnTo>
                    <a:lnTo>
                      <a:pt x="1242036" y="30775"/>
                    </a:lnTo>
                    <a:lnTo>
                      <a:pt x="1194457" y="14066"/>
                    </a:lnTo>
                    <a:lnTo>
                      <a:pt x="1138765" y="3258"/>
                    </a:lnTo>
                    <a:lnTo>
                      <a:pt x="129235" y="377"/>
                    </a:lnTo>
                    <a:lnTo>
                      <a:pt x="129239" y="11037"/>
                    </a:lnTo>
                    <a:lnTo>
                      <a:pt x="96232" y="11029"/>
                    </a:lnTo>
                    <a:lnTo>
                      <a:pt x="96192" y="2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4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3" name="object 23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313007" y="910834"/>
                <a:ext cx="179126" cy="788752"/>
              </a:xfrm>
              <a:prstGeom prst="rect">
                <a:avLst/>
              </a:prstGeom>
            </p:spPr>
          </p:pic>
          <p:sp>
            <p:nvSpPr>
              <p:cNvPr id="24" name="object 24"/>
              <p:cNvSpPr/>
              <p:nvPr/>
            </p:nvSpPr>
            <p:spPr>
              <a:xfrm>
                <a:off x="3236563" y="909961"/>
                <a:ext cx="1252220" cy="793115"/>
              </a:xfrm>
              <a:custGeom>
                <a:avLst/>
                <a:gdLst/>
                <a:ahLst/>
                <a:cxnLst/>
                <a:rect l="l" t="t" r="r" b="b"/>
                <a:pathLst>
                  <a:path w="1252220" h="793114">
                    <a:moveTo>
                      <a:pt x="1078840" y="792857"/>
                    </a:moveTo>
                    <a:lnTo>
                      <a:pt x="1078840" y="94413"/>
                    </a:lnTo>
                    <a:lnTo>
                      <a:pt x="0" y="94125"/>
                    </a:lnTo>
                  </a:path>
                  <a:path w="1252220" h="793114">
                    <a:moveTo>
                      <a:pt x="3494" y="28007"/>
                    </a:moveTo>
                    <a:lnTo>
                      <a:pt x="1078840" y="28007"/>
                    </a:lnTo>
                    <a:lnTo>
                      <a:pt x="1078840" y="0"/>
                    </a:lnTo>
                    <a:lnTo>
                      <a:pt x="1252132" y="0"/>
                    </a:lnTo>
                    <a:lnTo>
                      <a:pt x="1252132" y="792152"/>
                    </a:lnTo>
                  </a:path>
                </a:pathLst>
              </a:custGeom>
              <a:ln w="5090">
                <a:solidFill>
                  <a:srgbClr val="2F89B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5" name="object 25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236560" y="942769"/>
                <a:ext cx="1080507" cy="57922"/>
              </a:xfrm>
              <a:prstGeom prst="rect">
                <a:avLst/>
              </a:prstGeom>
            </p:spPr>
          </p:pic>
          <p:pic>
            <p:nvPicPr>
              <p:cNvPr id="26" name="object 26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318356" y="1734953"/>
                <a:ext cx="167460" cy="25963"/>
              </a:xfrm>
              <a:prstGeom prst="rect">
                <a:avLst/>
              </a:prstGeom>
            </p:spPr>
          </p:pic>
          <p:pic>
            <p:nvPicPr>
              <p:cNvPr id="27" name="object 27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957682" y="1400269"/>
                <a:ext cx="79349" cy="79349"/>
              </a:xfrm>
              <a:prstGeom prst="rect">
                <a:avLst/>
              </a:prstGeom>
            </p:spPr>
          </p:pic>
          <p:sp>
            <p:nvSpPr>
              <p:cNvPr id="28" name="object 28"/>
              <p:cNvSpPr/>
              <p:nvPr/>
            </p:nvSpPr>
            <p:spPr>
              <a:xfrm>
                <a:off x="4569465" y="1723610"/>
                <a:ext cx="468630" cy="5461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54610">
                    <a:moveTo>
                      <a:pt x="63361" y="0"/>
                    </a:moveTo>
                    <a:lnTo>
                      <a:pt x="0" y="27154"/>
                    </a:lnTo>
                    <a:lnTo>
                      <a:pt x="63361" y="54309"/>
                    </a:lnTo>
                    <a:lnTo>
                      <a:pt x="62538" y="52612"/>
                    </a:lnTo>
                    <a:lnTo>
                      <a:pt x="61770" y="50914"/>
                    </a:lnTo>
                    <a:lnTo>
                      <a:pt x="56638" y="29700"/>
                    </a:lnTo>
                    <a:lnTo>
                      <a:pt x="31843" y="29700"/>
                    </a:lnTo>
                    <a:lnTo>
                      <a:pt x="31843" y="24610"/>
                    </a:lnTo>
                    <a:lnTo>
                      <a:pt x="56638" y="24610"/>
                    </a:lnTo>
                    <a:lnTo>
                      <a:pt x="56679" y="23759"/>
                    </a:lnTo>
                    <a:lnTo>
                      <a:pt x="62538" y="1698"/>
                    </a:lnTo>
                    <a:lnTo>
                      <a:pt x="63361" y="0"/>
                    </a:lnTo>
                    <a:close/>
                  </a:path>
                  <a:path w="468629" h="54610">
                    <a:moveTo>
                      <a:pt x="56638" y="24610"/>
                    </a:moveTo>
                    <a:lnTo>
                      <a:pt x="31843" y="24610"/>
                    </a:lnTo>
                    <a:lnTo>
                      <a:pt x="31843" y="29700"/>
                    </a:lnTo>
                    <a:lnTo>
                      <a:pt x="56638" y="29700"/>
                    </a:lnTo>
                    <a:lnTo>
                      <a:pt x="56638" y="24610"/>
                    </a:lnTo>
                    <a:close/>
                  </a:path>
                  <a:path w="468629" h="54610">
                    <a:moveTo>
                      <a:pt x="468490" y="24610"/>
                    </a:moveTo>
                    <a:lnTo>
                      <a:pt x="56638" y="24610"/>
                    </a:lnTo>
                    <a:lnTo>
                      <a:pt x="56638" y="29700"/>
                    </a:lnTo>
                    <a:lnTo>
                      <a:pt x="468490" y="29700"/>
                    </a:lnTo>
                    <a:lnTo>
                      <a:pt x="468490" y="24610"/>
                    </a:lnTo>
                    <a:close/>
                  </a:path>
                </a:pathLst>
              </a:custGeom>
              <a:solidFill>
                <a:srgbClr val="1516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9" name="object 29"/>
            <p:cNvSpPr txBox="1"/>
            <p:nvPr/>
          </p:nvSpPr>
          <p:spPr>
            <a:xfrm>
              <a:off x="5053693" y="1665544"/>
              <a:ext cx="898525" cy="14986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GASKET</a:t>
              </a:r>
              <a:r>
                <a:rPr sz="800" spc="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10" dirty="0">
                  <a:solidFill>
                    <a:srgbClr val="151616"/>
                  </a:solidFill>
                  <a:latin typeface="Arial"/>
                  <a:cs typeface="Arial"/>
                </a:rPr>
                <a:t>(NYLON)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5079010" y="2027913"/>
              <a:ext cx="848360" cy="14986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SPRING</a:t>
              </a:r>
              <a:r>
                <a:rPr sz="800" spc="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10" dirty="0">
                  <a:solidFill>
                    <a:srgbClr val="151616"/>
                  </a:solidFill>
                  <a:latin typeface="Arial"/>
                  <a:cs typeface="Arial"/>
                </a:rPr>
                <a:t>(STEEL)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2392879" y="2395456"/>
              <a:ext cx="733425" cy="14986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TRIGGER</a:t>
              </a:r>
              <a:r>
                <a:rPr sz="800" spc="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20" dirty="0">
                  <a:solidFill>
                    <a:srgbClr val="151616"/>
                  </a:solidFill>
                  <a:latin typeface="Arial"/>
                  <a:cs typeface="Arial"/>
                </a:rPr>
                <a:t>(PP)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5229556" y="3187489"/>
              <a:ext cx="541655" cy="381000"/>
            </a:xfrm>
            <a:prstGeom prst="rect">
              <a:avLst/>
            </a:prstGeom>
          </p:spPr>
          <p:txBody>
            <a:bodyPr vert="horz" wrap="square" lIns="0" tIns="23495" rIns="0" bIns="0" rtlCol="0">
              <a:spAutoFit/>
            </a:bodyPr>
            <a:lstStyle/>
            <a:p>
              <a:pPr marL="12065" marR="5080" algn="ctr">
                <a:lnSpc>
                  <a:spcPts val="910"/>
                </a:lnSpc>
                <a:spcBef>
                  <a:spcPts val="185"/>
                </a:spcBef>
              </a:pPr>
              <a:r>
                <a:rPr sz="800" spc="-20" dirty="0">
                  <a:solidFill>
                    <a:srgbClr val="151616"/>
                  </a:solidFill>
                  <a:latin typeface="Arial"/>
                  <a:cs typeface="Arial"/>
                </a:rPr>
                <a:t>TUBE </a:t>
              </a:r>
              <a:r>
                <a:rPr sz="800" spc="-10" dirty="0">
                  <a:solidFill>
                    <a:srgbClr val="151616"/>
                  </a:solidFill>
                  <a:latin typeface="Arial"/>
                  <a:cs typeface="Arial"/>
                </a:rPr>
                <a:t>RETAINER </a:t>
              </a:r>
              <a:r>
                <a:rPr sz="800" spc="-20" dirty="0">
                  <a:solidFill>
                    <a:srgbClr val="151616"/>
                  </a:solidFill>
                  <a:latin typeface="Arial"/>
                  <a:cs typeface="Arial"/>
                </a:rPr>
                <a:t>(PP)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5160785" y="5175333"/>
              <a:ext cx="687070" cy="265430"/>
            </a:xfrm>
            <a:prstGeom prst="rect">
              <a:avLst/>
            </a:prstGeom>
          </p:spPr>
          <p:txBody>
            <a:bodyPr vert="horz" wrap="square" lIns="0" tIns="23495" rIns="0" bIns="0" rtlCol="0">
              <a:spAutoFit/>
            </a:bodyPr>
            <a:lstStyle/>
            <a:p>
              <a:pPr marL="12700" marR="5080" indent="243840">
                <a:lnSpc>
                  <a:spcPts val="910"/>
                </a:lnSpc>
                <a:spcBef>
                  <a:spcPts val="185"/>
                </a:spcBef>
              </a:pPr>
              <a:r>
                <a:rPr sz="800" spc="-25" dirty="0">
                  <a:solidFill>
                    <a:srgbClr val="151616"/>
                  </a:solidFill>
                  <a:latin typeface="Arial"/>
                  <a:cs typeface="Arial"/>
                </a:rPr>
                <a:t>DIP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 TUBE</a:t>
              </a:r>
              <a:r>
                <a:rPr sz="800" spc="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10" dirty="0">
                  <a:solidFill>
                    <a:srgbClr val="151616"/>
                  </a:solidFill>
                  <a:latin typeface="Arial"/>
                  <a:cs typeface="Arial"/>
                </a:rPr>
                <a:t>(HDPE)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5121951" y="7038937"/>
              <a:ext cx="762000" cy="265430"/>
            </a:xfrm>
            <a:prstGeom prst="rect">
              <a:avLst/>
            </a:prstGeom>
          </p:spPr>
          <p:txBody>
            <a:bodyPr vert="horz" wrap="square" lIns="0" tIns="23495" rIns="0" bIns="0" rtlCol="0">
              <a:spAutoFit/>
            </a:bodyPr>
            <a:lstStyle/>
            <a:p>
              <a:pPr marL="12700" marR="5080" indent="258445">
                <a:lnSpc>
                  <a:spcPts val="910"/>
                </a:lnSpc>
                <a:spcBef>
                  <a:spcPts val="185"/>
                </a:spcBef>
              </a:pP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LID</a:t>
              </a:r>
              <a:r>
                <a:rPr sz="800" spc="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50" dirty="0">
                  <a:solidFill>
                    <a:srgbClr val="151616"/>
                  </a:solidFill>
                  <a:latin typeface="Arial"/>
                  <a:cs typeface="Arial"/>
                </a:rPr>
                <a:t>/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 CLOSURE</a:t>
              </a:r>
              <a:r>
                <a:rPr sz="800" spc="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20" dirty="0">
                  <a:solidFill>
                    <a:srgbClr val="151616"/>
                  </a:solidFill>
                  <a:latin typeface="Arial"/>
                  <a:cs typeface="Arial"/>
                </a:rPr>
                <a:t>(PP)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2475707" y="1815669"/>
              <a:ext cx="570230" cy="14986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PIVOT</a:t>
              </a:r>
              <a:r>
                <a:rPr sz="800" spc="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20" dirty="0">
                  <a:solidFill>
                    <a:srgbClr val="151616"/>
                  </a:solidFill>
                  <a:latin typeface="Arial"/>
                  <a:cs typeface="Arial"/>
                </a:rPr>
                <a:t>(PP)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2202194" y="3744436"/>
              <a:ext cx="1273175" cy="556895"/>
            </a:xfrm>
            <a:prstGeom prst="rect">
              <a:avLst/>
            </a:prstGeom>
            <a:ln w="5090">
              <a:solidFill>
                <a:srgbClr val="151616"/>
              </a:solidFill>
            </a:ln>
          </p:spPr>
          <p:txBody>
            <a:bodyPr vert="horz" wrap="square" lIns="0" tIns="40005" rIns="0" bIns="0" rtlCol="0">
              <a:spAutoFit/>
            </a:bodyPr>
            <a:lstStyle/>
            <a:p>
              <a:pPr marL="34925" algn="ctr">
                <a:lnSpc>
                  <a:spcPct val="100000"/>
                </a:lnSpc>
                <a:spcBef>
                  <a:spcPts val="315"/>
                </a:spcBef>
              </a:pPr>
              <a:r>
                <a:rPr sz="800" b="1" dirty="0">
                  <a:solidFill>
                    <a:srgbClr val="151616"/>
                  </a:solidFill>
                  <a:latin typeface="Arial"/>
                  <a:cs typeface="Arial"/>
                </a:rPr>
                <a:t>PP</a:t>
              </a:r>
              <a:r>
                <a:rPr sz="800" b="1" spc="-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b="1" dirty="0">
                  <a:solidFill>
                    <a:srgbClr val="151616"/>
                  </a:solidFill>
                  <a:latin typeface="Arial"/>
                  <a:cs typeface="Arial"/>
                </a:rPr>
                <a:t>=</a:t>
              </a:r>
              <a:r>
                <a:rPr sz="800" b="1" spc="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b="1" spc="-10" dirty="0">
                  <a:solidFill>
                    <a:srgbClr val="151616"/>
                  </a:solidFill>
                  <a:latin typeface="Arial"/>
                  <a:cs typeface="Arial"/>
                </a:rPr>
                <a:t>POLYPROPYLENE</a:t>
              </a:r>
              <a:endParaRPr sz="800">
                <a:latin typeface="Arial"/>
                <a:cs typeface="Arial"/>
              </a:endParaRPr>
            </a:p>
            <a:p>
              <a:pPr marL="80010" marR="71120" algn="ctr">
                <a:lnSpc>
                  <a:spcPts val="910"/>
                </a:lnSpc>
                <a:spcBef>
                  <a:spcPts val="985"/>
                </a:spcBef>
              </a:pPr>
              <a:r>
                <a:rPr sz="800" b="1" dirty="0">
                  <a:solidFill>
                    <a:srgbClr val="151616"/>
                  </a:solidFill>
                  <a:latin typeface="Arial"/>
                  <a:cs typeface="Arial"/>
                </a:rPr>
                <a:t>LDPE</a:t>
              </a:r>
              <a:r>
                <a:rPr sz="800" b="1" spc="1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b="1" dirty="0">
                  <a:solidFill>
                    <a:srgbClr val="151616"/>
                  </a:solidFill>
                  <a:latin typeface="Arial"/>
                  <a:cs typeface="Arial"/>
                </a:rPr>
                <a:t>=</a:t>
              </a:r>
              <a:r>
                <a:rPr sz="800" b="1" spc="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b="1" dirty="0">
                  <a:solidFill>
                    <a:srgbClr val="151616"/>
                  </a:solidFill>
                  <a:latin typeface="Arial"/>
                  <a:cs typeface="Arial"/>
                </a:rPr>
                <a:t>LOW</a:t>
              </a:r>
              <a:r>
                <a:rPr sz="800" b="1" spc="1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b="1" spc="-10" dirty="0">
                  <a:solidFill>
                    <a:srgbClr val="151616"/>
                  </a:solidFill>
                  <a:latin typeface="Arial"/>
                  <a:cs typeface="Arial"/>
                </a:rPr>
                <a:t>DENSITY POLYETHYLENE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2758939" y="578245"/>
              <a:ext cx="54610" cy="191770"/>
            </a:xfrm>
            <a:custGeom>
              <a:avLst/>
              <a:gdLst/>
              <a:ahLst/>
              <a:cxnLst/>
              <a:rect l="l" t="t" r="r" b="b"/>
              <a:pathLst>
                <a:path w="54610" h="191770">
                  <a:moveTo>
                    <a:pt x="0" y="128176"/>
                  </a:moveTo>
                  <a:lnTo>
                    <a:pt x="27154" y="191538"/>
                  </a:lnTo>
                  <a:lnTo>
                    <a:pt x="40802" y="159694"/>
                  </a:lnTo>
                  <a:lnTo>
                    <a:pt x="24609" y="159694"/>
                  </a:lnTo>
                  <a:lnTo>
                    <a:pt x="24607" y="134899"/>
                  </a:lnTo>
                  <a:lnTo>
                    <a:pt x="1697" y="128998"/>
                  </a:lnTo>
                  <a:lnTo>
                    <a:pt x="0" y="128176"/>
                  </a:lnTo>
                  <a:close/>
                </a:path>
                <a:path w="54610" h="191770">
                  <a:moveTo>
                    <a:pt x="24609" y="134899"/>
                  </a:moveTo>
                  <a:lnTo>
                    <a:pt x="24609" y="159694"/>
                  </a:lnTo>
                  <a:lnTo>
                    <a:pt x="29699" y="159694"/>
                  </a:lnTo>
                  <a:lnTo>
                    <a:pt x="29699" y="134965"/>
                  </a:lnTo>
                  <a:lnTo>
                    <a:pt x="27154" y="134965"/>
                  </a:lnTo>
                  <a:lnTo>
                    <a:pt x="25456" y="134939"/>
                  </a:lnTo>
                  <a:lnTo>
                    <a:pt x="24609" y="134899"/>
                  </a:lnTo>
                  <a:close/>
                </a:path>
                <a:path w="54610" h="191770">
                  <a:moveTo>
                    <a:pt x="51428" y="134899"/>
                  </a:moveTo>
                  <a:lnTo>
                    <a:pt x="29699" y="134899"/>
                  </a:lnTo>
                  <a:lnTo>
                    <a:pt x="29699" y="159694"/>
                  </a:lnTo>
                  <a:lnTo>
                    <a:pt x="40802" y="159694"/>
                  </a:lnTo>
                  <a:lnTo>
                    <a:pt x="51428" y="134899"/>
                  </a:lnTo>
                  <a:close/>
                </a:path>
                <a:path w="54610" h="191770">
                  <a:moveTo>
                    <a:pt x="29699" y="0"/>
                  </a:moveTo>
                  <a:lnTo>
                    <a:pt x="24609" y="0"/>
                  </a:lnTo>
                  <a:lnTo>
                    <a:pt x="24609" y="134899"/>
                  </a:lnTo>
                  <a:lnTo>
                    <a:pt x="25456" y="134939"/>
                  </a:lnTo>
                  <a:lnTo>
                    <a:pt x="27154" y="134965"/>
                  </a:lnTo>
                  <a:lnTo>
                    <a:pt x="28852" y="134939"/>
                  </a:lnTo>
                  <a:lnTo>
                    <a:pt x="29699" y="134899"/>
                  </a:lnTo>
                  <a:lnTo>
                    <a:pt x="29699" y="0"/>
                  </a:lnTo>
                  <a:close/>
                </a:path>
                <a:path w="54610" h="191770">
                  <a:moveTo>
                    <a:pt x="54309" y="128176"/>
                  </a:moveTo>
                  <a:lnTo>
                    <a:pt x="27154" y="134965"/>
                  </a:lnTo>
                  <a:lnTo>
                    <a:pt x="29699" y="134965"/>
                  </a:lnTo>
                  <a:lnTo>
                    <a:pt x="51428" y="134899"/>
                  </a:lnTo>
                  <a:lnTo>
                    <a:pt x="54309" y="12817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934045" y="578245"/>
              <a:ext cx="54610" cy="191770"/>
            </a:xfrm>
            <a:custGeom>
              <a:avLst/>
              <a:gdLst/>
              <a:ahLst/>
              <a:cxnLst/>
              <a:rect l="l" t="t" r="r" b="b"/>
              <a:pathLst>
                <a:path w="54610" h="191770">
                  <a:moveTo>
                    <a:pt x="0" y="128176"/>
                  </a:moveTo>
                  <a:lnTo>
                    <a:pt x="27154" y="191538"/>
                  </a:lnTo>
                  <a:lnTo>
                    <a:pt x="40802" y="159694"/>
                  </a:lnTo>
                  <a:lnTo>
                    <a:pt x="24609" y="159694"/>
                  </a:lnTo>
                  <a:lnTo>
                    <a:pt x="24607" y="134898"/>
                  </a:lnTo>
                  <a:lnTo>
                    <a:pt x="1698" y="128998"/>
                  </a:lnTo>
                  <a:lnTo>
                    <a:pt x="0" y="128176"/>
                  </a:lnTo>
                  <a:close/>
                </a:path>
                <a:path w="54610" h="191770">
                  <a:moveTo>
                    <a:pt x="24609" y="134899"/>
                  </a:moveTo>
                  <a:lnTo>
                    <a:pt x="24609" y="159694"/>
                  </a:lnTo>
                  <a:lnTo>
                    <a:pt x="29700" y="159694"/>
                  </a:lnTo>
                  <a:lnTo>
                    <a:pt x="29700" y="134965"/>
                  </a:lnTo>
                  <a:lnTo>
                    <a:pt x="27154" y="134965"/>
                  </a:lnTo>
                  <a:lnTo>
                    <a:pt x="25456" y="134939"/>
                  </a:lnTo>
                  <a:lnTo>
                    <a:pt x="24609" y="134899"/>
                  </a:lnTo>
                  <a:close/>
                </a:path>
                <a:path w="54610" h="191770">
                  <a:moveTo>
                    <a:pt x="54309" y="128176"/>
                  </a:moveTo>
                  <a:lnTo>
                    <a:pt x="29700" y="134898"/>
                  </a:lnTo>
                  <a:lnTo>
                    <a:pt x="29700" y="159694"/>
                  </a:lnTo>
                  <a:lnTo>
                    <a:pt x="40802" y="159694"/>
                  </a:lnTo>
                  <a:lnTo>
                    <a:pt x="54309" y="128176"/>
                  </a:lnTo>
                  <a:close/>
                </a:path>
                <a:path w="54610" h="191770">
                  <a:moveTo>
                    <a:pt x="29700" y="0"/>
                  </a:moveTo>
                  <a:lnTo>
                    <a:pt x="24609" y="0"/>
                  </a:lnTo>
                  <a:lnTo>
                    <a:pt x="24609" y="134899"/>
                  </a:lnTo>
                  <a:lnTo>
                    <a:pt x="25456" y="134939"/>
                  </a:lnTo>
                  <a:lnTo>
                    <a:pt x="27154" y="134965"/>
                  </a:lnTo>
                  <a:lnTo>
                    <a:pt x="28852" y="134939"/>
                  </a:lnTo>
                  <a:lnTo>
                    <a:pt x="29698" y="134899"/>
                  </a:lnTo>
                  <a:lnTo>
                    <a:pt x="29700" y="0"/>
                  </a:lnTo>
                  <a:close/>
                </a:path>
                <a:path w="54610" h="191770">
                  <a:moveTo>
                    <a:pt x="29700" y="134898"/>
                  </a:moveTo>
                  <a:lnTo>
                    <a:pt x="28852" y="134939"/>
                  </a:lnTo>
                  <a:lnTo>
                    <a:pt x="27154" y="134965"/>
                  </a:lnTo>
                  <a:lnTo>
                    <a:pt x="29700" y="13496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2487338" y="41718"/>
              <a:ext cx="3503929" cy="544830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298450">
                <a:lnSpc>
                  <a:spcPct val="100000"/>
                </a:lnSpc>
                <a:spcBef>
                  <a:spcPts val="180"/>
                </a:spcBef>
              </a:pP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450" spc="14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450" spc="2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450" spc="19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450" spc="17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r>
                <a:rPr sz="450" spc="390" dirty="0">
                  <a:solidFill>
                    <a:srgbClr val="151616"/>
                  </a:solidFill>
                  <a:latin typeface="Arial"/>
                  <a:cs typeface="Arial"/>
                </a:rPr>
                <a:t>    </a:t>
              </a:r>
              <a:r>
                <a:rPr sz="450" spc="-10" dirty="0">
                  <a:solidFill>
                    <a:srgbClr val="151616"/>
                  </a:solidFill>
                  <a:latin typeface="Arial"/>
                  <a:cs typeface="Arial"/>
                  <a:hlinkClick r:id="rId12"/>
                </a:rPr>
                <a:t>https://www.facebook.com/groups/254963448192823/</a:t>
              </a:r>
              <a:endParaRPr sz="450">
                <a:latin typeface="Arial"/>
                <a:cs typeface="Arial"/>
              </a:endParaRPr>
            </a:p>
            <a:p>
              <a:pPr marL="741680">
                <a:lnSpc>
                  <a:spcPct val="100000"/>
                </a:lnSpc>
                <a:spcBef>
                  <a:spcPts val="155"/>
                </a:spcBef>
              </a:pPr>
              <a:r>
                <a:rPr sz="950" b="1" u="dash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DETAILED</a:t>
              </a:r>
              <a:r>
                <a:rPr sz="950" b="1" u="dash" spc="1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950" b="1" u="dash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-</a:t>
              </a:r>
              <a:r>
                <a:rPr sz="950" b="1" u="dash" spc="1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950" b="1" u="dash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950" b="1" u="dash" spc="12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950" b="1" u="dash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VIEW</a:t>
              </a:r>
              <a:endParaRPr sz="9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1210"/>
                </a:spcBef>
                <a:tabLst>
                  <a:tab pos="1016635" algn="l"/>
                </a:tabLst>
              </a:pP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NOZZLE</a:t>
              </a:r>
              <a:r>
                <a:rPr sz="800" spc="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20" dirty="0">
                  <a:solidFill>
                    <a:srgbClr val="151616"/>
                  </a:solidFill>
                  <a:latin typeface="Arial"/>
                  <a:cs typeface="Arial"/>
                </a:rPr>
                <a:t>(PP)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	MAIN</a:t>
              </a:r>
              <a:r>
                <a:rPr sz="800" spc="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BODY</a:t>
              </a:r>
              <a:r>
                <a:rPr sz="800" spc="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10" dirty="0">
                  <a:solidFill>
                    <a:srgbClr val="151616"/>
                  </a:solidFill>
                  <a:latin typeface="Arial"/>
                  <a:cs typeface="Arial"/>
                </a:rPr>
                <a:t>(LDPE)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4569465" y="2070450"/>
              <a:ext cx="468630" cy="54610"/>
            </a:xfrm>
            <a:custGeom>
              <a:avLst/>
              <a:gdLst/>
              <a:ahLst/>
              <a:cxnLst/>
              <a:rect l="l" t="t" r="r" b="b"/>
              <a:pathLst>
                <a:path w="468629" h="54610">
                  <a:moveTo>
                    <a:pt x="63361" y="0"/>
                  </a:moveTo>
                  <a:lnTo>
                    <a:pt x="0" y="27154"/>
                  </a:lnTo>
                  <a:lnTo>
                    <a:pt x="63361" y="54309"/>
                  </a:lnTo>
                  <a:lnTo>
                    <a:pt x="62538" y="52611"/>
                  </a:lnTo>
                  <a:lnTo>
                    <a:pt x="61770" y="50913"/>
                  </a:lnTo>
                  <a:lnTo>
                    <a:pt x="56638" y="29699"/>
                  </a:lnTo>
                  <a:lnTo>
                    <a:pt x="31843" y="29699"/>
                  </a:lnTo>
                  <a:lnTo>
                    <a:pt x="31843" y="24609"/>
                  </a:lnTo>
                  <a:lnTo>
                    <a:pt x="56638" y="24609"/>
                  </a:lnTo>
                  <a:lnTo>
                    <a:pt x="56679" y="23758"/>
                  </a:lnTo>
                  <a:lnTo>
                    <a:pt x="62538" y="1697"/>
                  </a:lnTo>
                  <a:lnTo>
                    <a:pt x="63361" y="0"/>
                  </a:lnTo>
                  <a:close/>
                </a:path>
                <a:path w="468629" h="54610">
                  <a:moveTo>
                    <a:pt x="56638" y="24609"/>
                  </a:moveTo>
                  <a:lnTo>
                    <a:pt x="31843" y="24609"/>
                  </a:lnTo>
                  <a:lnTo>
                    <a:pt x="31843" y="29699"/>
                  </a:lnTo>
                  <a:lnTo>
                    <a:pt x="56638" y="29699"/>
                  </a:lnTo>
                  <a:lnTo>
                    <a:pt x="56638" y="24609"/>
                  </a:lnTo>
                  <a:close/>
                </a:path>
                <a:path w="468629" h="54610">
                  <a:moveTo>
                    <a:pt x="468490" y="24609"/>
                  </a:moveTo>
                  <a:lnTo>
                    <a:pt x="56638" y="24609"/>
                  </a:lnTo>
                  <a:lnTo>
                    <a:pt x="56638" y="29699"/>
                  </a:lnTo>
                  <a:lnTo>
                    <a:pt x="468490" y="29699"/>
                  </a:lnTo>
                  <a:lnTo>
                    <a:pt x="468490" y="2460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569465" y="3349087"/>
              <a:ext cx="588010" cy="54610"/>
            </a:xfrm>
            <a:custGeom>
              <a:avLst/>
              <a:gdLst/>
              <a:ahLst/>
              <a:cxnLst/>
              <a:rect l="l" t="t" r="r" b="b"/>
              <a:pathLst>
                <a:path w="588010" h="54610">
                  <a:moveTo>
                    <a:pt x="63361" y="0"/>
                  </a:moveTo>
                  <a:lnTo>
                    <a:pt x="0" y="27154"/>
                  </a:lnTo>
                  <a:lnTo>
                    <a:pt x="63361" y="54309"/>
                  </a:lnTo>
                  <a:lnTo>
                    <a:pt x="62538" y="52611"/>
                  </a:lnTo>
                  <a:lnTo>
                    <a:pt x="61770" y="50913"/>
                  </a:lnTo>
                  <a:lnTo>
                    <a:pt x="56638" y="29699"/>
                  </a:lnTo>
                  <a:lnTo>
                    <a:pt x="31843" y="29699"/>
                  </a:lnTo>
                  <a:lnTo>
                    <a:pt x="31843" y="24609"/>
                  </a:lnTo>
                  <a:lnTo>
                    <a:pt x="56638" y="24609"/>
                  </a:lnTo>
                  <a:lnTo>
                    <a:pt x="56679" y="23758"/>
                  </a:lnTo>
                  <a:lnTo>
                    <a:pt x="62538" y="1697"/>
                  </a:lnTo>
                  <a:lnTo>
                    <a:pt x="63361" y="0"/>
                  </a:lnTo>
                  <a:close/>
                </a:path>
                <a:path w="588010" h="54610">
                  <a:moveTo>
                    <a:pt x="56638" y="24609"/>
                  </a:moveTo>
                  <a:lnTo>
                    <a:pt x="31843" y="24609"/>
                  </a:lnTo>
                  <a:lnTo>
                    <a:pt x="31843" y="29699"/>
                  </a:lnTo>
                  <a:lnTo>
                    <a:pt x="56638" y="29699"/>
                  </a:lnTo>
                  <a:lnTo>
                    <a:pt x="56638" y="24609"/>
                  </a:lnTo>
                  <a:close/>
                </a:path>
                <a:path w="588010" h="54610">
                  <a:moveTo>
                    <a:pt x="587557" y="24609"/>
                  </a:moveTo>
                  <a:lnTo>
                    <a:pt x="56638" y="24609"/>
                  </a:lnTo>
                  <a:lnTo>
                    <a:pt x="56638" y="29699"/>
                  </a:lnTo>
                  <a:lnTo>
                    <a:pt x="587557" y="29699"/>
                  </a:lnTo>
                  <a:lnTo>
                    <a:pt x="587557" y="24609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61397" y="5274812"/>
              <a:ext cx="673100" cy="54610"/>
            </a:xfrm>
            <a:custGeom>
              <a:avLst/>
              <a:gdLst/>
              <a:ahLst/>
              <a:cxnLst/>
              <a:rect l="l" t="t" r="r" b="b"/>
              <a:pathLst>
                <a:path w="673100" h="54610">
                  <a:moveTo>
                    <a:pt x="63361" y="0"/>
                  </a:moveTo>
                  <a:lnTo>
                    <a:pt x="0" y="27154"/>
                  </a:lnTo>
                  <a:lnTo>
                    <a:pt x="63361" y="54309"/>
                  </a:lnTo>
                  <a:lnTo>
                    <a:pt x="62538" y="52611"/>
                  </a:lnTo>
                  <a:lnTo>
                    <a:pt x="61770" y="50914"/>
                  </a:lnTo>
                  <a:lnTo>
                    <a:pt x="56638" y="29700"/>
                  </a:lnTo>
                  <a:lnTo>
                    <a:pt x="31843" y="29700"/>
                  </a:lnTo>
                  <a:lnTo>
                    <a:pt x="31843" y="24610"/>
                  </a:lnTo>
                  <a:lnTo>
                    <a:pt x="56638" y="24610"/>
                  </a:lnTo>
                  <a:lnTo>
                    <a:pt x="56679" y="23759"/>
                  </a:lnTo>
                  <a:lnTo>
                    <a:pt x="62538" y="1698"/>
                  </a:lnTo>
                  <a:lnTo>
                    <a:pt x="63361" y="0"/>
                  </a:lnTo>
                  <a:close/>
                </a:path>
                <a:path w="673100" h="54610">
                  <a:moveTo>
                    <a:pt x="56638" y="24610"/>
                  </a:moveTo>
                  <a:lnTo>
                    <a:pt x="31843" y="24610"/>
                  </a:lnTo>
                  <a:lnTo>
                    <a:pt x="31843" y="29700"/>
                  </a:lnTo>
                  <a:lnTo>
                    <a:pt x="56638" y="29700"/>
                  </a:lnTo>
                  <a:lnTo>
                    <a:pt x="56638" y="24610"/>
                  </a:lnTo>
                  <a:close/>
                </a:path>
                <a:path w="673100" h="54610">
                  <a:moveTo>
                    <a:pt x="672966" y="24610"/>
                  </a:moveTo>
                  <a:lnTo>
                    <a:pt x="56638" y="24610"/>
                  </a:lnTo>
                  <a:lnTo>
                    <a:pt x="56638" y="29700"/>
                  </a:lnTo>
                  <a:lnTo>
                    <a:pt x="672966" y="29700"/>
                  </a:lnTo>
                  <a:lnTo>
                    <a:pt x="672966" y="2461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748702" y="7137120"/>
              <a:ext cx="370205" cy="54610"/>
            </a:xfrm>
            <a:custGeom>
              <a:avLst/>
              <a:gdLst/>
              <a:ahLst/>
              <a:cxnLst/>
              <a:rect l="l" t="t" r="r" b="b"/>
              <a:pathLst>
                <a:path w="370204" h="54609">
                  <a:moveTo>
                    <a:pt x="63361" y="0"/>
                  </a:moveTo>
                  <a:lnTo>
                    <a:pt x="0" y="27154"/>
                  </a:lnTo>
                  <a:lnTo>
                    <a:pt x="63361" y="54309"/>
                  </a:lnTo>
                  <a:lnTo>
                    <a:pt x="62539" y="52612"/>
                  </a:lnTo>
                  <a:lnTo>
                    <a:pt x="61771" y="50914"/>
                  </a:lnTo>
                  <a:lnTo>
                    <a:pt x="56639" y="29700"/>
                  </a:lnTo>
                  <a:lnTo>
                    <a:pt x="31844" y="29700"/>
                  </a:lnTo>
                  <a:lnTo>
                    <a:pt x="31844" y="24610"/>
                  </a:lnTo>
                  <a:lnTo>
                    <a:pt x="56639" y="24610"/>
                  </a:lnTo>
                  <a:lnTo>
                    <a:pt x="56679" y="23759"/>
                  </a:lnTo>
                  <a:lnTo>
                    <a:pt x="62539" y="1698"/>
                  </a:lnTo>
                  <a:lnTo>
                    <a:pt x="63361" y="0"/>
                  </a:lnTo>
                  <a:close/>
                </a:path>
                <a:path w="370204" h="54609">
                  <a:moveTo>
                    <a:pt x="56639" y="24610"/>
                  </a:moveTo>
                  <a:lnTo>
                    <a:pt x="31844" y="24610"/>
                  </a:lnTo>
                  <a:lnTo>
                    <a:pt x="31844" y="29700"/>
                  </a:lnTo>
                  <a:lnTo>
                    <a:pt x="56639" y="29700"/>
                  </a:lnTo>
                  <a:lnTo>
                    <a:pt x="56639" y="24610"/>
                  </a:lnTo>
                  <a:close/>
                </a:path>
                <a:path w="370204" h="54609">
                  <a:moveTo>
                    <a:pt x="370134" y="24610"/>
                  </a:moveTo>
                  <a:lnTo>
                    <a:pt x="56639" y="24610"/>
                  </a:lnTo>
                  <a:lnTo>
                    <a:pt x="56639" y="29700"/>
                  </a:lnTo>
                  <a:lnTo>
                    <a:pt x="370134" y="29700"/>
                  </a:lnTo>
                  <a:lnTo>
                    <a:pt x="370134" y="2461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2316353" y="5190860"/>
              <a:ext cx="995680" cy="265430"/>
            </a:xfrm>
            <a:prstGeom prst="rect">
              <a:avLst/>
            </a:prstGeom>
          </p:spPr>
          <p:txBody>
            <a:bodyPr vert="horz" wrap="square" lIns="0" tIns="23495" rIns="0" bIns="0" rtlCol="0">
              <a:spAutoFit/>
            </a:bodyPr>
            <a:lstStyle/>
            <a:p>
              <a:pPr marL="12700" marR="5080" indent="254635">
                <a:lnSpc>
                  <a:spcPts val="910"/>
                </a:lnSpc>
                <a:spcBef>
                  <a:spcPts val="185"/>
                </a:spcBef>
              </a:pP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BOTTLE</a:t>
              </a:r>
              <a:r>
                <a:rPr sz="800" spc="3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50" dirty="0">
                  <a:solidFill>
                    <a:srgbClr val="151616"/>
                  </a:solidFill>
                  <a:latin typeface="Arial"/>
                  <a:cs typeface="Arial"/>
                </a:rPr>
                <a:t>/</a:t>
              </a:r>
              <a:r>
                <a:rPr sz="800" dirty="0">
                  <a:solidFill>
                    <a:srgbClr val="151616"/>
                  </a:solidFill>
                  <a:latin typeface="Arial"/>
                  <a:cs typeface="Arial"/>
                </a:rPr>
                <a:t> CONTAINER</a:t>
              </a:r>
              <a:r>
                <a:rPr sz="80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00" spc="-10" dirty="0">
                  <a:solidFill>
                    <a:srgbClr val="151616"/>
                  </a:solidFill>
                  <a:latin typeface="Arial"/>
                  <a:cs typeface="Arial"/>
                </a:rPr>
                <a:t>(LDPE)</a:t>
              </a:r>
              <a:endParaRPr sz="800">
                <a:latin typeface="Arial"/>
                <a:cs typeface="Arial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3234529" y="5274812"/>
              <a:ext cx="450850" cy="54610"/>
            </a:xfrm>
            <a:custGeom>
              <a:avLst/>
              <a:gdLst/>
              <a:ahLst/>
              <a:cxnLst/>
              <a:rect l="l" t="t" r="r" b="b"/>
              <a:pathLst>
                <a:path w="450850" h="54610">
                  <a:moveTo>
                    <a:pt x="387003" y="0"/>
                  </a:moveTo>
                  <a:lnTo>
                    <a:pt x="393685" y="23759"/>
                  </a:lnTo>
                  <a:lnTo>
                    <a:pt x="393685" y="30551"/>
                  </a:lnTo>
                  <a:lnTo>
                    <a:pt x="387003" y="54309"/>
                  </a:lnTo>
                  <a:lnTo>
                    <a:pt x="444424" y="29700"/>
                  </a:lnTo>
                  <a:lnTo>
                    <a:pt x="418521" y="29700"/>
                  </a:lnTo>
                  <a:lnTo>
                    <a:pt x="418521" y="24610"/>
                  </a:lnTo>
                  <a:lnTo>
                    <a:pt x="444426" y="24610"/>
                  </a:lnTo>
                  <a:lnTo>
                    <a:pt x="387003" y="0"/>
                  </a:lnTo>
                  <a:close/>
                </a:path>
                <a:path w="450850" h="54610">
                  <a:moveTo>
                    <a:pt x="393726" y="24610"/>
                  </a:moveTo>
                  <a:lnTo>
                    <a:pt x="0" y="24610"/>
                  </a:lnTo>
                  <a:lnTo>
                    <a:pt x="0" y="29700"/>
                  </a:lnTo>
                  <a:lnTo>
                    <a:pt x="393726" y="29700"/>
                  </a:lnTo>
                  <a:lnTo>
                    <a:pt x="393726" y="24610"/>
                  </a:lnTo>
                  <a:close/>
                </a:path>
                <a:path w="450850" h="54610">
                  <a:moveTo>
                    <a:pt x="444426" y="24610"/>
                  </a:moveTo>
                  <a:lnTo>
                    <a:pt x="418521" y="24610"/>
                  </a:lnTo>
                  <a:lnTo>
                    <a:pt x="418521" y="29700"/>
                  </a:lnTo>
                  <a:lnTo>
                    <a:pt x="444424" y="29700"/>
                  </a:lnTo>
                  <a:lnTo>
                    <a:pt x="450364" y="27154"/>
                  </a:lnTo>
                  <a:lnTo>
                    <a:pt x="444426" y="2461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052042" y="1899866"/>
              <a:ext cx="928369" cy="444500"/>
            </a:xfrm>
            <a:custGeom>
              <a:avLst/>
              <a:gdLst/>
              <a:ahLst/>
              <a:cxnLst/>
              <a:rect l="l" t="t" r="r" b="b"/>
              <a:pathLst>
                <a:path w="928370" h="444500">
                  <a:moveTo>
                    <a:pt x="876912" y="393231"/>
                  </a:moveTo>
                  <a:lnTo>
                    <a:pt x="923168" y="444344"/>
                  </a:lnTo>
                  <a:lnTo>
                    <a:pt x="925345" y="415054"/>
                  </a:lnTo>
                  <a:lnTo>
                    <a:pt x="910423" y="415054"/>
                  </a:lnTo>
                  <a:lnTo>
                    <a:pt x="903148" y="393862"/>
                  </a:lnTo>
                  <a:lnTo>
                    <a:pt x="886101" y="393862"/>
                  </a:lnTo>
                  <a:lnTo>
                    <a:pt x="884296" y="393837"/>
                  </a:lnTo>
                  <a:lnTo>
                    <a:pt x="882476" y="393761"/>
                  </a:lnTo>
                  <a:lnTo>
                    <a:pt x="880638" y="393636"/>
                  </a:lnTo>
                  <a:lnTo>
                    <a:pt x="878782" y="393458"/>
                  </a:lnTo>
                  <a:lnTo>
                    <a:pt x="876912" y="393231"/>
                  </a:lnTo>
                  <a:close/>
                </a:path>
                <a:path w="928370" h="444500">
                  <a:moveTo>
                    <a:pt x="907187" y="389947"/>
                  </a:moveTo>
                  <a:lnTo>
                    <a:pt x="906395" y="390261"/>
                  </a:lnTo>
                  <a:lnTo>
                    <a:pt x="904799" y="390836"/>
                  </a:lnTo>
                  <a:lnTo>
                    <a:pt x="903186" y="391363"/>
                  </a:lnTo>
                  <a:lnTo>
                    <a:pt x="902371" y="391601"/>
                  </a:lnTo>
                  <a:lnTo>
                    <a:pt x="910423" y="415054"/>
                  </a:lnTo>
                  <a:lnTo>
                    <a:pt x="915238" y="413399"/>
                  </a:lnTo>
                  <a:lnTo>
                    <a:pt x="907187" y="389947"/>
                  </a:lnTo>
                  <a:close/>
                </a:path>
                <a:path w="928370" h="444500">
                  <a:moveTo>
                    <a:pt x="928279" y="375599"/>
                  </a:moveTo>
                  <a:lnTo>
                    <a:pt x="907187" y="389947"/>
                  </a:lnTo>
                  <a:lnTo>
                    <a:pt x="915238" y="413399"/>
                  </a:lnTo>
                  <a:lnTo>
                    <a:pt x="910423" y="415054"/>
                  </a:lnTo>
                  <a:lnTo>
                    <a:pt x="925345" y="415054"/>
                  </a:lnTo>
                  <a:lnTo>
                    <a:pt x="928279" y="375599"/>
                  </a:lnTo>
                  <a:close/>
                </a:path>
                <a:path w="928370" h="444500">
                  <a:moveTo>
                    <a:pt x="902371" y="391601"/>
                  </a:moveTo>
                  <a:lnTo>
                    <a:pt x="886101" y="393862"/>
                  </a:lnTo>
                  <a:lnTo>
                    <a:pt x="903148" y="393862"/>
                  </a:lnTo>
                  <a:lnTo>
                    <a:pt x="902371" y="391601"/>
                  </a:lnTo>
                  <a:close/>
                </a:path>
                <a:path w="928370" h="444500">
                  <a:moveTo>
                    <a:pt x="773910" y="1717"/>
                  </a:moveTo>
                  <a:lnTo>
                    <a:pt x="769094" y="3372"/>
                  </a:lnTo>
                  <a:lnTo>
                    <a:pt x="902371" y="391601"/>
                  </a:lnTo>
                  <a:lnTo>
                    <a:pt x="903186" y="391363"/>
                  </a:lnTo>
                  <a:lnTo>
                    <a:pt x="904799" y="390836"/>
                  </a:lnTo>
                  <a:lnTo>
                    <a:pt x="906395" y="390261"/>
                  </a:lnTo>
                  <a:lnTo>
                    <a:pt x="907187" y="389947"/>
                  </a:lnTo>
                  <a:lnTo>
                    <a:pt x="775068" y="5090"/>
                  </a:lnTo>
                  <a:lnTo>
                    <a:pt x="771502" y="5090"/>
                  </a:lnTo>
                  <a:lnTo>
                    <a:pt x="773910" y="1717"/>
                  </a:lnTo>
                  <a:close/>
                </a:path>
                <a:path w="928370" h="444500">
                  <a:moveTo>
                    <a:pt x="771502" y="0"/>
                  </a:moveTo>
                  <a:lnTo>
                    <a:pt x="0" y="0"/>
                  </a:lnTo>
                  <a:lnTo>
                    <a:pt x="0" y="5090"/>
                  </a:lnTo>
                  <a:lnTo>
                    <a:pt x="769684" y="5090"/>
                  </a:lnTo>
                  <a:lnTo>
                    <a:pt x="769094" y="3372"/>
                  </a:lnTo>
                  <a:lnTo>
                    <a:pt x="773910" y="1717"/>
                  </a:lnTo>
                  <a:lnTo>
                    <a:pt x="771502" y="0"/>
                  </a:lnTo>
                  <a:close/>
                </a:path>
                <a:path w="928370" h="444500">
                  <a:moveTo>
                    <a:pt x="773910" y="1717"/>
                  </a:moveTo>
                  <a:lnTo>
                    <a:pt x="771502" y="5090"/>
                  </a:lnTo>
                  <a:lnTo>
                    <a:pt x="775068" y="5090"/>
                  </a:lnTo>
                  <a:lnTo>
                    <a:pt x="773910" y="1717"/>
                  </a:lnTo>
                  <a:close/>
                </a:path>
                <a:path w="928370" h="444500">
                  <a:moveTo>
                    <a:pt x="773319" y="0"/>
                  </a:moveTo>
                  <a:lnTo>
                    <a:pt x="771502" y="0"/>
                  </a:lnTo>
                  <a:lnTo>
                    <a:pt x="773910" y="1717"/>
                  </a:lnTo>
                  <a:lnTo>
                    <a:pt x="773319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117983" y="2514878"/>
              <a:ext cx="323215" cy="54610"/>
            </a:xfrm>
            <a:custGeom>
              <a:avLst/>
              <a:gdLst/>
              <a:ahLst/>
              <a:cxnLst/>
              <a:rect l="l" t="t" r="r" b="b"/>
              <a:pathLst>
                <a:path w="323214" h="54610">
                  <a:moveTo>
                    <a:pt x="259747" y="0"/>
                  </a:moveTo>
                  <a:lnTo>
                    <a:pt x="266429" y="23759"/>
                  </a:lnTo>
                  <a:lnTo>
                    <a:pt x="266429" y="30551"/>
                  </a:lnTo>
                  <a:lnTo>
                    <a:pt x="259747" y="54309"/>
                  </a:lnTo>
                  <a:lnTo>
                    <a:pt x="317169" y="29700"/>
                  </a:lnTo>
                  <a:lnTo>
                    <a:pt x="291266" y="29700"/>
                  </a:lnTo>
                  <a:lnTo>
                    <a:pt x="291266" y="24610"/>
                  </a:lnTo>
                  <a:lnTo>
                    <a:pt x="317171" y="24610"/>
                  </a:lnTo>
                  <a:lnTo>
                    <a:pt x="259747" y="0"/>
                  </a:lnTo>
                  <a:close/>
                </a:path>
                <a:path w="323214" h="54610">
                  <a:moveTo>
                    <a:pt x="266470" y="24610"/>
                  </a:moveTo>
                  <a:lnTo>
                    <a:pt x="0" y="24610"/>
                  </a:lnTo>
                  <a:lnTo>
                    <a:pt x="0" y="29700"/>
                  </a:lnTo>
                  <a:lnTo>
                    <a:pt x="266470" y="29700"/>
                  </a:lnTo>
                  <a:lnTo>
                    <a:pt x="266470" y="24610"/>
                  </a:lnTo>
                  <a:close/>
                </a:path>
                <a:path w="323214" h="54610">
                  <a:moveTo>
                    <a:pt x="317171" y="24610"/>
                  </a:moveTo>
                  <a:lnTo>
                    <a:pt x="291266" y="24610"/>
                  </a:lnTo>
                  <a:lnTo>
                    <a:pt x="291266" y="29700"/>
                  </a:lnTo>
                  <a:lnTo>
                    <a:pt x="317169" y="29700"/>
                  </a:lnTo>
                  <a:lnTo>
                    <a:pt x="323109" y="27154"/>
                  </a:lnTo>
                  <a:lnTo>
                    <a:pt x="317171" y="2461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48" name="object 48"/>
            <p:cNvGrpSpPr/>
            <p:nvPr/>
          </p:nvGrpSpPr>
          <p:grpSpPr>
            <a:xfrm>
              <a:off x="670314" y="4762883"/>
              <a:ext cx="1356360" cy="2075180"/>
              <a:chOff x="670314" y="4762883"/>
              <a:chExt cx="1356360" cy="2075180"/>
            </a:xfrm>
          </p:grpSpPr>
          <p:sp>
            <p:nvSpPr>
              <p:cNvPr id="49" name="object 49"/>
              <p:cNvSpPr/>
              <p:nvPr/>
            </p:nvSpPr>
            <p:spPr>
              <a:xfrm>
                <a:off x="672860" y="4860955"/>
                <a:ext cx="1351280" cy="1905635"/>
              </a:xfrm>
              <a:custGeom>
                <a:avLst/>
                <a:gdLst/>
                <a:ahLst/>
                <a:cxnLst/>
                <a:rect l="l" t="t" r="r" b="b"/>
                <a:pathLst>
                  <a:path w="1351280" h="1905634">
                    <a:moveTo>
                      <a:pt x="422439" y="4005"/>
                    </a:moveTo>
                    <a:lnTo>
                      <a:pt x="422439" y="212591"/>
                    </a:lnTo>
                    <a:lnTo>
                      <a:pt x="170734" y="450257"/>
                    </a:lnTo>
                    <a:lnTo>
                      <a:pt x="147751" y="473023"/>
                    </a:lnTo>
                    <a:lnTo>
                      <a:pt x="118814" y="511951"/>
                    </a:lnTo>
                    <a:lnTo>
                      <a:pt x="97033" y="561648"/>
                    </a:lnTo>
                    <a:lnTo>
                      <a:pt x="95520" y="616722"/>
                    </a:lnTo>
                    <a:lnTo>
                      <a:pt x="110252" y="672464"/>
                    </a:lnTo>
                    <a:lnTo>
                      <a:pt x="123630" y="729228"/>
                    </a:lnTo>
                    <a:lnTo>
                      <a:pt x="135618" y="786713"/>
                    </a:lnTo>
                    <a:lnTo>
                      <a:pt x="146183" y="844615"/>
                    </a:lnTo>
                    <a:lnTo>
                      <a:pt x="155290" y="902631"/>
                    </a:lnTo>
                    <a:lnTo>
                      <a:pt x="162905" y="960458"/>
                    </a:lnTo>
                    <a:lnTo>
                      <a:pt x="168993" y="1017793"/>
                    </a:lnTo>
                    <a:lnTo>
                      <a:pt x="173519" y="1074332"/>
                    </a:lnTo>
                    <a:lnTo>
                      <a:pt x="176450" y="1129772"/>
                    </a:lnTo>
                    <a:lnTo>
                      <a:pt x="177750" y="1183811"/>
                    </a:lnTo>
                    <a:lnTo>
                      <a:pt x="177386" y="1236145"/>
                    </a:lnTo>
                    <a:lnTo>
                      <a:pt x="175323" y="1286472"/>
                    </a:lnTo>
                    <a:lnTo>
                      <a:pt x="171526" y="1334487"/>
                    </a:lnTo>
                    <a:lnTo>
                      <a:pt x="165961" y="1379888"/>
                    </a:lnTo>
                    <a:lnTo>
                      <a:pt x="158594" y="1422371"/>
                    </a:lnTo>
                    <a:lnTo>
                      <a:pt x="149389" y="1461634"/>
                    </a:lnTo>
                    <a:lnTo>
                      <a:pt x="125333" y="1529287"/>
                    </a:lnTo>
                    <a:lnTo>
                      <a:pt x="93515" y="1580421"/>
                    </a:lnTo>
                    <a:lnTo>
                      <a:pt x="59640" y="1615129"/>
                    </a:lnTo>
                    <a:lnTo>
                      <a:pt x="33386" y="1654657"/>
                    </a:lnTo>
                    <a:lnTo>
                      <a:pt x="14718" y="1697012"/>
                    </a:lnTo>
                    <a:lnTo>
                      <a:pt x="3600" y="1740203"/>
                    </a:lnTo>
                    <a:lnTo>
                      <a:pt x="0" y="1782237"/>
                    </a:lnTo>
                    <a:lnTo>
                      <a:pt x="3880" y="1821122"/>
                    </a:lnTo>
                    <a:lnTo>
                      <a:pt x="15206" y="1854867"/>
                    </a:lnTo>
                    <a:lnTo>
                      <a:pt x="33944" y="1881479"/>
                    </a:lnTo>
                    <a:lnTo>
                      <a:pt x="60059" y="1898966"/>
                    </a:lnTo>
                    <a:lnTo>
                      <a:pt x="93515" y="1905336"/>
                    </a:lnTo>
                    <a:lnTo>
                      <a:pt x="143989" y="1905336"/>
                    </a:lnTo>
                    <a:lnTo>
                      <a:pt x="194464" y="1905336"/>
                    </a:lnTo>
                    <a:lnTo>
                      <a:pt x="1304901" y="1905336"/>
                    </a:lnTo>
                    <a:lnTo>
                      <a:pt x="1334822" y="1865376"/>
                    </a:lnTo>
                    <a:lnTo>
                      <a:pt x="1349525" y="1826808"/>
                    </a:lnTo>
                    <a:lnTo>
                      <a:pt x="1351174" y="1789916"/>
                    </a:lnTo>
                    <a:lnTo>
                      <a:pt x="1341935" y="1754982"/>
                    </a:lnTo>
                    <a:lnTo>
                      <a:pt x="1299450" y="1692129"/>
                    </a:lnTo>
                    <a:lnTo>
                      <a:pt x="1270534" y="1664777"/>
                    </a:lnTo>
                    <a:lnTo>
                      <a:pt x="1239388" y="1640520"/>
                    </a:lnTo>
                    <a:lnTo>
                      <a:pt x="1179069" y="1602426"/>
                    </a:lnTo>
                    <a:lnTo>
                      <a:pt x="1161223" y="1593208"/>
                    </a:lnTo>
                    <a:lnTo>
                      <a:pt x="1142957" y="1582771"/>
                    </a:lnTo>
                    <a:lnTo>
                      <a:pt x="1114548" y="1548453"/>
                    </a:lnTo>
                    <a:lnTo>
                      <a:pt x="1097249" y="1500639"/>
                    </a:lnTo>
                    <a:lnTo>
                      <a:pt x="1081701" y="1452825"/>
                    </a:lnTo>
                    <a:lnTo>
                      <a:pt x="1067922" y="1405012"/>
                    </a:lnTo>
                    <a:lnTo>
                      <a:pt x="1055928" y="1357199"/>
                    </a:lnTo>
                    <a:lnTo>
                      <a:pt x="1045735" y="1309387"/>
                    </a:lnTo>
                    <a:lnTo>
                      <a:pt x="1037361" y="1261575"/>
                    </a:lnTo>
                    <a:lnTo>
                      <a:pt x="1030823" y="1213763"/>
                    </a:lnTo>
                    <a:lnTo>
                      <a:pt x="1026137" y="1165951"/>
                    </a:lnTo>
                    <a:lnTo>
                      <a:pt x="1023320" y="1118139"/>
                    </a:lnTo>
                    <a:lnTo>
                      <a:pt x="1022390" y="1070328"/>
                    </a:lnTo>
                    <a:lnTo>
                      <a:pt x="1023362" y="1022517"/>
                    </a:lnTo>
                    <a:lnTo>
                      <a:pt x="1026253" y="974705"/>
                    </a:lnTo>
                    <a:lnTo>
                      <a:pt x="1031081" y="926894"/>
                    </a:lnTo>
                    <a:lnTo>
                      <a:pt x="1037862" y="879083"/>
                    </a:lnTo>
                    <a:lnTo>
                      <a:pt x="1046614" y="831272"/>
                    </a:lnTo>
                    <a:lnTo>
                      <a:pt x="1057352" y="783460"/>
                    </a:lnTo>
                    <a:lnTo>
                      <a:pt x="1070094" y="735649"/>
                    </a:lnTo>
                    <a:lnTo>
                      <a:pt x="1084857" y="687837"/>
                    </a:lnTo>
                    <a:lnTo>
                      <a:pt x="1101657" y="640026"/>
                    </a:lnTo>
                    <a:lnTo>
                      <a:pt x="1108829" y="605101"/>
                    </a:lnTo>
                    <a:lnTo>
                      <a:pt x="1106324" y="571288"/>
                    </a:lnTo>
                    <a:lnTo>
                      <a:pt x="1096535" y="541979"/>
                    </a:lnTo>
                    <a:lnTo>
                      <a:pt x="1081851" y="520567"/>
                    </a:lnTo>
                    <a:lnTo>
                      <a:pt x="811522" y="212595"/>
                    </a:lnTo>
                    <a:lnTo>
                      <a:pt x="811522" y="0"/>
                    </a:lnTo>
                    <a:lnTo>
                      <a:pt x="422439" y="4005"/>
                    </a:lnTo>
                    <a:close/>
                  </a:path>
                </a:pathLst>
              </a:custGeom>
              <a:ln w="5090">
                <a:solidFill>
                  <a:srgbClr val="AFB0B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1272334" y="4765429"/>
                <a:ext cx="54610" cy="2070100"/>
              </a:xfrm>
              <a:custGeom>
                <a:avLst/>
                <a:gdLst/>
                <a:ahLst/>
                <a:cxnLst/>
                <a:rect l="l" t="t" r="r" b="b"/>
                <a:pathLst>
                  <a:path w="54609" h="2070100">
                    <a:moveTo>
                      <a:pt x="0" y="0"/>
                    </a:moveTo>
                    <a:lnTo>
                      <a:pt x="54554" y="0"/>
                    </a:lnTo>
                    <a:lnTo>
                      <a:pt x="54554" y="2069890"/>
                    </a:lnTo>
                    <a:lnTo>
                      <a:pt x="0" y="2069890"/>
                    </a:lnTo>
                    <a:lnTo>
                      <a:pt x="0" y="0"/>
                    </a:lnTo>
                    <a:close/>
                  </a:path>
                </a:pathLst>
              </a:custGeom>
              <a:ln w="509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1" name="object 51"/>
            <p:cNvSpPr/>
            <p:nvPr/>
          </p:nvSpPr>
          <p:spPr>
            <a:xfrm>
              <a:off x="95558" y="2667185"/>
              <a:ext cx="158115" cy="247015"/>
            </a:xfrm>
            <a:custGeom>
              <a:avLst/>
              <a:gdLst/>
              <a:ahLst/>
              <a:cxnLst/>
              <a:rect l="l" t="t" r="r" b="b"/>
              <a:pathLst>
                <a:path w="158115" h="247014">
                  <a:moveTo>
                    <a:pt x="69529" y="17548"/>
                  </a:moveTo>
                  <a:lnTo>
                    <a:pt x="69529" y="227640"/>
                  </a:lnTo>
                  <a:lnTo>
                    <a:pt x="136587" y="227640"/>
                  </a:lnTo>
                  <a:lnTo>
                    <a:pt x="136584" y="217112"/>
                  </a:lnTo>
                  <a:lnTo>
                    <a:pt x="157775" y="217112"/>
                  </a:lnTo>
                  <a:lnTo>
                    <a:pt x="157775" y="246693"/>
                  </a:lnTo>
                  <a:lnTo>
                    <a:pt x="29417" y="246693"/>
                  </a:lnTo>
                  <a:lnTo>
                    <a:pt x="29417" y="163400"/>
                  </a:lnTo>
                  <a:lnTo>
                    <a:pt x="4719" y="163400"/>
                  </a:lnTo>
                  <a:lnTo>
                    <a:pt x="4719" y="123276"/>
                  </a:lnTo>
                  <a:lnTo>
                    <a:pt x="0" y="123276"/>
                  </a:lnTo>
                  <a:lnTo>
                    <a:pt x="0" y="100211"/>
                  </a:lnTo>
                  <a:lnTo>
                    <a:pt x="4719" y="100211"/>
                  </a:lnTo>
                  <a:lnTo>
                    <a:pt x="4719" y="65629"/>
                  </a:lnTo>
                  <a:lnTo>
                    <a:pt x="29417" y="65629"/>
                  </a:lnTo>
                  <a:lnTo>
                    <a:pt x="29417" y="0"/>
                  </a:lnTo>
                  <a:lnTo>
                    <a:pt x="157775" y="0"/>
                  </a:lnTo>
                  <a:lnTo>
                    <a:pt x="157775" y="25327"/>
                  </a:lnTo>
                  <a:lnTo>
                    <a:pt x="135080" y="25261"/>
                  </a:lnTo>
                  <a:lnTo>
                    <a:pt x="135021" y="17721"/>
                  </a:lnTo>
                  <a:lnTo>
                    <a:pt x="69529" y="17548"/>
                  </a:lnTo>
                  <a:close/>
                </a:path>
              </a:pathLst>
            </a:custGeom>
            <a:ln w="509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2" name="object 52"/>
            <p:cNvGrpSpPr/>
            <p:nvPr/>
          </p:nvGrpSpPr>
          <p:grpSpPr>
            <a:xfrm>
              <a:off x="485785" y="2682478"/>
              <a:ext cx="1049655" cy="1973580"/>
              <a:chOff x="485785" y="2682478"/>
              <a:chExt cx="1049655" cy="1973580"/>
            </a:xfrm>
          </p:grpSpPr>
          <p:sp>
            <p:nvSpPr>
              <p:cNvPr id="53" name="object 53"/>
              <p:cNvSpPr/>
              <p:nvPr/>
            </p:nvSpPr>
            <p:spPr>
              <a:xfrm>
                <a:off x="488330" y="2685023"/>
                <a:ext cx="1044575" cy="639445"/>
              </a:xfrm>
              <a:custGeom>
                <a:avLst/>
                <a:gdLst/>
                <a:ahLst/>
                <a:cxnLst/>
                <a:rect l="l" t="t" r="r" b="b"/>
                <a:pathLst>
                  <a:path w="1044575" h="639445">
                    <a:moveTo>
                      <a:pt x="782872" y="2240"/>
                    </a:moveTo>
                    <a:lnTo>
                      <a:pt x="829861" y="12160"/>
                    </a:lnTo>
                    <a:lnTo>
                      <a:pt x="868117" y="28431"/>
                    </a:lnTo>
                    <a:lnTo>
                      <a:pt x="918061" y="80294"/>
                    </a:lnTo>
                    <a:lnTo>
                      <a:pt x="920431" y="131391"/>
                    </a:lnTo>
                    <a:lnTo>
                      <a:pt x="926974" y="180971"/>
                    </a:lnTo>
                    <a:lnTo>
                      <a:pt x="938675" y="228676"/>
                    </a:lnTo>
                    <a:lnTo>
                      <a:pt x="956520" y="274147"/>
                    </a:lnTo>
                    <a:lnTo>
                      <a:pt x="981493" y="317026"/>
                    </a:lnTo>
                    <a:lnTo>
                      <a:pt x="1019330" y="363628"/>
                    </a:lnTo>
                    <a:lnTo>
                      <a:pt x="1039950" y="405703"/>
                    </a:lnTo>
                    <a:lnTo>
                      <a:pt x="1044295" y="443288"/>
                    </a:lnTo>
                    <a:lnTo>
                      <a:pt x="1033309" y="476422"/>
                    </a:lnTo>
                    <a:lnTo>
                      <a:pt x="1007934" y="505141"/>
                    </a:lnTo>
                    <a:lnTo>
                      <a:pt x="969113" y="529483"/>
                    </a:lnTo>
                    <a:lnTo>
                      <a:pt x="969113" y="546731"/>
                    </a:lnTo>
                    <a:lnTo>
                      <a:pt x="969113" y="563980"/>
                    </a:lnTo>
                    <a:lnTo>
                      <a:pt x="969113" y="581228"/>
                    </a:lnTo>
                    <a:lnTo>
                      <a:pt x="969113" y="598477"/>
                    </a:lnTo>
                    <a:lnTo>
                      <a:pt x="942047" y="598477"/>
                    </a:lnTo>
                    <a:lnTo>
                      <a:pt x="590454" y="598477"/>
                    </a:lnTo>
                    <a:lnTo>
                      <a:pt x="590454" y="580426"/>
                    </a:lnTo>
                    <a:lnTo>
                      <a:pt x="590454" y="562375"/>
                    </a:lnTo>
                    <a:lnTo>
                      <a:pt x="590454" y="544323"/>
                    </a:lnTo>
                    <a:lnTo>
                      <a:pt x="590454" y="526272"/>
                    </a:lnTo>
                    <a:lnTo>
                      <a:pt x="551036" y="515111"/>
                    </a:lnTo>
                    <a:lnTo>
                      <a:pt x="509627" y="500001"/>
                    </a:lnTo>
                    <a:lnTo>
                      <a:pt x="475338" y="481179"/>
                    </a:lnTo>
                    <a:lnTo>
                      <a:pt x="457278" y="458884"/>
                    </a:lnTo>
                    <a:lnTo>
                      <a:pt x="455084" y="407416"/>
                    </a:lnTo>
                    <a:lnTo>
                      <a:pt x="442175" y="352103"/>
                    </a:lnTo>
                    <a:lnTo>
                      <a:pt x="422431" y="298834"/>
                    </a:lnTo>
                    <a:lnTo>
                      <a:pt x="399735" y="253500"/>
                    </a:lnTo>
                    <a:lnTo>
                      <a:pt x="377967" y="221988"/>
                    </a:lnTo>
                    <a:lnTo>
                      <a:pt x="361008" y="210189"/>
                    </a:lnTo>
                    <a:lnTo>
                      <a:pt x="298113" y="210189"/>
                    </a:lnTo>
                    <a:lnTo>
                      <a:pt x="242858" y="210189"/>
                    </a:lnTo>
                    <a:lnTo>
                      <a:pt x="191860" y="210189"/>
                    </a:lnTo>
                    <a:lnTo>
                      <a:pt x="141736" y="210189"/>
                    </a:lnTo>
                    <a:lnTo>
                      <a:pt x="89103" y="210189"/>
                    </a:lnTo>
                    <a:lnTo>
                      <a:pt x="88790" y="210189"/>
                    </a:lnTo>
                    <a:lnTo>
                      <a:pt x="89352" y="199092"/>
                    </a:lnTo>
                    <a:lnTo>
                      <a:pt x="89037" y="199092"/>
                    </a:lnTo>
                    <a:lnTo>
                      <a:pt x="67856" y="199031"/>
                    </a:lnTo>
                    <a:lnTo>
                      <a:pt x="67418" y="210189"/>
                    </a:lnTo>
                    <a:lnTo>
                      <a:pt x="0" y="210189"/>
                    </a:lnTo>
                    <a:lnTo>
                      <a:pt x="0" y="0"/>
                    </a:lnTo>
                    <a:lnTo>
                      <a:pt x="66130" y="168"/>
                    </a:lnTo>
                    <a:lnTo>
                      <a:pt x="66155" y="7580"/>
                    </a:lnTo>
                    <a:lnTo>
                      <a:pt x="88848" y="7588"/>
                    </a:lnTo>
                    <a:lnTo>
                      <a:pt x="88846" y="257"/>
                    </a:lnTo>
                    <a:lnTo>
                      <a:pt x="782872" y="2240"/>
                    </a:lnTo>
                    <a:close/>
                  </a:path>
                  <a:path w="1044575" h="639445">
                    <a:moveTo>
                      <a:pt x="743748" y="621142"/>
                    </a:moveTo>
                    <a:lnTo>
                      <a:pt x="858871" y="621142"/>
                    </a:lnTo>
                    <a:lnTo>
                      <a:pt x="858871" y="638990"/>
                    </a:lnTo>
                    <a:lnTo>
                      <a:pt x="743748" y="638990"/>
                    </a:lnTo>
                    <a:lnTo>
                      <a:pt x="743748" y="621142"/>
                    </a:lnTo>
                    <a:close/>
                  </a:path>
                </a:pathLst>
              </a:custGeom>
              <a:ln w="509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1245567" y="3363517"/>
                <a:ext cx="106045" cy="343535"/>
              </a:xfrm>
              <a:custGeom>
                <a:avLst/>
                <a:gdLst/>
                <a:ahLst/>
                <a:cxnLst/>
                <a:rect l="l" t="t" r="r" b="b"/>
                <a:pathLst>
                  <a:path w="106044" h="343535">
                    <a:moveTo>
                      <a:pt x="0" y="13745"/>
                    </a:moveTo>
                    <a:lnTo>
                      <a:pt x="105633" y="13208"/>
                    </a:lnTo>
                    <a:lnTo>
                      <a:pt x="0" y="34644"/>
                    </a:lnTo>
                    <a:lnTo>
                      <a:pt x="105633" y="50119"/>
                    </a:lnTo>
                    <a:lnTo>
                      <a:pt x="0" y="73123"/>
                    </a:lnTo>
                    <a:lnTo>
                      <a:pt x="105633" y="91845"/>
                    </a:lnTo>
                    <a:lnTo>
                      <a:pt x="0" y="112708"/>
                    </a:lnTo>
                    <a:lnTo>
                      <a:pt x="105633" y="135708"/>
                    </a:lnTo>
                    <a:lnTo>
                      <a:pt x="0" y="154432"/>
                    </a:lnTo>
                    <a:lnTo>
                      <a:pt x="105633" y="177433"/>
                    </a:lnTo>
                    <a:lnTo>
                      <a:pt x="0" y="195088"/>
                    </a:lnTo>
                    <a:lnTo>
                      <a:pt x="105633" y="218089"/>
                    </a:lnTo>
                    <a:lnTo>
                      <a:pt x="0" y="237880"/>
                    </a:lnTo>
                    <a:lnTo>
                      <a:pt x="105633" y="259277"/>
                    </a:lnTo>
                    <a:lnTo>
                      <a:pt x="0" y="283352"/>
                    </a:lnTo>
                    <a:lnTo>
                      <a:pt x="105122" y="302608"/>
                    </a:lnTo>
                    <a:lnTo>
                      <a:pt x="0" y="329893"/>
                    </a:lnTo>
                    <a:lnTo>
                      <a:pt x="105633" y="329371"/>
                    </a:lnTo>
                  </a:path>
                  <a:path w="106044" h="343535">
                    <a:moveTo>
                      <a:pt x="105896" y="342908"/>
                    </a:moveTo>
                    <a:lnTo>
                      <a:pt x="42824" y="342908"/>
                    </a:lnTo>
                  </a:path>
                  <a:path w="106044" h="343535">
                    <a:moveTo>
                      <a:pt x="63425" y="0"/>
                    </a:moveTo>
                    <a:lnTo>
                      <a:pt x="353" y="0"/>
                    </a:lnTo>
                  </a:path>
                </a:pathLst>
              </a:custGeom>
              <a:ln w="12727">
                <a:solidFill>
                  <a:srgbClr val="81828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509206" y="3549442"/>
                <a:ext cx="891540" cy="1104265"/>
              </a:xfrm>
              <a:custGeom>
                <a:avLst/>
                <a:gdLst/>
                <a:ahLst/>
                <a:cxnLst/>
                <a:rect l="l" t="t" r="r" b="b"/>
                <a:pathLst>
                  <a:path w="891540" h="1104264">
                    <a:moveTo>
                      <a:pt x="595915" y="83437"/>
                    </a:moveTo>
                    <a:lnTo>
                      <a:pt x="613967" y="111916"/>
                    </a:lnTo>
                    <a:lnTo>
                      <a:pt x="632018" y="140396"/>
                    </a:lnTo>
                    <a:lnTo>
                      <a:pt x="650068" y="168875"/>
                    </a:lnTo>
                    <a:lnTo>
                      <a:pt x="668116" y="197354"/>
                    </a:lnTo>
                    <a:lnTo>
                      <a:pt x="696528" y="210385"/>
                    </a:lnTo>
                    <a:lnTo>
                      <a:pt x="724941" y="223417"/>
                    </a:lnTo>
                    <a:lnTo>
                      <a:pt x="753352" y="236447"/>
                    </a:lnTo>
                    <a:lnTo>
                      <a:pt x="781761" y="249477"/>
                    </a:lnTo>
                    <a:lnTo>
                      <a:pt x="797358" y="252807"/>
                    </a:lnTo>
                    <a:lnTo>
                      <a:pt x="815799" y="252898"/>
                    </a:lnTo>
                    <a:lnTo>
                      <a:pt x="834198" y="253078"/>
                    </a:lnTo>
                    <a:lnTo>
                      <a:pt x="849669" y="256675"/>
                    </a:lnTo>
                    <a:lnTo>
                      <a:pt x="859970" y="265391"/>
                    </a:lnTo>
                    <a:lnTo>
                      <a:pt x="866418" y="276553"/>
                    </a:lnTo>
                    <a:lnTo>
                      <a:pt x="872453" y="287415"/>
                    </a:lnTo>
                    <a:lnTo>
                      <a:pt x="881515" y="295229"/>
                    </a:lnTo>
                    <a:lnTo>
                      <a:pt x="889742" y="305737"/>
                    </a:lnTo>
                    <a:lnTo>
                      <a:pt x="891143" y="319849"/>
                    </a:lnTo>
                    <a:lnTo>
                      <a:pt x="887330" y="331679"/>
                    </a:lnTo>
                    <a:lnTo>
                      <a:pt x="879911" y="335340"/>
                    </a:lnTo>
                    <a:lnTo>
                      <a:pt x="827306" y="329462"/>
                    </a:lnTo>
                    <a:lnTo>
                      <a:pt x="775071" y="322261"/>
                    </a:lnTo>
                    <a:lnTo>
                      <a:pt x="723226" y="313667"/>
                    </a:lnTo>
                    <a:lnTo>
                      <a:pt x="671791" y="303610"/>
                    </a:lnTo>
                    <a:lnTo>
                      <a:pt x="620785" y="292020"/>
                    </a:lnTo>
                    <a:lnTo>
                      <a:pt x="570228" y="278824"/>
                    </a:lnTo>
                    <a:lnTo>
                      <a:pt x="520140" y="263954"/>
                    </a:lnTo>
                    <a:lnTo>
                      <a:pt x="470541" y="247338"/>
                    </a:lnTo>
                    <a:lnTo>
                      <a:pt x="421451" y="228906"/>
                    </a:lnTo>
                    <a:lnTo>
                      <a:pt x="372889" y="208587"/>
                    </a:lnTo>
                    <a:lnTo>
                      <a:pt x="364241" y="206264"/>
                    </a:lnTo>
                    <a:lnTo>
                      <a:pt x="356041" y="206179"/>
                    </a:lnTo>
                    <a:lnTo>
                      <a:pt x="348243" y="208099"/>
                    </a:lnTo>
                    <a:lnTo>
                      <a:pt x="340802" y="211794"/>
                    </a:lnTo>
                    <a:lnTo>
                      <a:pt x="313894" y="255322"/>
                    </a:lnTo>
                    <a:lnTo>
                      <a:pt x="284550" y="297149"/>
                    </a:lnTo>
                    <a:lnTo>
                      <a:pt x="252895" y="337198"/>
                    </a:lnTo>
                    <a:lnTo>
                      <a:pt x="219056" y="375394"/>
                    </a:lnTo>
                    <a:lnTo>
                      <a:pt x="183158" y="411661"/>
                    </a:lnTo>
                    <a:lnTo>
                      <a:pt x="145328" y="445921"/>
                    </a:lnTo>
                    <a:lnTo>
                      <a:pt x="105692" y="478100"/>
                    </a:lnTo>
                    <a:lnTo>
                      <a:pt x="64376" y="508120"/>
                    </a:lnTo>
                    <a:lnTo>
                      <a:pt x="21505" y="535905"/>
                    </a:lnTo>
                    <a:lnTo>
                      <a:pt x="11977" y="538057"/>
                    </a:lnTo>
                    <a:lnTo>
                      <a:pt x="3757" y="534700"/>
                    </a:lnTo>
                    <a:lnTo>
                      <a:pt x="0" y="527132"/>
                    </a:lnTo>
                    <a:lnTo>
                      <a:pt x="3857" y="516649"/>
                    </a:lnTo>
                    <a:lnTo>
                      <a:pt x="36655" y="470567"/>
                    </a:lnTo>
                    <a:lnTo>
                      <a:pt x="66253" y="425868"/>
                    </a:lnTo>
                    <a:lnTo>
                      <a:pt x="92972" y="381873"/>
                    </a:lnTo>
                    <a:lnTo>
                      <a:pt x="117135" y="337903"/>
                    </a:lnTo>
                    <a:lnTo>
                      <a:pt x="139061" y="293279"/>
                    </a:lnTo>
                    <a:lnTo>
                      <a:pt x="159073" y="247323"/>
                    </a:lnTo>
                    <a:lnTo>
                      <a:pt x="177492" y="199354"/>
                    </a:lnTo>
                    <a:lnTo>
                      <a:pt x="194639" y="148696"/>
                    </a:lnTo>
                    <a:lnTo>
                      <a:pt x="210836" y="94668"/>
                    </a:lnTo>
                    <a:lnTo>
                      <a:pt x="222664" y="64989"/>
                    </a:lnTo>
                    <a:lnTo>
                      <a:pt x="236025" y="34106"/>
                    </a:lnTo>
                    <a:lnTo>
                      <a:pt x="252437" y="9836"/>
                    </a:lnTo>
                    <a:lnTo>
                      <a:pt x="273413" y="0"/>
                    </a:lnTo>
                    <a:lnTo>
                      <a:pt x="308548" y="797"/>
                    </a:lnTo>
                    <a:lnTo>
                      <a:pt x="345414" y="954"/>
                    </a:lnTo>
                    <a:lnTo>
                      <a:pt x="382279" y="736"/>
                    </a:lnTo>
                    <a:lnTo>
                      <a:pt x="417415" y="404"/>
                    </a:lnTo>
                    <a:lnTo>
                      <a:pt x="426058" y="1971"/>
                    </a:lnTo>
                    <a:lnTo>
                      <a:pt x="430903" y="6622"/>
                    </a:lnTo>
                    <a:lnTo>
                      <a:pt x="433115" y="14882"/>
                    </a:lnTo>
                    <a:lnTo>
                      <a:pt x="433861" y="27279"/>
                    </a:lnTo>
                    <a:lnTo>
                      <a:pt x="434262" y="34098"/>
                    </a:lnTo>
                    <a:lnTo>
                      <a:pt x="434663" y="40917"/>
                    </a:lnTo>
                    <a:lnTo>
                      <a:pt x="466754" y="76216"/>
                    </a:lnTo>
                    <a:lnTo>
                      <a:pt x="477184" y="83437"/>
                    </a:lnTo>
                    <a:lnTo>
                      <a:pt x="506867" y="83437"/>
                    </a:lnTo>
                    <a:lnTo>
                      <a:pt x="536550" y="83437"/>
                    </a:lnTo>
                    <a:lnTo>
                      <a:pt x="566233" y="83437"/>
                    </a:lnTo>
                    <a:lnTo>
                      <a:pt x="595915" y="83437"/>
                    </a:lnTo>
                    <a:close/>
                  </a:path>
                  <a:path w="891540" h="1104264">
                    <a:moveTo>
                      <a:pt x="846858" y="669836"/>
                    </a:moveTo>
                    <a:lnTo>
                      <a:pt x="846858" y="1103442"/>
                    </a:lnTo>
                    <a:lnTo>
                      <a:pt x="837519" y="1103442"/>
                    </a:lnTo>
                    <a:lnTo>
                      <a:pt x="837519" y="1103856"/>
                    </a:lnTo>
                    <a:lnTo>
                      <a:pt x="740438" y="1103856"/>
                    </a:lnTo>
                    <a:lnTo>
                      <a:pt x="740438" y="1103442"/>
                    </a:lnTo>
                    <a:lnTo>
                      <a:pt x="730371" y="1103442"/>
                    </a:lnTo>
                    <a:lnTo>
                      <a:pt x="730371" y="669836"/>
                    </a:lnTo>
                    <a:lnTo>
                      <a:pt x="721276" y="669836"/>
                    </a:lnTo>
                    <a:lnTo>
                      <a:pt x="721276" y="503363"/>
                    </a:lnTo>
                    <a:lnTo>
                      <a:pt x="707632" y="503363"/>
                    </a:lnTo>
                    <a:lnTo>
                      <a:pt x="707632" y="489320"/>
                    </a:lnTo>
                    <a:lnTo>
                      <a:pt x="868082" y="489320"/>
                    </a:lnTo>
                    <a:lnTo>
                      <a:pt x="868082" y="504969"/>
                    </a:lnTo>
                    <a:lnTo>
                      <a:pt x="855956" y="504969"/>
                    </a:lnTo>
                    <a:lnTo>
                      <a:pt x="855956" y="669836"/>
                    </a:lnTo>
                    <a:lnTo>
                      <a:pt x="846858" y="669836"/>
                    </a:lnTo>
                    <a:close/>
                  </a:path>
                </a:pathLst>
              </a:custGeom>
              <a:ln w="5090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997062" y="3727347"/>
                <a:ext cx="54610" cy="54610"/>
              </a:xfrm>
              <a:custGeom>
                <a:avLst/>
                <a:gdLst/>
                <a:ahLst/>
                <a:cxnLst/>
                <a:rect l="l" t="t" r="r" b="b"/>
                <a:pathLst>
                  <a:path w="54609" h="54610">
                    <a:moveTo>
                      <a:pt x="27277" y="0"/>
                    </a:moveTo>
                    <a:lnTo>
                      <a:pt x="37894" y="2143"/>
                    </a:lnTo>
                    <a:lnTo>
                      <a:pt x="46563" y="7987"/>
                    </a:lnTo>
                    <a:lnTo>
                      <a:pt x="52408" y="16657"/>
                    </a:lnTo>
                    <a:lnTo>
                      <a:pt x="54552" y="27274"/>
                    </a:lnTo>
                    <a:lnTo>
                      <a:pt x="52408" y="37890"/>
                    </a:lnTo>
                    <a:lnTo>
                      <a:pt x="46563" y="46560"/>
                    </a:lnTo>
                    <a:lnTo>
                      <a:pt x="37894" y="52405"/>
                    </a:lnTo>
                    <a:lnTo>
                      <a:pt x="27277" y="54548"/>
                    </a:lnTo>
                    <a:lnTo>
                      <a:pt x="16660" y="52405"/>
                    </a:lnTo>
                    <a:lnTo>
                      <a:pt x="7989" y="46560"/>
                    </a:lnTo>
                    <a:lnTo>
                      <a:pt x="2143" y="37890"/>
                    </a:lnTo>
                    <a:lnTo>
                      <a:pt x="0" y="27274"/>
                    </a:lnTo>
                    <a:lnTo>
                      <a:pt x="2143" y="16657"/>
                    </a:lnTo>
                    <a:lnTo>
                      <a:pt x="7989" y="7987"/>
                    </a:lnTo>
                    <a:lnTo>
                      <a:pt x="16660" y="2143"/>
                    </a:lnTo>
                    <a:lnTo>
                      <a:pt x="27277" y="0"/>
                    </a:lnTo>
                    <a:close/>
                  </a:path>
                </a:pathLst>
              </a:custGeom>
              <a:ln w="3175">
                <a:solidFill>
                  <a:srgbClr val="15161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7" name="object 57"/>
            <p:cNvSpPr/>
            <p:nvPr/>
          </p:nvSpPr>
          <p:spPr>
            <a:xfrm>
              <a:off x="1071038" y="6890644"/>
              <a:ext cx="442595" cy="287020"/>
            </a:xfrm>
            <a:custGeom>
              <a:avLst/>
              <a:gdLst/>
              <a:ahLst/>
              <a:cxnLst/>
              <a:rect l="l" t="t" r="r" b="b"/>
              <a:pathLst>
                <a:path w="442594" h="287020">
                  <a:moveTo>
                    <a:pt x="0" y="0"/>
                  </a:moveTo>
                  <a:lnTo>
                    <a:pt x="442176" y="0"/>
                  </a:lnTo>
                  <a:lnTo>
                    <a:pt x="442176" y="286872"/>
                  </a:lnTo>
                  <a:lnTo>
                    <a:pt x="0" y="286872"/>
                  </a:lnTo>
                  <a:lnTo>
                    <a:pt x="0" y="0"/>
                  </a:lnTo>
                  <a:close/>
                </a:path>
              </a:pathLst>
            </a:custGeom>
            <a:ln w="509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71066" y="7011537"/>
              <a:ext cx="254635" cy="54610"/>
            </a:xfrm>
            <a:custGeom>
              <a:avLst/>
              <a:gdLst/>
              <a:ahLst/>
              <a:cxnLst/>
              <a:rect l="l" t="t" r="r" b="b"/>
              <a:pathLst>
                <a:path w="254635" h="54609">
                  <a:moveTo>
                    <a:pt x="63361" y="0"/>
                  </a:moveTo>
                  <a:lnTo>
                    <a:pt x="0" y="27154"/>
                  </a:lnTo>
                  <a:lnTo>
                    <a:pt x="63361" y="54309"/>
                  </a:lnTo>
                  <a:lnTo>
                    <a:pt x="62539" y="52612"/>
                  </a:lnTo>
                  <a:lnTo>
                    <a:pt x="61771" y="50914"/>
                  </a:lnTo>
                  <a:lnTo>
                    <a:pt x="56639" y="29700"/>
                  </a:lnTo>
                  <a:lnTo>
                    <a:pt x="31844" y="29700"/>
                  </a:lnTo>
                  <a:lnTo>
                    <a:pt x="31844" y="24610"/>
                  </a:lnTo>
                  <a:lnTo>
                    <a:pt x="56639" y="24610"/>
                  </a:lnTo>
                  <a:lnTo>
                    <a:pt x="56680" y="23759"/>
                  </a:lnTo>
                  <a:lnTo>
                    <a:pt x="62539" y="1698"/>
                  </a:lnTo>
                  <a:lnTo>
                    <a:pt x="63361" y="0"/>
                  </a:lnTo>
                  <a:close/>
                </a:path>
                <a:path w="254635" h="54609">
                  <a:moveTo>
                    <a:pt x="56639" y="24610"/>
                  </a:moveTo>
                  <a:lnTo>
                    <a:pt x="31844" y="24610"/>
                  </a:lnTo>
                  <a:lnTo>
                    <a:pt x="31844" y="29700"/>
                  </a:lnTo>
                  <a:lnTo>
                    <a:pt x="56639" y="29700"/>
                  </a:lnTo>
                  <a:lnTo>
                    <a:pt x="56639" y="24610"/>
                  </a:lnTo>
                  <a:close/>
                </a:path>
                <a:path w="254635" h="54609">
                  <a:moveTo>
                    <a:pt x="254459" y="24610"/>
                  </a:moveTo>
                  <a:lnTo>
                    <a:pt x="56639" y="24610"/>
                  </a:lnTo>
                  <a:lnTo>
                    <a:pt x="56639" y="29700"/>
                  </a:lnTo>
                  <a:lnTo>
                    <a:pt x="254459" y="29700"/>
                  </a:lnTo>
                  <a:lnTo>
                    <a:pt x="254459" y="2461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090983" y="243294"/>
              <a:ext cx="0" cy="6950075"/>
            </a:xfrm>
            <a:custGeom>
              <a:avLst/>
              <a:gdLst/>
              <a:ahLst/>
              <a:cxnLst/>
              <a:rect l="l" t="t" r="r" b="b"/>
              <a:pathLst>
                <a:path h="6950075">
                  <a:moveTo>
                    <a:pt x="0" y="0"/>
                  </a:moveTo>
                  <a:lnTo>
                    <a:pt x="0" y="6949686"/>
                  </a:lnTo>
                </a:path>
              </a:pathLst>
            </a:custGeom>
            <a:ln w="12727">
              <a:solidFill>
                <a:srgbClr val="15161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038200" y="436361"/>
              <a:ext cx="0" cy="6950075"/>
            </a:xfrm>
            <a:custGeom>
              <a:avLst/>
              <a:gdLst/>
              <a:ahLst/>
              <a:cxnLst/>
              <a:rect l="l" t="t" r="r" b="b"/>
              <a:pathLst>
                <a:path h="6950075">
                  <a:moveTo>
                    <a:pt x="0" y="0"/>
                  </a:moveTo>
                  <a:lnTo>
                    <a:pt x="0" y="6949686"/>
                  </a:lnTo>
                </a:path>
              </a:pathLst>
            </a:custGeom>
            <a:ln w="12727">
              <a:solidFill>
                <a:srgbClr val="15161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 txBox="1"/>
            <p:nvPr/>
          </p:nvSpPr>
          <p:spPr>
            <a:xfrm>
              <a:off x="116706" y="2315138"/>
              <a:ext cx="1737360" cy="17653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950" b="1" u="dash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OUTLINE</a:t>
              </a:r>
              <a:r>
                <a:rPr sz="950" b="1" u="dash" spc="135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950" b="1" u="dash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-</a:t>
              </a:r>
              <a:r>
                <a:rPr sz="950" b="1" u="dash" spc="14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950" b="1" u="dash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EXPLODED</a:t>
              </a:r>
              <a:r>
                <a:rPr sz="950" b="1" u="dash" spc="14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 </a:t>
              </a:r>
              <a:r>
                <a:rPr sz="950" b="1" u="dash" spc="-2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VIEW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62" name="object 62"/>
            <p:cNvSpPr txBox="1"/>
            <p:nvPr/>
          </p:nvSpPr>
          <p:spPr>
            <a:xfrm>
              <a:off x="7950028" y="135170"/>
              <a:ext cx="682625" cy="176530"/>
            </a:xfrm>
            <a:prstGeom prst="rect">
              <a:avLst/>
            </a:prstGeom>
          </p:spPr>
          <p:txBody>
            <a:bodyPr vert="horz" wrap="square" lIns="0" tIns="1778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40"/>
                </a:spcBef>
              </a:pPr>
              <a:r>
                <a:rPr sz="950" b="1" u="dash" spc="-10" dirty="0">
                  <a:solidFill>
                    <a:srgbClr val="151616"/>
                  </a:solidFill>
                  <a:uFill>
                    <a:solidFill>
                      <a:srgbClr val="151616"/>
                    </a:solidFill>
                  </a:uFill>
                  <a:latin typeface="Arial"/>
                  <a:cs typeface="Arial"/>
                </a:rPr>
                <a:t>QUESTION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63" name="object 63"/>
            <p:cNvSpPr txBox="1"/>
            <p:nvPr/>
          </p:nvSpPr>
          <p:spPr>
            <a:xfrm>
              <a:off x="6168090" y="375771"/>
              <a:ext cx="4434840" cy="516255"/>
            </a:xfrm>
            <a:prstGeom prst="rect">
              <a:avLst/>
            </a:prstGeom>
          </p:spPr>
          <p:txBody>
            <a:bodyPr vert="horz" wrap="square" lIns="0" tIns="23495" rIns="0" bIns="0" rtlCol="0">
              <a:spAutoFit/>
            </a:bodyPr>
            <a:lstStyle/>
            <a:p>
              <a:pPr marL="12065" marR="5080" algn="ctr">
                <a:lnSpc>
                  <a:spcPts val="950"/>
                </a:lnSpc>
                <a:spcBef>
                  <a:spcPts val="185"/>
                </a:spcBef>
              </a:pP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In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space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below,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draw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an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trigger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action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spray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bottle.</a:t>
              </a:r>
              <a:r>
                <a:rPr sz="850" spc="-30" dirty="0">
                  <a:solidFill>
                    <a:srgbClr val="151616"/>
                  </a:solidFill>
                  <a:latin typeface="Arial"/>
                  <a:cs typeface="Arial"/>
                </a:rPr>
                <a:t> You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can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choose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to</a:t>
              </a:r>
              <a:r>
                <a:rPr sz="850" spc="-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draw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a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‘detailed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OR</a:t>
              </a:r>
              <a:r>
                <a:rPr sz="850" spc="20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an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outline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exploded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view.</a:t>
              </a:r>
              <a:r>
                <a:rPr sz="850" spc="-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Add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labels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identifying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each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part.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(Please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note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-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more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marks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will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be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awarded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for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the</a:t>
              </a:r>
              <a:r>
                <a:rPr sz="850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dirty="0">
                  <a:solidFill>
                    <a:srgbClr val="151616"/>
                  </a:solidFill>
                  <a:latin typeface="Arial"/>
                  <a:cs typeface="Arial"/>
                </a:rPr>
                <a:t>detailed</a:t>
              </a:r>
              <a:r>
                <a:rPr sz="850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spc="-10" dirty="0">
                  <a:solidFill>
                    <a:srgbClr val="151616"/>
                  </a:solidFill>
                  <a:latin typeface="Arial"/>
                  <a:cs typeface="Arial"/>
                </a:rPr>
                <a:t>view).</a:t>
              </a:r>
              <a:endParaRPr sz="850">
                <a:latin typeface="Arial"/>
                <a:cs typeface="Arial"/>
              </a:endParaRPr>
            </a:p>
            <a:p>
              <a:pPr algn="ctr">
                <a:lnSpc>
                  <a:spcPts val="925"/>
                </a:lnSpc>
              </a:pPr>
              <a:r>
                <a:rPr sz="850" b="1" i="1" dirty="0">
                  <a:solidFill>
                    <a:srgbClr val="151616"/>
                  </a:solidFill>
                  <a:latin typeface="Arial"/>
                  <a:cs typeface="Arial"/>
                </a:rPr>
                <a:t>Detailed</a:t>
              </a:r>
              <a:r>
                <a:rPr sz="850" b="1" i="1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b="1" i="1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r>
                <a:rPr sz="850" b="1" i="1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b="1" i="1" dirty="0">
                  <a:solidFill>
                    <a:srgbClr val="151616"/>
                  </a:solidFill>
                  <a:latin typeface="Arial"/>
                  <a:cs typeface="Arial"/>
                </a:rPr>
                <a:t>20</a:t>
              </a:r>
              <a:r>
                <a:rPr sz="850" b="1" i="1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b="1" i="1" dirty="0">
                  <a:solidFill>
                    <a:srgbClr val="151616"/>
                  </a:solidFill>
                  <a:latin typeface="Arial"/>
                  <a:cs typeface="Arial"/>
                </a:rPr>
                <a:t>marks</a:t>
              </a:r>
              <a:r>
                <a:rPr sz="850" b="1" i="1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b="1" i="1" dirty="0">
                  <a:solidFill>
                    <a:srgbClr val="151616"/>
                  </a:solidFill>
                  <a:latin typeface="Arial"/>
                  <a:cs typeface="Arial"/>
                </a:rPr>
                <a:t>-</a:t>
              </a:r>
              <a:r>
                <a:rPr sz="850" b="1" i="1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b="1" i="1" dirty="0">
                  <a:solidFill>
                    <a:srgbClr val="151616"/>
                  </a:solidFill>
                  <a:latin typeface="Arial"/>
                  <a:cs typeface="Arial"/>
                </a:rPr>
                <a:t>Outline</a:t>
              </a:r>
              <a:r>
                <a:rPr sz="850" b="1" i="1" spc="-2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b="1" i="1" dirty="0">
                  <a:solidFill>
                    <a:srgbClr val="151616"/>
                  </a:solidFill>
                  <a:latin typeface="Arial"/>
                  <a:cs typeface="Arial"/>
                </a:rPr>
                <a:t>view</a:t>
              </a:r>
              <a:r>
                <a:rPr sz="850" b="1" i="1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b="1" i="1" dirty="0">
                  <a:solidFill>
                    <a:srgbClr val="151616"/>
                  </a:solidFill>
                  <a:latin typeface="Arial"/>
                  <a:cs typeface="Arial"/>
                </a:rPr>
                <a:t>10</a:t>
              </a:r>
              <a:r>
                <a:rPr sz="850" b="1" i="1" spc="-2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850" b="1" i="1" spc="-10" dirty="0">
                  <a:solidFill>
                    <a:srgbClr val="151616"/>
                  </a:solidFill>
                  <a:latin typeface="Arial"/>
                  <a:cs typeface="Arial"/>
                </a:rPr>
                <a:t>marks</a:t>
              </a:r>
              <a:endParaRPr sz="850">
                <a:latin typeface="Arial"/>
                <a:cs typeface="Arial"/>
              </a:endParaRPr>
            </a:p>
          </p:txBody>
        </p:sp>
        <p:sp>
          <p:nvSpPr>
            <p:cNvPr id="64" name="object 64"/>
            <p:cNvSpPr txBox="1"/>
            <p:nvPr/>
          </p:nvSpPr>
          <p:spPr>
            <a:xfrm>
              <a:off x="3787447" y="1004998"/>
              <a:ext cx="478790" cy="10668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500" dirty="0">
                  <a:solidFill>
                    <a:srgbClr val="1E7BA4"/>
                  </a:solidFill>
                  <a:latin typeface="Arial"/>
                  <a:cs typeface="Arial"/>
                </a:rPr>
                <a:t>V.Ryan</a:t>
              </a:r>
              <a:r>
                <a:rPr sz="500" spc="40" dirty="0">
                  <a:solidFill>
                    <a:srgbClr val="1E7BA4"/>
                  </a:solidFill>
                  <a:latin typeface="Arial"/>
                  <a:cs typeface="Arial"/>
                </a:rPr>
                <a:t> </a:t>
              </a:r>
              <a:r>
                <a:rPr sz="500" dirty="0">
                  <a:solidFill>
                    <a:srgbClr val="1E7BA4"/>
                  </a:solidFill>
                  <a:latin typeface="Arial"/>
                  <a:cs typeface="Arial"/>
                </a:rPr>
                <a:t>©</a:t>
              </a:r>
              <a:r>
                <a:rPr sz="500" spc="40" dirty="0">
                  <a:solidFill>
                    <a:srgbClr val="1E7BA4"/>
                  </a:solidFill>
                  <a:latin typeface="Arial"/>
                  <a:cs typeface="Arial"/>
                </a:rPr>
                <a:t> </a:t>
              </a:r>
              <a:r>
                <a:rPr sz="500" spc="-20" dirty="0">
                  <a:solidFill>
                    <a:srgbClr val="1E7BA4"/>
                  </a:solidFill>
                  <a:latin typeface="Arial"/>
                  <a:cs typeface="Arial"/>
                </a:rPr>
                <a:t>2023</a:t>
              </a:r>
              <a:endParaRPr sz="500">
                <a:latin typeface="Arial"/>
                <a:cs typeface="Arial"/>
              </a:endParaRPr>
            </a:p>
          </p:txBody>
        </p:sp>
        <p:sp>
          <p:nvSpPr>
            <p:cNvPr id="65" name="object 65"/>
            <p:cNvSpPr txBox="1"/>
            <p:nvPr/>
          </p:nvSpPr>
          <p:spPr>
            <a:xfrm>
              <a:off x="1078073" y="3111382"/>
              <a:ext cx="391160" cy="9144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40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400" spc="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0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400" spc="4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0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400">
                <a:latin typeface="Arial"/>
                <a:cs typeface="Arial"/>
              </a:endParaRPr>
            </a:p>
          </p:txBody>
        </p:sp>
        <p:sp>
          <p:nvSpPr>
            <p:cNvPr id="66" name="object 66"/>
            <p:cNvSpPr txBox="1"/>
            <p:nvPr/>
          </p:nvSpPr>
          <p:spPr>
            <a:xfrm>
              <a:off x="6130657" y="37750"/>
              <a:ext cx="868044" cy="9906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450" spc="1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450" spc="1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450">
                <a:latin typeface="Arial"/>
                <a:cs typeface="Arial"/>
              </a:endParaRPr>
            </a:p>
          </p:txBody>
        </p:sp>
        <p:sp>
          <p:nvSpPr>
            <p:cNvPr id="67" name="object 67"/>
            <p:cNvSpPr txBox="1"/>
            <p:nvPr/>
          </p:nvSpPr>
          <p:spPr>
            <a:xfrm>
              <a:off x="7185101" y="37567"/>
              <a:ext cx="434340" cy="9906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450" spc="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450" spc="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450">
                <a:latin typeface="Arial"/>
                <a:cs typeface="Arial"/>
              </a:endParaRPr>
            </a:p>
          </p:txBody>
        </p:sp>
        <p:sp>
          <p:nvSpPr>
            <p:cNvPr id="68" name="object 68"/>
            <p:cNvSpPr txBox="1"/>
            <p:nvPr/>
          </p:nvSpPr>
          <p:spPr>
            <a:xfrm>
              <a:off x="6130657" y="7405675"/>
              <a:ext cx="868044" cy="9906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technologystudent.com</a:t>
              </a:r>
              <a:r>
                <a:rPr sz="450" spc="15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450" spc="15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450">
                <a:latin typeface="Arial"/>
                <a:cs typeface="Arial"/>
              </a:endParaRPr>
            </a:p>
          </p:txBody>
        </p:sp>
        <p:sp>
          <p:nvSpPr>
            <p:cNvPr id="69" name="object 69"/>
            <p:cNvSpPr txBox="1"/>
            <p:nvPr/>
          </p:nvSpPr>
          <p:spPr>
            <a:xfrm>
              <a:off x="4509643" y="7414718"/>
              <a:ext cx="1481455" cy="9906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450" spc="-10" dirty="0">
                  <a:solidFill>
                    <a:srgbClr val="151616"/>
                  </a:solidFill>
                  <a:latin typeface="Arial"/>
                  <a:cs typeface="Arial"/>
                  <a:hlinkClick r:id="rId12"/>
                </a:rPr>
                <a:t>https://www.facebook.com/groups/254963448192823/</a:t>
              </a:r>
              <a:endParaRPr sz="450">
                <a:latin typeface="Arial"/>
                <a:cs typeface="Arial"/>
              </a:endParaRPr>
            </a:p>
          </p:txBody>
        </p:sp>
        <p:sp>
          <p:nvSpPr>
            <p:cNvPr id="70" name="object 70"/>
            <p:cNvSpPr txBox="1"/>
            <p:nvPr/>
          </p:nvSpPr>
          <p:spPr>
            <a:xfrm>
              <a:off x="2773398" y="7416243"/>
              <a:ext cx="1646555" cy="9906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WORLD</a:t>
              </a:r>
              <a:r>
                <a:rPr sz="450" spc="180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ASSOCIATION</a:t>
              </a:r>
              <a:r>
                <a:rPr sz="450" spc="254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OF</a:t>
              </a:r>
              <a:r>
                <a:rPr sz="450" spc="2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TECHNOLOGY</a:t>
              </a:r>
              <a:r>
                <a:rPr sz="450" spc="204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spc="-10" dirty="0">
                  <a:solidFill>
                    <a:srgbClr val="151616"/>
                  </a:solidFill>
                  <a:latin typeface="Arial"/>
                  <a:cs typeface="Arial"/>
                </a:rPr>
                <a:t>TEACHERS</a:t>
              </a:r>
              <a:endParaRPr sz="450">
                <a:latin typeface="Arial"/>
                <a:cs typeface="Arial"/>
              </a:endParaRPr>
            </a:p>
          </p:txBody>
        </p:sp>
        <p:sp>
          <p:nvSpPr>
            <p:cNvPr id="71" name="object 71"/>
            <p:cNvSpPr txBox="1"/>
            <p:nvPr/>
          </p:nvSpPr>
          <p:spPr>
            <a:xfrm>
              <a:off x="7185101" y="7405492"/>
              <a:ext cx="434340" cy="9906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V.Ryan</a:t>
              </a:r>
              <a:r>
                <a:rPr sz="450" spc="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dirty="0">
                  <a:solidFill>
                    <a:srgbClr val="151616"/>
                  </a:solidFill>
                  <a:latin typeface="Arial"/>
                  <a:cs typeface="Arial"/>
                </a:rPr>
                <a:t>©</a:t>
              </a:r>
              <a:r>
                <a:rPr sz="450" spc="3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450" spc="-20" dirty="0">
                  <a:solidFill>
                    <a:srgbClr val="151616"/>
                  </a:solidFill>
                  <a:latin typeface="Arial"/>
                  <a:cs typeface="Arial"/>
                </a:rPr>
                <a:t>2023</a:t>
              </a:r>
              <a:endParaRPr sz="450">
                <a:latin typeface="Arial"/>
                <a:cs typeface="Arial"/>
              </a:endParaRPr>
            </a:p>
          </p:txBody>
        </p:sp>
        <p:sp>
          <p:nvSpPr>
            <p:cNvPr id="72" name="object 72"/>
            <p:cNvSpPr txBox="1"/>
            <p:nvPr/>
          </p:nvSpPr>
          <p:spPr>
            <a:xfrm>
              <a:off x="434218" y="527597"/>
              <a:ext cx="1060450" cy="19812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1100" b="1" dirty="0">
                  <a:solidFill>
                    <a:srgbClr val="151616"/>
                  </a:solidFill>
                  <a:latin typeface="Arial"/>
                  <a:cs typeface="Arial"/>
                </a:rPr>
                <a:t>HELPFUL</a:t>
              </a:r>
              <a:r>
                <a:rPr sz="1100" b="1" spc="85" dirty="0">
                  <a:solidFill>
                    <a:srgbClr val="151616"/>
                  </a:solidFill>
                  <a:latin typeface="Arial"/>
                  <a:cs typeface="Arial"/>
                </a:rPr>
                <a:t> </a:t>
              </a:r>
              <a:r>
                <a:rPr sz="1100" b="1" spc="-20" dirty="0">
                  <a:solidFill>
                    <a:srgbClr val="151616"/>
                  </a:solidFill>
                  <a:latin typeface="Arial"/>
                  <a:cs typeface="Arial"/>
                </a:rPr>
                <a:t>LINK</a:t>
              </a:r>
              <a:endParaRPr sz="1100">
                <a:latin typeface="Arial"/>
                <a:cs typeface="Arial"/>
              </a:endParaRPr>
            </a:p>
          </p:txBody>
        </p:sp>
        <p:pic>
          <p:nvPicPr>
            <p:cNvPr id="73" name="object 73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0208" y="738049"/>
              <a:ext cx="679659" cy="1042282"/>
            </a:xfrm>
            <a:prstGeom prst="rect">
              <a:avLst/>
            </a:prstGeom>
          </p:spPr>
        </p:pic>
        <p:sp>
          <p:nvSpPr>
            <p:cNvPr id="74" name="object 74"/>
            <p:cNvSpPr txBox="1"/>
            <p:nvPr/>
          </p:nvSpPr>
          <p:spPr>
            <a:xfrm>
              <a:off x="698970" y="1182729"/>
              <a:ext cx="341630" cy="21018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200" b="1" spc="-20" dirty="0">
                  <a:solidFill>
                    <a:srgbClr val="151616"/>
                  </a:solidFill>
                  <a:latin typeface="Arial"/>
                  <a:cs typeface="Arial"/>
                  <a:hlinkClick r:id="rId15"/>
                </a:rPr>
                <a:t>Link</a:t>
              </a:r>
              <a:endParaRPr sz="12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4785" y="-15546"/>
            <a:ext cx="9184640" cy="915669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R="175895" algn="ctr">
              <a:lnSpc>
                <a:spcPct val="100000"/>
              </a:lnSpc>
              <a:spcBef>
                <a:spcPts val="590"/>
              </a:spcBef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EXPLODED VIEWS - FINE PEN </a:t>
            </a:r>
            <a:r>
              <a:rPr sz="1600" b="1" spc="-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600">
              <a:latin typeface="Arial"/>
              <a:cs typeface="Arial"/>
            </a:endParaRPr>
          </a:p>
          <a:p>
            <a:pPr marR="90805" algn="ctr">
              <a:lnSpc>
                <a:spcPct val="100000"/>
              </a:lnSpc>
              <a:spcBef>
                <a:spcPts val="180"/>
              </a:spcBef>
            </a:pPr>
            <a:r>
              <a:rPr sz="600" spc="-1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V.Ryan </a:t>
            </a:r>
            <a:r>
              <a:rPr sz="60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©</a:t>
            </a:r>
            <a:r>
              <a:rPr sz="6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 </a:t>
            </a:r>
            <a:r>
              <a:rPr sz="60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2008</a:t>
            </a:r>
            <a:r>
              <a:rPr sz="6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 </a:t>
            </a:r>
            <a:r>
              <a:rPr sz="600" spc="-1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World</a:t>
            </a:r>
            <a:r>
              <a:rPr sz="600" spc="-3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 </a:t>
            </a:r>
            <a:r>
              <a:rPr sz="60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Association</a:t>
            </a:r>
            <a:r>
              <a:rPr sz="6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 </a:t>
            </a:r>
            <a:r>
              <a:rPr sz="60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of</a:t>
            </a:r>
            <a:r>
              <a:rPr sz="600" spc="-2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 </a:t>
            </a:r>
            <a:r>
              <a:rPr sz="600" spc="-1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Technology</a:t>
            </a:r>
            <a:r>
              <a:rPr sz="600" spc="-2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 </a:t>
            </a:r>
            <a:r>
              <a:rPr sz="600" spc="-1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Teachers</a:t>
            </a:r>
            <a:endParaRPr sz="600">
              <a:latin typeface="Arial"/>
              <a:cs typeface="Arial"/>
            </a:endParaRPr>
          </a:p>
          <a:p>
            <a:pPr marL="2047875" marR="5080" indent="-2035810">
              <a:lnSpc>
                <a:spcPts val="1560"/>
              </a:lnSpc>
              <a:spcBef>
                <a:spcPts val="605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fine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felt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shown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below.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drawn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3D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2D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version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below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adding the missing lines and</a:t>
            </a:r>
            <a:r>
              <a:rPr sz="1400" b="1" spc="3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appropriate colour and 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shade.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6992" y="4994744"/>
            <a:ext cx="9269730" cy="775970"/>
            <a:chOff x="566992" y="4994744"/>
            <a:chExt cx="9269730" cy="775970"/>
          </a:xfrm>
        </p:grpSpPr>
        <p:sp>
          <p:nvSpPr>
            <p:cNvPr id="4" name="object 4"/>
            <p:cNvSpPr/>
            <p:nvPr/>
          </p:nvSpPr>
          <p:spPr>
            <a:xfrm>
              <a:off x="566992" y="5523868"/>
              <a:ext cx="9269730" cy="0"/>
            </a:xfrm>
            <a:custGeom>
              <a:avLst/>
              <a:gdLst/>
              <a:ahLst/>
              <a:cxnLst/>
              <a:rect l="l" t="t" r="r" b="b"/>
              <a:pathLst>
                <a:path w="9269730">
                  <a:moveTo>
                    <a:pt x="9269708" y="0"/>
                  </a:moveTo>
                  <a:lnTo>
                    <a:pt x="0" y="0"/>
                  </a:lnTo>
                </a:path>
              </a:pathLst>
            </a:custGeom>
            <a:ln w="12701">
              <a:solidFill>
                <a:srgbClr val="151616"/>
              </a:solidFill>
              <a:prstDash val="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01453" y="4997919"/>
              <a:ext cx="8474710" cy="769620"/>
            </a:xfrm>
            <a:custGeom>
              <a:avLst/>
              <a:gdLst/>
              <a:ahLst/>
              <a:cxnLst/>
              <a:rect l="l" t="t" r="r" b="b"/>
              <a:pathLst>
                <a:path w="8474710" h="769620">
                  <a:moveTo>
                    <a:pt x="5206097" y="344458"/>
                  </a:moveTo>
                  <a:lnTo>
                    <a:pt x="5206097" y="696203"/>
                  </a:lnTo>
                  <a:lnTo>
                    <a:pt x="5317761" y="696203"/>
                  </a:lnTo>
                  <a:lnTo>
                    <a:pt x="5317761" y="344458"/>
                  </a:lnTo>
                  <a:lnTo>
                    <a:pt x="5206097" y="344458"/>
                  </a:lnTo>
                  <a:close/>
                </a:path>
                <a:path w="8474710" h="769620">
                  <a:moveTo>
                    <a:pt x="5317761" y="358415"/>
                  </a:moveTo>
                  <a:lnTo>
                    <a:pt x="5317761" y="682246"/>
                  </a:lnTo>
                  <a:lnTo>
                    <a:pt x="5602507" y="598496"/>
                  </a:lnTo>
                  <a:lnTo>
                    <a:pt x="5602507" y="450540"/>
                  </a:lnTo>
                  <a:lnTo>
                    <a:pt x="5317761" y="358415"/>
                  </a:lnTo>
                  <a:close/>
                </a:path>
                <a:path w="8474710" h="769620">
                  <a:moveTo>
                    <a:pt x="5602507" y="489621"/>
                  </a:moveTo>
                  <a:lnTo>
                    <a:pt x="5602507" y="564997"/>
                  </a:lnTo>
                  <a:lnTo>
                    <a:pt x="5870502" y="564997"/>
                  </a:lnTo>
                  <a:lnTo>
                    <a:pt x="5870502" y="489621"/>
                  </a:lnTo>
                  <a:lnTo>
                    <a:pt x="5602507" y="489621"/>
                  </a:lnTo>
                  <a:close/>
                </a:path>
                <a:path w="8474710" h="769620">
                  <a:moveTo>
                    <a:pt x="5870502" y="500788"/>
                  </a:moveTo>
                  <a:lnTo>
                    <a:pt x="5870502" y="553830"/>
                  </a:lnTo>
                  <a:lnTo>
                    <a:pt x="5904003" y="553830"/>
                  </a:lnTo>
                  <a:lnTo>
                    <a:pt x="5904003" y="500788"/>
                  </a:lnTo>
                  <a:lnTo>
                    <a:pt x="5870502" y="500788"/>
                  </a:lnTo>
                  <a:close/>
                </a:path>
                <a:path w="8474710" h="769620">
                  <a:moveTo>
                    <a:pt x="5102183" y="350574"/>
                  </a:moveTo>
                  <a:lnTo>
                    <a:pt x="5102183" y="691167"/>
                  </a:lnTo>
                  <a:lnTo>
                    <a:pt x="4826703" y="691167"/>
                  </a:lnTo>
                  <a:lnTo>
                    <a:pt x="4826703" y="350574"/>
                  </a:lnTo>
                  <a:lnTo>
                    <a:pt x="5102183" y="350574"/>
                  </a:lnTo>
                  <a:close/>
                </a:path>
                <a:path w="8474710" h="769620">
                  <a:moveTo>
                    <a:pt x="367985" y="350574"/>
                  </a:moveTo>
                  <a:lnTo>
                    <a:pt x="367985" y="691167"/>
                  </a:lnTo>
                  <a:lnTo>
                    <a:pt x="92505" y="691167"/>
                  </a:lnTo>
                  <a:lnTo>
                    <a:pt x="92505" y="350574"/>
                  </a:lnTo>
                  <a:lnTo>
                    <a:pt x="367985" y="350574"/>
                  </a:lnTo>
                  <a:close/>
                </a:path>
                <a:path w="8474710" h="769620">
                  <a:moveTo>
                    <a:pt x="95677" y="275766"/>
                  </a:moveTo>
                  <a:lnTo>
                    <a:pt x="95677" y="762468"/>
                  </a:lnTo>
                  <a:lnTo>
                    <a:pt x="0" y="762468"/>
                  </a:lnTo>
                  <a:lnTo>
                    <a:pt x="0" y="275766"/>
                  </a:lnTo>
                  <a:lnTo>
                    <a:pt x="95677" y="275766"/>
                  </a:lnTo>
                  <a:close/>
                </a:path>
                <a:path w="8474710" h="769620">
                  <a:moveTo>
                    <a:pt x="6321023" y="519797"/>
                  </a:moveTo>
                  <a:lnTo>
                    <a:pt x="6321023" y="208137"/>
                  </a:lnTo>
                  <a:lnTo>
                    <a:pt x="8474447" y="208137"/>
                  </a:lnTo>
                  <a:lnTo>
                    <a:pt x="8474447" y="519797"/>
                  </a:lnTo>
                </a:path>
                <a:path w="8474710" h="769620">
                  <a:moveTo>
                    <a:pt x="8450647" y="207881"/>
                  </a:moveTo>
                  <a:lnTo>
                    <a:pt x="6332098" y="207881"/>
                  </a:lnTo>
                  <a:lnTo>
                    <a:pt x="6332098" y="130056"/>
                  </a:lnTo>
                  <a:lnTo>
                    <a:pt x="8295170" y="130056"/>
                  </a:lnTo>
                  <a:lnTo>
                    <a:pt x="8295170" y="60325"/>
                  </a:lnTo>
                  <a:lnTo>
                    <a:pt x="6461323" y="60325"/>
                  </a:lnTo>
                  <a:lnTo>
                    <a:pt x="6449184" y="105627"/>
                  </a:lnTo>
                  <a:lnTo>
                    <a:pt x="6366690" y="105627"/>
                  </a:lnTo>
                  <a:lnTo>
                    <a:pt x="6366690" y="92296"/>
                  </a:lnTo>
                  <a:lnTo>
                    <a:pt x="6366690" y="78963"/>
                  </a:lnTo>
                  <a:lnTo>
                    <a:pt x="6366690" y="65630"/>
                  </a:lnTo>
                  <a:lnTo>
                    <a:pt x="6366690" y="52297"/>
                  </a:lnTo>
                  <a:lnTo>
                    <a:pt x="6368876" y="27902"/>
                  </a:lnTo>
                  <a:lnTo>
                    <a:pt x="6378701" y="11727"/>
                  </a:lnTo>
                  <a:lnTo>
                    <a:pt x="6401062" y="2763"/>
                  </a:lnTo>
                  <a:lnTo>
                    <a:pt x="6440857" y="0"/>
                  </a:lnTo>
                  <a:lnTo>
                    <a:pt x="8450179" y="0"/>
                  </a:lnTo>
                  <a:lnTo>
                    <a:pt x="8450647" y="207881"/>
                  </a:lnTo>
                  <a:close/>
                </a:path>
                <a:path w="8474710" h="769620">
                  <a:moveTo>
                    <a:pt x="524200" y="271306"/>
                  </a:moveTo>
                  <a:lnTo>
                    <a:pt x="4291898" y="271306"/>
                  </a:lnTo>
                  <a:lnTo>
                    <a:pt x="4291898" y="769334"/>
                  </a:lnTo>
                </a:path>
              </a:pathLst>
            </a:custGeom>
            <a:ln w="635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3831" y="2550606"/>
            <a:ext cx="8325783" cy="108302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675870" y="1299984"/>
            <a:ext cx="1489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6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8" name="object 8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63573" y="1169535"/>
            <a:ext cx="587857" cy="58785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038630" y="1238799"/>
            <a:ext cx="299085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b="1" spc="-20" dirty="0">
                <a:solidFill>
                  <a:srgbClr val="151616"/>
                </a:solidFill>
                <a:latin typeface="Arial"/>
                <a:cs typeface="Arial"/>
                <a:hlinkClick r:id="rId4"/>
              </a:rPr>
              <a:t>Link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1354" y="1298667"/>
            <a:ext cx="460375" cy="247650"/>
          </a:xfrm>
          <a:custGeom>
            <a:avLst/>
            <a:gdLst/>
            <a:ahLst/>
            <a:cxnLst/>
            <a:rect l="l" t="t" r="r" b="b"/>
            <a:pathLst>
              <a:path w="460375" h="247650">
                <a:moveTo>
                  <a:pt x="273705" y="0"/>
                </a:moveTo>
                <a:lnTo>
                  <a:pt x="273705" y="80657"/>
                </a:lnTo>
                <a:lnTo>
                  <a:pt x="76817" y="80657"/>
                </a:lnTo>
                <a:lnTo>
                  <a:pt x="66909" y="106922"/>
                </a:lnTo>
                <a:lnTo>
                  <a:pt x="50875" y="132435"/>
                </a:lnTo>
                <a:lnTo>
                  <a:pt x="28608" y="155582"/>
                </a:lnTo>
                <a:lnTo>
                  <a:pt x="0" y="174750"/>
                </a:lnTo>
                <a:lnTo>
                  <a:pt x="273705" y="174750"/>
                </a:lnTo>
                <a:lnTo>
                  <a:pt x="273705" y="247384"/>
                </a:lnTo>
                <a:lnTo>
                  <a:pt x="304861" y="207474"/>
                </a:lnTo>
                <a:lnTo>
                  <a:pt x="339298" y="175560"/>
                </a:lnTo>
                <a:lnTo>
                  <a:pt x="376796" y="151232"/>
                </a:lnTo>
                <a:lnTo>
                  <a:pt x="417136" y="134079"/>
                </a:lnTo>
                <a:lnTo>
                  <a:pt x="460098" y="123692"/>
                </a:lnTo>
                <a:lnTo>
                  <a:pt x="420037" y="112864"/>
                </a:lnTo>
                <a:lnTo>
                  <a:pt x="381198" y="95931"/>
                </a:lnTo>
                <a:lnTo>
                  <a:pt x="343750" y="72043"/>
                </a:lnTo>
                <a:lnTo>
                  <a:pt x="307862" y="40349"/>
                </a:lnTo>
                <a:lnTo>
                  <a:pt x="273705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8927" y="-15546"/>
            <a:ext cx="9295765" cy="915669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R="167005" algn="ctr">
              <a:lnSpc>
                <a:spcPct val="100000"/>
              </a:lnSpc>
              <a:spcBef>
                <a:spcPts val="590"/>
              </a:spcBef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6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VIEWS</a:t>
            </a:r>
            <a:r>
              <a:rPr sz="16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6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151616"/>
                </a:solidFill>
                <a:latin typeface="Arial"/>
                <a:cs typeface="Arial"/>
              </a:rPr>
              <a:t>FOUNTAIN</a:t>
            </a:r>
            <a:r>
              <a:rPr sz="16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sz="16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600">
              <a:latin typeface="Arial"/>
              <a:cs typeface="Arial"/>
            </a:endParaRPr>
          </a:p>
          <a:p>
            <a:pPr marR="90170" algn="ctr">
              <a:lnSpc>
                <a:spcPct val="100000"/>
              </a:lnSpc>
              <a:spcBef>
                <a:spcPts val="180"/>
              </a:spcBef>
            </a:pPr>
            <a:r>
              <a:rPr sz="600" spc="-1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V.Ryan </a:t>
            </a:r>
            <a:r>
              <a:rPr sz="60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©</a:t>
            </a:r>
            <a:r>
              <a:rPr sz="6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 </a:t>
            </a:r>
            <a:r>
              <a:rPr sz="60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2008</a:t>
            </a:r>
            <a:r>
              <a:rPr sz="6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 </a:t>
            </a:r>
            <a:r>
              <a:rPr sz="600" spc="-1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World</a:t>
            </a:r>
            <a:r>
              <a:rPr sz="600" spc="-3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 </a:t>
            </a:r>
            <a:r>
              <a:rPr sz="60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Association</a:t>
            </a:r>
            <a:r>
              <a:rPr sz="6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 </a:t>
            </a:r>
            <a:r>
              <a:rPr sz="60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of</a:t>
            </a:r>
            <a:r>
              <a:rPr sz="600" spc="-2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 </a:t>
            </a:r>
            <a:r>
              <a:rPr sz="600" spc="-1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Technology</a:t>
            </a:r>
            <a:r>
              <a:rPr sz="600" spc="-2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 </a:t>
            </a:r>
            <a:r>
              <a:rPr sz="600" spc="-10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Teachers</a:t>
            </a:r>
            <a:endParaRPr sz="600">
              <a:latin typeface="Arial"/>
              <a:cs typeface="Arial"/>
            </a:endParaRPr>
          </a:p>
          <a:p>
            <a:pPr marL="2128520" marR="5080" indent="-2116455">
              <a:lnSpc>
                <a:spcPts val="1560"/>
              </a:lnSpc>
              <a:spcBef>
                <a:spcPts val="605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fountain</a:t>
            </a:r>
            <a:r>
              <a:rPr sz="1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shown</a:t>
            </a:r>
            <a:r>
              <a:rPr sz="1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below.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drawn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3D</a:t>
            </a:r>
            <a:r>
              <a:rPr sz="1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2D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version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below,</a:t>
            </a:r>
            <a:r>
              <a:rPr sz="1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adding the missing lines and appropriate colour and 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shade.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28319" y="5488646"/>
            <a:ext cx="9269730" cy="636270"/>
            <a:chOff x="728319" y="5488646"/>
            <a:chExt cx="9269730" cy="636270"/>
          </a:xfrm>
        </p:grpSpPr>
        <p:sp>
          <p:nvSpPr>
            <p:cNvPr id="4" name="object 4"/>
            <p:cNvSpPr/>
            <p:nvPr/>
          </p:nvSpPr>
          <p:spPr>
            <a:xfrm>
              <a:off x="728319" y="5807260"/>
              <a:ext cx="9269730" cy="0"/>
            </a:xfrm>
            <a:custGeom>
              <a:avLst/>
              <a:gdLst/>
              <a:ahLst/>
              <a:cxnLst/>
              <a:rect l="l" t="t" r="r" b="b"/>
              <a:pathLst>
                <a:path w="9269730">
                  <a:moveTo>
                    <a:pt x="0" y="0"/>
                  </a:moveTo>
                  <a:lnTo>
                    <a:pt x="362922" y="0"/>
                  </a:lnTo>
                </a:path>
                <a:path w="9269730">
                  <a:moveTo>
                    <a:pt x="538347" y="0"/>
                  </a:moveTo>
                  <a:lnTo>
                    <a:pt x="9269708" y="0"/>
                  </a:lnTo>
                </a:path>
              </a:pathLst>
            </a:custGeom>
            <a:ln w="12701">
              <a:solidFill>
                <a:srgbClr val="151616"/>
              </a:solidFill>
              <a:prstDash val="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91242" y="5491821"/>
              <a:ext cx="8809355" cy="629920"/>
            </a:xfrm>
            <a:custGeom>
              <a:avLst/>
              <a:gdLst/>
              <a:ahLst/>
              <a:cxnLst/>
              <a:rect l="l" t="t" r="r" b="b"/>
              <a:pathLst>
                <a:path w="8809355" h="629920">
                  <a:moveTo>
                    <a:pt x="4627397" y="71525"/>
                  </a:moveTo>
                  <a:lnTo>
                    <a:pt x="4627397" y="557888"/>
                  </a:lnTo>
                  <a:lnTo>
                    <a:pt x="850921" y="557888"/>
                  </a:lnTo>
                  <a:lnTo>
                    <a:pt x="850921" y="71525"/>
                  </a:lnTo>
                  <a:lnTo>
                    <a:pt x="4627397" y="71525"/>
                  </a:lnTo>
                  <a:close/>
                </a:path>
                <a:path w="8809355" h="629920">
                  <a:moveTo>
                    <a:pt x="175425" y="71560"/>
                  </a:moveTo>
                  <a:lnTo>
                    <a:pt x="0" y="71560"/>
                  </a:lnTo>
                  <a:lnTo>
                    <a:pt x="0" y="557348"/>
                  </a:lnTo>
                  <a:lnTo>
                    <a:pt x="175425" y="557348"/>
                  </a:lnTo>
                  <a:lnTo>
                    <a:pt x="175425" y="71560"/>
                  </a:lnTo>
                  <a:close/>
                </a:path>
                <a:path w="8809355" h="629920">
                  <a:moveTo>
                    <a:pt x="5381583" y="134179"/>
                  </a:moveTo>
                  <a:lnTo>
                    <a:pt x="5643133" y="134179"/>
                  </a:lnTo>
                  <a:lnTo>
                    <a:pt x="5643133" y="496328"/>
                  </a:lnTo>
                  <a:lnTo>
                    <a:pt x="5381583" y="496328"/>
                  </a:lnTo>
                  <a:lnTo>
                    <a:pt x="5381583" y="134179"/>
                  </a:lnTo>
                  <a:close/>
                </a:path>
                <a:path w="8809355" h="629920">
                  <a:moveTo>
                    <a:pt x="5383343" y="195016"/>
                  </a:moveTo>
                  <a:lnTo>
                    <a:pt x="5242784" y="195016"/>
                  </a:lnTo>
                  <a:lnTo>
                    <a:pt x="5242784" y="439466"/>
                  </a:lnTo>
                  <a:lnTo>
                    <a:pt x="5383343" y="439466"/>
                  </a:lnTo>
                  <a:lnTo>
                    <a:pt x="5383343" y="195016"/>
                  </a:lnTo>
                  <a:close/>
                </a:path>
                <a:path w="8809355" h="629920">
                  <a:moveTo>
                    <a:pt x="8808786" y="0"/>
                  </a:moveTo>
                  <a:lnTo>
                    <a:pt x="8808786" y="629413"/>
                  </a:lnTo>
                  <a:lnTo>
                    <a:pt x="6605841" y="629413"/>
                  </a:lnTo>
                  <a:lnTo>
                    <a:pt x="6605841" y="0"/>
                  </a:lnTo>
                  <a:lnTo>
                    <a:pt x="8808786" y="0"/>
                  </a:lnTo>
                  <a:close/>
                </a:path>
              </a:pathLst>
            </a:custGeom>
            <a:ln w="6350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2555" y="2682427"/>
            <a:ext cx="8913345" cy="135754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675870" y="1299984"/>
            <a:ext cx="1489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6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8" name="object 8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63573" y="1169535"/>
            <a:ext cx="587857" cy="58785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038630" y="1238799"/>
            <a:ext cx="299085" cy="185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b="1" spc="-20" dirty="0">
                <a:solidFill>
                  <a:srgbClr val="151616"/>
                </a:solidFill>
                <a:latin typeface="Arial"/>
                <a:cs typeface="Arial"/>
                <a:hlinkClick r:id="rId4"/>
              </a:rPr>
              <a:t>Link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1354" y="1298667"/>
            <a:ext cx="460375" cy="247650"/>
          </a:xfrm>
          <a:custGeom>
            <a:avLst/>
            <a:gdLst/>
            <a:ahLst/>
            <a:cxnLst/>
            <a:rect l="l" t="t" r="r" b="b"/>
            <a:pathLst>
              <a:path w="460375" h="247650">
                <a:moveTo>
                  <a:pt x="273705" y="0"/>
                </a:moveTo>
                <a:lnTo>
                  <a:pt x="273705" y="80657"/>
                </a:lnTo>
                <a:lnTo>
                  <a:pt x="76817" y="80657"/>
                </a:lnTo>
                <a:lnTo>
                  <a:pt x="66909" y="106922"/>
                </a:lnTo>
                <a:lnTo>
                  <a:pt x="50875" y="132435"/>
                </a:lnTo>
                <a:lnTo>
                  <a:pt x="28608" y="155582"/>
                </a:lnTo>
                <a:lnTo>
                  <a:pt x="0" y="174750"/>
                </a:lnTo>
                <a:lnTo>
                  <a:pt x="273705" y="174750"/>
                </a:lnTo>
                <a:lnTo>
                  <a:pt x="273705" y="247384"/>
                </a:lnTo>
                <a:lnTo>
                  <a:pt x="304861" y="207474"/>
                </a:lnTo>
                <a:lnTo>
                  <a:pt x="339298" y="175560"/>
                </a:lnTo>
                <a:lnTo>
                  <a:pt x="376796" y="151232"/>
                </a:lnTo>
                <a:lnTo>
                  <a:pt x="417136" y="134079"/>
                </a:lnTo>
                <a:lnTo>
                  <a:pt x="460098" y="123692"/>
                </a:lnTo>
                <a:lnTo>
                  <a:pt x="420037" y="112864"/>
                </a:lnTo>
                <a:lnTo>
                  <a:pt x="381198" y="95931"/>
                </a:lnTo>
                <a:lnTo>
                  <a:pt x="343750" y="72043"/>
                </a:lnTo>
                <a:lnTo>
                  <a:pt x="307862" y="40349"/>
                </a:lnTo>
                <a:lnTo>
                  <a:pt x="273705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309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2198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35086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7973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00862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3747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66634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49521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32410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ECEC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15298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98186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81074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63962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46850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29738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12622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95511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78398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61287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44174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27063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09950" y="2115003"/>
            <a:ext cx="0" cy="4966335"/>
          </a:xfrm>
          <a:custGeom>
            <a:avLst/>
            <a:gdLst/>
            <a:ahLst/>
            <a:cxnLst/>
            <a:rect l="l" t="t" r="r" b="b"/>
            <a:pathLst>
              <a:path h="4966334">
                <a:moveTo>
                  <a:pt x="0" y="0"/>
                </a:moveTo>
                <a:lnTo>
                  <a:pt x="0" y="496631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09950" y="541666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274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92838" y="2115003"/>
            <a:ext cx="0" cy="4966335"/>
          </a:xfrm>
          <a:custGeom>
            <a:avLst/>
            <a:gdLst/>
            <a:ahLst/>
            <a:cxnLst/>
            <a:rect l="l" t="t" r="r" b="b"/>
            <a:pathLst>
              <a:path h="4966334">
                <a:moveTo>
                  <a:pt x="0" y="0"/>
                </a:moveTo>
                <a:lnTo>
                  <a:pt x="0" y="496631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92838" y="541666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274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75727" y="2115003"/>
            <a:ext cx="0" cy="4966335"/>
          </a:xfrm>
          <a:custGeom>
            <a:avLst/>
            <a:gdLst/>
            <a:ahLst/>
            <a:cxnLst/>
            <a:rect l="l" t="t" r="r" b="b"/>
            <a:pathLst>
              <a:path h="4966334">
                <a:moveTo>
                  <a:pt x="0" y="0"/>
                </a:moveTo>
                <a:lnTo>
                  <a:pt x="0" y="496631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75727" y="541666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274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58614" y="2115003"/>
            <a:ext cx="0" cy="4966335"/>
          </a:xfrm>
          <a:custGeom>
            <a:avLst/>
            <a:gdLst/>
            <a:ahLst/>
            <a:cxnLst/>
            <a:rect l="l" t="t" r="r" b="b"/>
            <a:pathLst>
              <a:path h="4966334">
                <a:moveTo>
                  <a:pt x="0" y="0"/>
                </a:moveTo>
                <a:lnTo>
                  <a:pt x="0" y="496631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58614" y="541666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274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41502" y="2115003"/>
            <a:ext cx="0" cy="4966335"/>
          </a:xfrm>
          <a:custGeom>
            <a:avLst/>
            <a:gdLst/>
            <a:ahLst/>
            <a:cxnLst/>
            <a:rect l="l" t="t" r="r" b="b"/>
            <a:pathLst>
              <a:path h="4966334">
                <a:moveTo>
                  <a:pt x="0" y="0"/>
                </a:moveTo>
                <a:lnTo>
                  <a:pt x="0" y="496631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941502" y="541666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274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224386" y="2115003"/>
            <a:ext cx="0" cy="4966335"/>
          </a:xfrm>
          <a:custGeom>
            <a:avLst/>
            <a:gdLst/>
            <a:ahLst/>
            <a:cxnLst/>
            <a:rect l="l" t="t" r="r" b="b"/>
            <a:pathLst>
              <a:path h="4966334">
                <a:moveTo>
                  <a:pt x="0" y="0"/>
                </a:moveTo>
                <a:lnTo>
                  <a:pt x="0" y="496631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224386" y="541666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274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07275" y="2115003"/>
            <a:ext cx="0" cy="4966335"/>
          </a:xfrm>
          <a:custGeom>
            <a:avLst/>
            <a:gdLst/>
            <a:ahLst/>
            <a:cxnLst/>
            <a:rect l="l" t="t" r="r" b="b"/>
            <a:pathLst>
              <a:path h="4966334">
                <a:moveTo>
                  <a:pt x="0" y="0"/>
                </a:moveTo>
                <a:lnTo>
                  <a:pt x="0" y="496631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507275" y="541666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274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90162" y="2115003"/>
            <a:ext cx="0" cy="4966335"/>
          </a:xfrm>
          <a:custGeom>
            <a:avLst/>
            <a:gdLst/>
            <a:ahLst/>
            <a:cxnLst/>
            <a:rect l="l" t="t" r="r" b="b"/>
            <a:pathLst>
              <a:path h="4966334">
                <a:moveTo>
                  <a:pt x="0" y="0"/>
                </a:moveTo>
                <a:lnTo>
                  <a:pt x="0" y="496631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90162" y="541666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274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73051" y="2115003"/>
            <a:ext cx="0" cy="4966335"/>
          </a:xfrm>
          <a:custGeom>
            <a:avLst/>
            <a:gdLst/>
            <a:ahLst/>
            <a:cxnLst/>
            <a:rect l="l" t="t" r="r" b="b"/>
            <a:pathLst>
              <a:path h="4966334">
                <a:moveTo>
                  <a:pt x="0" y="0"/>
                </a:moveTo>
                <a:lnTo>
                  <a:pt x="0" y="496631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073051" y="541666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274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355939" y="2115003"/>
            <a:ext cx="0" cy="4966335"/>
          </a:xfrm>
          <a:custGeom>
            <a:avLst/>
            <a:gdLst/>
            <a:ahLst/>
            <a:cxnLst/>
            <a:rect l="l" t="t" r="r" b="b"/>
            <a:pathLst>
              <a:path h="4966334">
                <a:moveTo>
                  <a:pt x="0" y="0"/>
                </a:moveTo>
                <a:lnTo>
                  <a:pt x="0" y="4966312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355939" y="541666"/>
            <a:ext cx="0" cy="683260"/>
          </a:xfrm>
          <a:custGeom>
            <a:avLst/>
            <a:gdLst/>
            <a:ahLst/>
            <a:cxnLst/>
            <a:rect l="l" t="t" r="r" b="b"/>
            <a:pathLst>
              <a:path h="683260">
                <a:moveTo>
                  <a:pt x="0" y="0"/>
                </a:moveTo>
                <a:lnTo>
                  <a:pt x="0" y="68274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638827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921715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865499" y="532445"/>
            <a:ext cx="9060180" cy="6553200"/>
            <a:chOff x="865499" y="532445"/>
            <a:chExt cx="9060180" cy="6553200"/>
          </a:xfrm>
        </p:grpSpPr>
        <p:sp>
          <p:nvSpPr>
            <p:cNvPr id="46" name="object 46"/>
            <p:cNvSpPr/>
            <p:nvPr/>
          </p:nvSpPr>
          <p:spPr>
            <a:xfrm>
              <a:off x="869309" y="536255"/>
              <a:ext cx="9052560" cy="6545580"/>
            </a:xfrm>
            <a:custGeom>
              <a:avLst/>
              <a:gdLst/>
              <a:ahLst/>
              <a:cxnLst/>
              <a:rect l="l" t="t" r="r" b="b"/>
              <a:pathLst>
                <a:path w="9052560" h="6545580">
                  <a:moveTo>
                    <a:pt x="493927" y="6545059"/>
                  </a:moveTo>
                  <a:lnTo>
                    <a:pt x="0" y="6259888"/>
                  </a:lnTo>
                </a:path>
                <a:path w="9052560" h="6545580">
                  <a:moveTo>
                    <a:pt x="1059724" y="6545059"/>
                  </a:moveTo>
                  <a:lnTo>
                    <a:pt x="0" y="5933227"/>
                  </a:lnTo>
                </a:path>
                <a:path w="9052560" h="6545580">
                  <a:moveTo>
                    <a:pt x="1625508" y="6545059"/>
                  </a:moveTo>
                  <a:lnTo>
                    <a:pt x="0" y="5606571"/>
                  </a:lnTo>
                </a:path>
                <a:path w="9052560" h="6545580">
                  <a:moveTo>
                    <a:pt x="2191263" y="6545059"/>
                  </a:moveTo>
                  <a:lnTo>
                    <a:pt x="0" y="5279932"/>
                  </a:lnTo>
                </a:path>
                <a:path w="9052560" h="6545580">
                  <a:moveTo>
                    <a:pt x="2757053" y="6545059"/>
                  </a:moveTo>
                  <a:lnTo>
                    <a:pt x="0" y="4953275"/>
                  </a:lnTo>
                </a:path>
                <a:path w="9052560" h="6545580">
                  <a:moveTo>
                    <a:pt x="3322847" y="6545059"/>
                  </a:moveTo>
                  <a:lnTo>
                    <a:pt x="0" y="4626615"/>
                  </a:lnTo>
                </a:path>
                <a:path w="9052560" h="6545580">
                  <a:moveTo>
                    <a:pt x="3888586" y="6545059"/>
                  </a:moveTo>
                  <a:lnTo>
                    <a:pt x="0" y="4299979"/>
                  </a:lnTo>
                </a:path>
                <a:path w="9052560" h="6545580">
                  <a:moveTo>
                    <a:pt x="4454381" y="6545059"/>
                  </a:moveTo>
                  <a:lnTo>
                    <a:pt x="0" y="3973323"/>
                  </a:lnTo>
                </a:path>
                <a:path w="9052560" h="6545580">
                  <a:moveTo>
                    <a:pt x="5020177" y="6545059"/>
                  </a:moveTo>
                  <a:lnTo>
                    <a:pt x="0" y="3646662"/>
                  </a:lnTo>
                </a:path>
                <a:path w="9052560" h="6545580">
                  <a:moveTo>
                    <a:pt x="5585908" y="6545059"/>
                  </a:moveTo>
                  <a:lnTo>
                    <a:pt x="0" y="3320031"/>
                  </a:lnTo>
                </a:path>
                <a:path w="9052560" h="6545580">
                  <a:moveTo>
                    <a:pt x="6151716" y="6545059"/>
                  </a:moveTo>
                  <a:lnTo>
                    <a:pt x="0" y="2993367"/>
                  </a:lnTo>
                </a:path>
                <a:path w="9052560" h="6545580">
                  <a:moveTo>
                    <a:pt x="6717513" y="6545059"/>
                  </a:moveTo>
                  <a:lnTo>
                    <a:pt x="0" y="2666706"/>
                  </a:lnTo>
                </a:path>
                <a:path w="9052560" h="6545580">
                  <a:moveTo>
                    <a:pt x="7283242" y="6545059"/>
                  </a:moveTo>
                  <a:lnTo>
                    <a:pt x="0" y="2340079"/>
                  </a:lnTo>
                </a:path>
                <a:path w="9052560" h="6545580">
                  <a:moveTo>
                    <a:pt x="7849044" y="6545059"/>
                  </a:moveTo>
                  <a:lnTo>
                    <a:pt x="0" y="2013414"/>
                  </a:lnTo>
                </a:path>
                <a:path w="9052560" h="6545580">
                  <a:moveTo>
                    <a:pt x="8414773" y="6545059"/>
                  </a:moveTo>
                  <a:lnTo>
                    <a:pt x="0" y="1686779"/>
                  </a:lnTo>
                </a:path>
                <a:path w="9052560" h="6545580">
                  <a:moveTo>
                    <a:pt x="8980573" y="6545059"/>
                  </a:moveTo>
                  <a:lnTo>
                    <a:pt x="0" y="1360123"/>
                  </a:lnTo>
                </a:path>
                <a:path w="9052560" h="6545580">
                  <a:moveTo>
                    <a:pt x="9052405" y="6259863"/>
                  </a:moveTo>
                  <a:lnTo>
                    <a:pt x="0" y="1033458"/>
                  </a:lnTo>
                </a:path>
                <a:path w="9052560" h="6545580">
                  <a:moveTo>
                    <a:pt x="9052405" y="5933235"/>
                  </a:moveTo>
                  <a:lnTo>
                    <a:pt x="0" y="706827"/>
                  </a:lnTo>
                </a:path>
                <a:path w="9052560" h="6545580">
                  <a:moveTo>
                    <a:pt x="9052405" y="5606575"/>
                  </a:moveTo>
                  <a:lnTo>
                    <a:pt x="0" y="380166"/>
                  </a:lnTo>
                </a:path>
                <a:path w="9052560" h="6545580">
                  <a:moveTo>
                    <a:pt x="9052405" y="5279906"/>
                  </a:moveTo>
                  <a:lnTo>
                    <a:pt x="0" y="53513"/>
                  </a:lnTo>
                </a:path>
                <a:path w="9052560" h="6545580">
                  <a:moveTo>
                    <a:pt x="9052405" y="4953287"/>
                  </a:moveTo>
                  <a:lnTo>
                    <a:pt x="517363" y="15631"/>
                  </a:lnTo>
                </a:path>
                <a:path w="9052560" h="6545580">
                  <a:moveTo>
                    <a:pt x="9052405" y="4626622"/>
                  </a:moveTo>
                  <a:lnTo>
                    <a:pt x="1070819" y="13841"/>
                  </a:lnTo>
                </a:path>
                <a:path w="9052560" h="6545580">
                  <a:moveTo>
                    <a:pt x="9052405" y="4299958"/>
                  </a:moveTo>
                  <a:lnTo>
                    <a:pt x="1612242" y="0"/>
                  </a:lnTo>
                </a:path>
                <a:path w="9052560" h="6545580">
                  <a:moveTo>
                    <a:pt x="9052405" y="3973330"/>
                  </a:moveTo>
                  <a:lnTo>
                    <a:pt x="2201796" y="10245"/>
                  </a:lnTo>
                </a:path>
                <a:path w="9052560" h="6545580">
                  <a:moveTo>
                    <a:pt x="9052405" y="3646666"/>
                  </a:moveTo>
                  <a:lnTo>
                    <a:pt x="2815412" y="44538"/>
                  </a:lnTo>
                </a:path>
                <a:path w="9052560" h="6545580">
                  <a:moveTo>
                    <a:pt x="9052405" y="3320002"/>
                  </a:moveTo>
                  <a:lnTo>
                    <a:pt x="3380903" y="54770"/>
                  </a:lnTo>
                </a:path>
                <a:path w="9052560" h="6545580">
                  <a:moveTo>
                    <a:pt x="9052405" y="2993378"/>
                  </a:moveTo>
                  <a:lnTo>
                    <a:pt x="3934364" y="40963"/>
                  </a:lnTo>
                </a:path>
                <a:path w="9052560" h="6545580">
                  <a:moveTo>
                    <a:pt x="9052405" y="2666714"/>
                  </a:moveTo>
                  <a:lnTo>
                    <a:pt x="4499844" y="39154"/>
                  </a:lnTo>
                </a:path>
                <a:path w="9052560" h="6545580">
                  <a:moveTo>
                    <a:pt x="9052405" y="2340046"/>
                  </a:moveTo>
                  <a:lnTo>
                    <a:pt x="5053309" y="25318"/>
                  </a:lnTo>
                </a:path>
                <a:path w="9052560" h="6545580">
                  <a:moveTo>
                    <a:pt x="9052405" y="2013422"/>
                  </a:moveTo>
                  <a:lnTo>
                    <a:pt x="5642862" y="47605"/>
                  </a:lnTo>
                </a:path>
                <a:path w="9052560" h="6545580">
                  <a:moveTo>
                    <a:pt x="9052405" y="1686758"/>
                  </a:moveTo>
                  <a:lnTo>
                    <a:pt x="6196323" y="33764"/>
                  </a:lnTo>
                </a:path>
                <a:path w="9052560" h="6545580">
                  <a:moveTo>
                    <a:pt x="9052405" y="1360134"/>
                  </a:moveTo>
                  <a:lnTo>
                    <a:pt x="6749780" y="19954"/>
                  </a:lnTo>
                </a:path>
                <a:path w="9052560" h="6545580">
                  <a:moveTo>
                    <a:pt x="9052405" y="1033466"/>
                  </a:moveTo>
                  <a:lnTo>
                    <a:pt x="7315264" y="30185"/>
                  </a:lnTo>
                </a:path>
                <a:path w="9052560" h="6545580">
                  <a:moveTo>
                    <a:pt x="9052405" y="706809"/>
                  </a:moveTo>
                  <a:lnTo>
                    <a:pt x="7892787" y="40424"/>
                  </a:lnTo>
                </a:path>
                <a:path w="9052560" h="6545580">
                  <a:moveTo>
                    <a:pt x="9052405" y="380174"/>
                  </a:moveTo>
                  <a:lnTo>
                    <a:pt x="8446244" y="26600"/>
                  </a:lnTo>
                </a:path>
                <a:path w="9052560" h="6545580">
                  <a:moveTo>
                    <a:pt x="8558452" y="6545059"/>
                  </a:moveTo>
                  <a:lnTo>
                    <a:pt x="9052405" y="6259878"/>
                  </a:lnTo>
                </a:path>
                <a:path w="9052560" h="6545580">
                  <a:moveTo>
                    <a:pt x="7992701" y="6545059"/>
                  </a:moveTo>
                  <a:lnTo>
                    <a:pt x="9052405" y="5933235"/>
                  </a:lnTo>
                </a:path>
                <a:path w="9052560" h="6545580">
                  <a:moveTo>
                    <a:pt x="7426904" y="6545059"/>
                  </a:moveTo>
                  <a:lnTo>
                    <a:pt x="9052405" y="5606575"/>
                  </a:lnTo>
                </a:path>
                <a:path w="9052560" h="6545580">
                  <a:moveTo>
                    <a:pt x="6861117" y="6545059"/>
                  </a:moveTo>
                  <a:lnTo>
                    <a:pt x="9052405" y="5279918"/>
                  </a:lnTo>
                </a:path>
                <a:path w="9052560" h="6545580">
                  <a:moveTo>
                    <a:pt x="6295377" y="6545059"/>
                  </a:moveTo>
                  <a:lnTo>
                    <a:pt x="9052405" y="4953287"/>
                  </a:lnTo>
                </a:path>
                <a:path w="9052560" h="6545580">
                  <a:moveTo>
                    <a:pt x="5729583" y="6545059"/>
                  </a:moveTo>
                  <a:lnTo>
                    <a:pt x="9052405" y="4626626"/>
                  </a:lnTo>
                </a:path>
                <a:path w="9052560" h="6545580">
                  <a:moveTo>
                    <a:pt x="5163781" y="6545059"/>
                  </a:moveTo>
                  <a:lnTo>
                    <a:pt x="9052405" y="4299962"/>
                  </a:lnTo>
                </a:path>
                <a:path w="9052560" h="6545580">
                  <a:moveTo>
                    <a:pt x="4598050" y="6545059"/>
                  </a:moveTo>
                  <a:lnTo>
                    <a:pt x="9052405" y="3973334"/>
                  </a:lnTo>
                </a:path>
                <a:path w="9052560" h="6545580">
                  <a:moveTo>
                    <a:pt x="4032248" y="6545059"/>
                  </a:moveTo>
                  <a:lnTo>
                    <a:pt x="9052405" y="3646670"/>
                  </a:lnTo>
                </a:path>
                <a:path w="9052560" h="6545580">
                  <a:moveTo>
                    <a:pt x="3466447" y="6545059"/>
                  </a:moveTo>
                  <a:lnTo>
                    <a:pt x="9052405" y="3320009"/>
                  </a:lnTo>
                </a:path>
                <a:path w="9052560" h="6545580">
                  <a:moveTo>
                    <a:pt x="2900718" y="6545059"/>
                  </a:moveTo>
                  <a:lnTo>
                    <a:pt x="9052405" y="2993378"/>
                  </a:lnTo>
                </a:path>
                <a:path w="9052560" h="6545580">
                  <a:moveTo>
                    <a:pt x="2334920" y="6545059"/>
                  </a:moveTo>
                  <a:lnTo>
                    <a:pt x="9052405" y="2666718"/>
                  </a:lnTo>
                </a:path>
                <a:path w="9052560" h="6545580">
                  <a:moveTo>
                    <a:pt x="1769191" y="6545059"/>
                  </a:moveTo>
                  <a:lnTo>
                    <a:pt x="9052405" y="2340086"/>
                  </a:lnTo>
                </a:path>
                <a:path w="9052560" h="6545580">
                  <a:moveTo>
                    <a:pt x="1203385" y="6545059"/>
                  </a:moveTo>
                  <a:lnTo>
                    <a:pt x="9052405" y="2013426"/>
                  </a:lnTo>
                </a:path>
                <a:path w="9052560" h="6545580">
                  <a:moveTo>
                    <a:pt x="637585" y="6545059"/>
                  </a:moveTo>
                  <a:lnTo>
                    <a:pt x="9052405" y="1686761"/>
                  </a:lnTo>
                </a:path>
                <a:path w="9052560" h="6545580">
                  <a:moveTo>
                    <a:pt x="71856" y="6545059"/>
                  </a:moveTo>
                  <a:lnTo>
                    <a:pt x="9052405" y="1360134"/>
                  </a:lnTo>
                </a:path>
                <a:path w="9052560" h="6545580">
                  <a:moveTo>
                    <a:pt x="0" y="6259882"/>
                  </a:moveTo>
                  <a:lnTo>
                    <a:pt x="9052405" y="1033470"/>
                  </a:lnTo>
                </a:path>
                <a:path w="9052560" h="6545580">
                  <a:moveTo>
                    <a:pt x="0" y="5933213"/>
                  </a:moveTo>
                  <a:lnTo>
                    <a:pt x="9052405" y="706813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69309" y="916430"/>
              <a:ext cx="9052560" cy="5226685"/>
            </a:xfrm>
            <a:custGeom>
              <a:avLst/>
              <a:gdLst/>
              <a:ahLst/>
              <a:cxnLst/>
              <a:rect l="l" t="t" r="r" b="b"/>
              <a:pathLst>
                <a:path w="9052560" h="5226685">
                  <a:moveTo>
                    <a:pt x="0" y="5226414"/>
                  </a:moveTo>
                  <a:lnTo>
                    <a:pt x="9052405" y="0"/>
                  </a:lnTo>
                </a:path>
              </a:pathLst>
            </a:custGeom>
            <a:ln w="7199">
              <a:solidFill>
                <a:srgbClr val="ECEC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69309" y="542382"/>
              <a:ext cx="9052560" cy="5274310"/>
            </a:xfrm>
            <a:custGeom>
              <a:avLst/>
              <a:gdLst/>
              <a:ahLst/>
              <a:cxnLst/>
              <a:rect l="l" t="t" r="r" b="b"/>
              <a:pathLst>
                <a:path w="9052560" h="5274310">
                  <a:moveTo>
                    <a:pt x="0" y="5273799"/>
                  </a:moveTo>
                  <a:lnTo>
                    <a:pt x="9052405" y="47395"/>
                  </a:lnTo>
                </a:path>
                <a:path w="9052560" h="5274310">
                  <a:moveTo>
                    <a:pt x="0" y="4947135"/>
                  </a:moveTo>
                  <a:lnTo>
                    <a:pt x="8547073" y="9497"/>
                  </a:lnTo>
                </a:path>
                <a:path w="9052560" h="5274310">
                  <a:moveTo>
                    <a:pt x="0" y="4620514"/>
                  </a:moveTo>
                  <a:lnTo>
                    <a:pt x="7993616" y="7715"/>
                  </a:lnTo>
                </a:path>
                <a:path w="9052560" h="5274310">
                  <a:moveTo>
                    <a:pt x="0" y="4293847"/>
                  </a:moveTo>
                  <a:lnTo>
                    <a:pt x="7416093" y="5915"/>
                  </a:lnTo>
                </a:path>
                <a:path w="9052560" h="5274310">
                  <a:moveTo>
                    <a:pt x="0" y="3967179"/>
                  </a:moveTo>
                  <a:lnTo>
                    <a:pt x="6862636" y="4112"/>
                  </a:lnTo>
                </a:path>
                <a:path w="9052560" h="5274310">
                  <a:moveTo>
                    <a:pt x="0" y="3640557"/>
                  </a:moveTo>
                  <a:lnTo>
                    <a:pt x="6273086" y="14368"/>
                  </a:lnTo>
                </a:path>
                <a:path w="9052560" h="5274310">
                  <a:moveTo>
                    <a:pt x="0" y="3313887"/>
                  </a:moveTo>
                  <a:lnTo>
                    <a:pt x="5707594" y="24580"/>
                  </a:lnTo>
                </a:path>
                <a:path w="9052560" h="5274310">
                  <a:moveTo>
                    <a:pt x="0" y="2987226"/>
                  </a:moveTo>
                  <a:lnTo>
                    <a:pt x="5142103" y="10754"/>
                  </a:lnTo>
                </a:path>
                <a:path w="9052560" h="5274310">
                  <a:moveTo>
                    <a:pt x="0" y="2660605"/>
                  </a:moveTo>
                  <a:lnTo>
                    <a:pt x="4588649" y="8975"/>
                  </a:lnTo>
                </a:path>
                <a:path w="9052560" h="5274310">
                  <a:moveTo>
                    <a:pt x="0" y="2333938"/>
                  </a:moveTo>
                  <a:lnTo>
                    <a:pt x="4023158" y="7171"/>
                  </a:lnTo>
                </a:path>
                <a:path w="9052560" h="5274310">
                  <a:moveTo>
                    <a:pt x="0" y="2007313"/>
                  </a:moveTo>
                  <a:lnTo>
                    <a:pt x="3457670" y="5393"/>
                  </a:lnTo>
                </a:path>
                <a:path w="9052560" h="5274310">
                  <a:moveTo>
                    <a:pt x="0" y="1680645"/>
                  </a:moveTo>
                  <a:lnTo>
                    <a:pt x="2880151" y="3582"/>
                  </a:lnTo>
                </a:path>
                <a:path w="9052560" h="5274310">
                  <a:moveTo>
                    <a:pt x="0" y="1353988"/>
                  </a:moveTo>
                  <a:lnTo>
                    <a:pt x="2314663" y="13827"/>
                  </a:lnTo>
                </a:path>
                <a:path w="9052560" h="5274310">
                  <a:moveTo>
                    <a:pt x="0" y="1027357"/>
                  </a:moveTo>
                  <a:lnTo>
                    <a:pt x="1749172" y="0"/>
                  </a:lnTo>
                </a:path>
                <a:path w="9052560" h="5274310">
                  <a:moveTo>
                    <a:pt x="0" y="700690"/>
                  </a:moveTo>
                  <a:lnTo>
                    <a:pt x="1159621" y="10228"/>
                  </a:lnTo>
                </a:path>
                <a:path w="9052560" h="5274310">
                  <a:moveTo>
                    <a:pt x="0" y="374030"/>
                  </a:moveTo>
                  <a:lnTo>
                    <a:pt x="606157" y="843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616392" y="1224406"/>
              <a:ext cx="2743835" cy="890905"/>
            </a:xfrm>
            <a:custGeom>
              <a:avLst/>
              <a:gdLst/>
              <a:ahLst/>
              <a:cxnLst/>
              <a:rect l="l" t="t" r="r" b="b"/>
              <a:pathLst>
                <a:path w="2743834" h="890905">
                  <a:moveTo>
                    <a:pt x="2743207" y="0"/>
                  </a:moveTo>
                  <a:lnTo>
                    <a:pt x="0" y="0"/>
                  </a:lnTo>
                  <a:lnTo>
                    <a:pt x="0" y="890596"/>
                  </a:lnTo>
                  <a:lnTo>
                    <a:pt x="2743207" y="890596"/>
                  </a:lnTo>
                  <a:lnTo>
                    <a:pt x="27432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256481" y="3502382"/>
              <a:ext cx="1136015" cy="1954530"/>
            </a:xfrm>
            <a:custGeom>
              <a:avLst/>
              <a:gdLst/>
              <a:ahLst/>
              <a:cxnLst/>
              <a:rect l="l" t="t" r="r" b="b"/>
              <a:pathLst>
                <a:path w="1136014" h="1954529">
                  <a:moveTo>
                    <a:pt x="0" y="0"/>
                  </a:moveTo>
                  <a:lnTo>
                    <a:pt x="0" y="1313390"/>
                  </a:lnTo>
                  <a:lnTo>
                    <a:pt x="1135739" y="1954226"/>
                  </a:lnTo>
                  <a:lnTo>
                    <a:pt x="1135739" y="640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256481" y="3502382"/>
              <a:ext cx="1136015" cy="1954530"/>
            </a:xfrm>
            <a:custGeom>
              <a:avLst/>
              <a:gdLst/>
              <a:ahLst/>
              <a:cxnLst/>
              <a:rect l="l" t="t" r="r" b="b"/>
              <a:pathLst>
                <a:path w="1136014" h="1954529">
                  <a:moveTo>
                    <a:pt x="0" y="0"/>
                  </a:moveTo>
                  <a:lnTo>
                    <a:pt x="1135739" y="640831"/>
                  </a:lnTo>
                  <a:lnTo>
                    <a:pt x="1135739" y="1954226"/>
                  </a:lnTo>
                  <a:lnTo>
                    <a:pt x="0" y="1313390"/>
                  </a:lnTo>
                  <a:lnTo>
                    <a:pt x="0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392238" y="3502382"/>
              <a:ext cx="1136015" cy="1954530"/>
            </a:xfrm>
            <a:custGeom>
              <a:avLst/>
              <a:gdLst/>
              <a:ahLst/>
              <a:cxnLst/>
              <a:rect l="l" t="t" r="r" b="b"/>
              <a:pathLst>
                <a:path w="1136015" h="1954529">
                  <a:moveTo>
                    <a:pt x="1135739" y="0"/>
                  </a:moveTo>
                  <a:lnTo>
                    <a:pt x="0" y="640831"/>
                  </a:lnTo>
                  <a:lnTo>
                    <a:pt x="0" y="1954226"/>
                  </a:lnTo>
                  <a:lnTo>
                    <a:pt x="1135739" y="1313390"/>
                  </a:lnTo>
                  <a:lnTo>
                    <a:pt x="11357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256481" y="2858896"/>
              <a:ext cx="2272030" cy="2597785"/>
            </a:xfrm>
            <a:custGeom>
              <a:avLst/>
              <a:gdLst/>
              <a:ahLst/>
              <a:cxnLst/>
              <a:rect l="l" t="t" r="r" b="b"/>
              <a:pathLst>
                <a:path w="2272029" h="2597785">
                  <a:moveTo>
                    <a:pt x="2271496" y="643486"/>
                  </a:moveTo>
                  <a:lnTo>
                    <a:pt x="1135757" y="1284317"/>
                  </a:lnTo>
                  <a:lnTo>
                    <a:pt x="1135757" y="2597712"/>
                  </a:lnTo>
                  <a:lnTo>
                    <a:pt x="2271496" y="1956876"/>
                  </a:lnTo>
                  <a:lnTo>
                    <a:pt x="2271496" y="643486"/>
                  </a:lnTo>
                  <a:close/>
                </a:path>
                <a:path w="2272029" h="2597785">
                  <a:moveTo>
                    <a:pt x="0" y="643486"/>
                  </a:moveTo>
                  <a:lnTo>
                    <a:pt x="1135739" y="1284317"/>
                  </a:lnTo>
                  <a:lnTo>
                    <a:pt x="2267658" y="640835"/>
                  </a:lnTo>
                  <a:lnTo>
                    <a:pt x="1131919" y="0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098207" y="3370640"/>
              <a:ext cx="600075" cy="309880"/>
            </a:xfrm>
            <a:custGeom>
              <a:avLst/>
              <a:gdLst/>
              <a:ahLst/>
              <a:cxnLst/>
              <a:rect l="l" t="t" r="r" b="b"/>
              <a:pathLst>
                <a:path w="600075" h="309879">
                  <a:moveTo>
                    <a:pt x="300034" y="0"/>
                  </a:moveTo>
                  <a:lnTo>
                    <a:pt x="239567" y="3144"/>
                  </a:lnTo>
                  <a:lnTo>
                    <a:pt x="183247" y="12163"/>
                  </a:lnTo>
                  <a:lnTo>
                    <a:pt x="132282" y="26433"/>
                  </a:lnTo>
                  <a:lnTo>
                    <a:pt x="87878" y="45333"/>
                  </a:lnTo>
                  <a:lnTo>
                    <a:pt x="51241" y="68240"/>
                  </a:lnTo>
                  <a:lnTo>
                    <a:pt x="23578" y="94532"/>
                  </a:lnTo>
                  <a:lnTo>
                    <a:pt x="0" y="154781"/>
                  </a:lnTo>
                  <a:lnTo>
                    <a:pt x="6095" y="185975"/>
                  </a:lnTo>
                  <a:lnTo>
                    <a:pt x="51241" y="241322"/>
                  </a:lnTo>
                  <a:lnTo>
                    <a:pt x="87878" y="264229"/>
                  </a:lnTo>
                  <a:lnTo>
                    <a:pt x="132282" y="283129"/>
                  </a:lnTo>
                  <a:lnTo>
                    <a:pt x="183247" y="297400"/>
                  </a:lnTo>
                  <a:lnTo>
                    <a:pt x="239567" y="306419"/>
                  </a:lnTo>
                  <a:lnTo>
                    <a:pt x="300034" y="309563"/>
                  </a:lnTo>
                  <a:lnTo>
                    <a:pt x="360503" y="306419"/>
                  </a:lnTo>
                  <a:lnTo>
                    <a:pt x="416824" y="297400"/>
                  </a:lnTo>
                  <a:lnTo>
                    <a:pt x="467790" y="283129"/>
                  </a:lnTo>
                  <a:lnTo>
                    <a:pt x="512194" y="264229"/>
                  </a:lnTo>
                  <a:lnTo>
                    <a:pt x="548832" y="241322"/>
                  </a:lnTo>
                  <a:lnTo>
                    <a:pt x="576495" y="215030"/>
                  </a:lnTo>
                  <a:lnTo>
                    <a:pt x="600073" y="154781"/>
                  </a:lnTo>
                  <a:lnTo>
                    <a:pt x="593978" y="123586"/>
                  </a:lnTo>
                  <a:lnTo>
                    <a:pt x="548832" y="68240"/>
                  </a:lnTo>
                  <a:lnTo>
                    <a:pt x="512194" y="45333"/>
                  </a:lnTo>
                  <a:lnTo>
                    <a:pt x="467790" y="26433"/>
                  </a:lnTo>
                  <a:lnTo>
                    <a:pt x="416824" y="12163"/>
                  </a:lnTo>
                  <a:lnTo>
                    <a:pt x="360503" y="3144"/>
                  </a:lnTo>
                  <a:lnTo>
                    <a:pt x="3000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098207" y="3370640"/>
              <a:ext cx="600075" cy="309880"/>
            </a:xfrm>
            <a:custGeom>
              <a:avLst/>
              <a:gdLst/>
              <a:ahLst/>
              <a:cxnLst/>
              <a:rect l="l" t="t" r="r" b="b"/>
              <a:pathLst>
                <a:path w="600075" h="309879">
                  <a:moveTo>
                    <a:pt x="300034" y="0"/>
                  </a:moveTo>
                  <a:lnTo>
                    <a:pt x="360503" y="3144"/>
                  </a:lnTo>
                  <a:lnTo>
                    <a:pt x="416824" y="12163"/>
                  </a:lnTo>
                  <a:lnTo>
                    <a:pt x="467790" y="26433"/>
                  </a:lnTo>
                  <a:lnTo>
                    <a:pt x="512194" y="45333"/>
                  </a:lnTo>
                  <a:lnTo>
                    <a:pt x="548832" y="68240"/>
                  </a:lnTo>
                  <a:lnTo>
                    <a:pt x="576495" y="94532"/>
                  </a:lnTo>
                  <a:lnTo>
                    <a:pt x="600073" y="154781"/>
                  </a:lnTo>
                  <a:lnTo>
                    <a:pt x="593978" y="185975"/>
                  </a:lnTo>
                  <a:lnTo>
                    <a:pt x="548832" y="241322"/>
                  </a:lnTo>
                  <a:lnTo>
                    <a:pt x="512194" y="264229"/>
                  </a:lnTo>
                  <a:lnTo>
                    <a:pt x="467790" y="283129"/>
                  </a:lnTo>
                  <a:lnTo>
                    <a:pt x="416824" y="297400"/>
                  </a:lnTo>
                  <a:lnTo>
                    <a:pt x="360503" y="306419"/>
                  </a:lnTo>
                  <a:lnTo>
                    <a:pt x="300034" y="309563"/>
                  </a:lnTo>
                  <a:lnTo>
                    <a:pt x="239567" y="306419"/>
                  </a:lnTo>
                  <a:lnTo>
                    <a:pt x="183247" y="297400"/>
                  </a:lnTo>
                  <a:lnTo>
                    <a:pt x="132282" y="283129"/>
                  </a:lnTo>
                  <a:lnTo>
                    <a:pt x="87878" y="264229"/>
                  </a:lnTo>
                  <a:lnTo>
                    <a:pt x="51241" y="241322"/>
                  </a:lnTo>
                  <a:lnTo>
                    <a:pt x="23578" y="215030"/>
                  </a:lnTo>
                  <a:lnTo>
                    <a:pt x="0" y="154781"/>
                  </a:lnTo>
                  <a:lnTo>
                    <a:pt x="6095" y="123586"/>
                  </a:lnTo>
                  <a:lnTo>
                    <a:pt x="51241" y="68240"/>
                  </a:lnTo>
                  <a:lnTo>
                    <a:pt x="87878" y="45333"/>
                  </a:lnTo>
                  <a:lnTo>
                    <a:pt x="132282" y="26433"/>
                  </a:lnTo>
                  <a:lnTo>
                    <a:pt x="183247" y="12163"/>
                  </a:lnTo>
                  <a:lnTo>
                    <a:pt x="239567" y="3144"/>
                  </a:lnTo>
                  <a:lnTo>
                    <a:pt x="300034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679050" y="4034379"/>
              <a:ext cx="550545" cy="933450"/>
            </a:xfrm>
            <a:custGeom>
              <a:avLst/>
              <a:gdLst/>
              <a:ahLst/>
              <a:cxnLst/>
              <a:rect l="l" t="t" r="r" b="b"/>
              <a:pathLst>
                <a:path w="550545" h="933450">
                  <a:moveTo>
                    <a:pt x="550205" y="0"/>
                  </a:moveTo>
                  <a:lnTo>
                    <a:pt x="0" y="310874"/>
                  </a:lnTo>
                  <a:lnTo>
                    <a:pt x="0" y="933375"/>
                  </a:lnTo>
                  <a:lnTo>
                    <a:pt x="550205" y="622498"/>
                  </a:lnTo>
                  <a:lnTo>
                    <a:pt x="5502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679050" y="4034379"/>
              <a:ext cx="550545" cy="933450"/>
            </a:xfrm>
            <a:custGeom>
              <a:avLst/>
              <a:gdLst/>
              <a:ahLst/>
              <a:cxnLst/>
              <a:rect l="l" t="t" r="r" b="b"/>
              <a:pathLst>
                <a:path w="550545" h="933450">
                  <a:moveTo>
                    <a:pt x="550205" y="0"/>
                  </a:moveTo>
                  <a:lnTo>
                    <a:pt x="0" y="310874"/>
                  </a:lnTo>
                  <a:lnTo>
                    <a:pt x="0" y="933375"/>
                  </a:lnTo>
                  <a:lnTo>
                    <a:pt x="550205" y="622498"/>
                  </a:lnTo>
                  <a:lnTo>
                    <a:pt x="550205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543304" y="4185003"/>
              <a:ext cx="552450" cy="809625"/>
            </a:xfrm>
            <a:custGeom>
              <a:avLst/>
              <a:gdLst/>
              <a:ahLst/>
              <a:cxnLst/>
              <a:rect l="l" t="t" r="r" b="b"/>
              <a:pathLst>
                <a:path w="552450" h="809625">
                  <a:moveTo>
                    <a:pt x="276225" y="0"/>
                  </a:moveTo>
                  <a:lnTo>
                    <a:pt x="0" y="485776"/>
                  </a:lnTo>
                  <a:lnTo>
                    <a:pt x="552448" y="8096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543304" y="4185003"/>
              <a:ext cx="552450" cy="809625"/>
            </a:xfrm>
            <a:custGeom>
              <a:avLst/>
              <a:gdLst/>
              <a:ahLst/>
              <a:cxnLst/>
              <a:rect l="l" t="t" r="r" b="b"/>
              <a:pathLst>
                <a:path w="552450" h="809625">
                  <a:moveTo>
                    <a:pt x="552448" y="809625"/>
                  </a:moveTo>
                  <a:lnTo>
                    <a:pt x="0" y="485776"/>
                  </a:lnTo>
                  <a:lnTo>
                    <a:pt x="276225" y="0"/>
                  </a:lnTo>
                  <a:lnTo>
                    <a:pt x="552448" y="809625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067901" y="1248314"/>
              <a:ext cx="7141845" cy="5465445"/>
            </a:xfrm>
            <a:custGeom>
              <a:avLst/>
              <a:gdLst/>
              <a:ahLst/>
              <a:cxnLst/>
              <a:rect l="l" t="t" r="r" b="b"/>
              <a:pathLst>
                <a:path w="7141845" h="5465445">
                  <a:moveTo>
                    <a:pt x="3021868" y="0"/>
                  </a:moveTo>
                  <a:lnTo>
                    <a:pt x="3021868" y="2238378"/>
                  </a:lnTo>
                </a:path>
                <a:path w="7141845" h="5465445">
                  <a:moveTo>
                    <a:pt x="3631467" y="0"/>
                  </a:moveTo>
                  <a:lnTo>
                    <a:pt x="3631467" y="2238378"/>
                  </a:lnTo>
                </a:path>
                <a:path w="7141845" h="5465445">
                  <a:moveTo>
                    <a:pt x="4169630" y="2781302"/>
                  </a:moveTo>
                  <a:lnTo>
                    <a:pt x="7141434" y="4519616"/>
                  </a:lnTo>
                </a:path>
                <a:path w="7141845" h="5465445">
                  <a:moveTo>
                    <a:pt x="3617182" y="3090866"/>
                  </a:moveTo>
                  <a:lnTo>
                    <a:pt x="6588986" y="4829180"/>
                  </a:lnTo>
                </a:path>
                <a:path w="7141845" h="5465445">
                  <a:moveTo>
                    <a:pt x="3607653" y="3726658"/>
                  </a:moveTo>
                  <a:lnTo>
                    <a:pt x="6579457" y="5464972"/>
                  </a:lnTo>
                </a:path>
                <a:path w="7141845" h="5465445">
                  <a:moveTo>
                    <a:pt x="2750345" y="2927793"/>
                  </a:moveTo>
                  <a:lnTo>
                    <a:pt x="295275" y="4377974"/>
                  </a:lnTo>
                </a:path>
                <a:path w="7141845" h="5465445">
                  <a:moveTo>
                    <a:pt x="3017043" y="3746944"/>
                  </a:moveTo>
                  <a:lnTo>
                    <a:pt x="561973" y="5197125"/>
                  </a:lnTo>
                </a:path>
                <a:path w="7141845" h="5465445">
                  <a:moveTo>
                    <a:pt x="2455070" y="3413566"/>
                  </a:moveTo>
                  <a:lnTo>
                    <a:pt x="0" y="4863746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304929" y="5499453"/>
              <a:ext cx="552450" cy="809625"/>
            </a:xfrm>
            <a:custGeom>
              <a:avLst/>
              <a:gdLst/>
              <a:ahLst/>
              <a:cxnLst/>
              <a:rect l="l" t="t" r="r" b="b"/>
              <a:pathLst>
                <a:path w="552450" h="809625">
                  <a:moveTo>
                    <a:pt x="276223" y="0"/>
                  </a:moveTo>
                  <a:lnTo>
                    <a:pt x="0" y="485776"/>
                  </a:lnTo>
                  <a:lnTo>
                    <a:pt x="552448" y="809625"/>
                  </a:lnTo>
                  <a:lnTo>
                    <a:pt x="2762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304929" y="5499453"/>
              <a:ext cx="6752590" cy="1137920"/>
            </a:xfrm>
            <a:custGeom>
              <a:avLst/>
              <a:gdLst/>
              <a:ahLst/>
              <a:cxnLst/>
              <a:rect l="l" t="t" r="r" b="b"/>
              <a:pathLst>
                <a:path w="6752590" h="1137920">
                  <a:moveTo>
                    <a:pt x="552448" y="809625"/>
                  </a:moveTo>
                  <a:lnTo>
                    <a:pt x="0" y="485776"/>
                  </a:lnTo>
                  <a:lnTo>
                    <a:pt x="276223" y="0"/>
                  </a:lnTo>
                  <a:lnTo>
                    <a:pt x="552448" y="809625"/>
                  </a:lnTo>
                  <a:close/>
                </a:path>
                <a:path w="6752590" h="1137920">
                  <a:moveTo>
                    <a:pt x="6211382" y="498527"/>
                  </a:moveTo>
                  <a:lnTo>
                    <a:pt x="6211382" y="1137635"/>
                  </a:lnTo>
                  <a:lnTo>
                    <a:pt x="6751986" y="825799"/>
                  </a:lnTo>
                  <a:lnTo>
                    <a:pt x="6751986" y="186691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091006" y="4854916"/>
              <a:ext cx="541020" cy="951230"/>
            </a:xfrm>
            <a:custGeom>
              <a:avLst/>
              <a:gdLst/>
              <a:ahLst/>
              <a:cxnLst/>
              <a:rect l="l" t="t" r="r" b="b"/>
              <a:pathLst>
                <a:path w="541020" h="951229">
                  <a:moveTo>
                    <a:pt x="540604" y="0"/>
                  </a:moveTo>
                  <a:lnTo>
                    <a:pt x="0" y="311835"/>
                  </a:lnTo>
                  <a:lnTo>
                    <a:pt x="0" y="950944"/>
                  </a:lnTo>
                  <a:lnTo>
                    <a:pt x="540604" y="639108"/>
                  </a:lnTo>
                  <a:lnTo>
                    <a:pt x="5406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091006" y="4854916"/>
              <a:ext cx="1430655" cy="1139190"/>
            </a:xfrm>
            <a:custGeom>
              <a:avLst/>
              <a:gdLst/>
              <a:ahLst/>
              <a:cxnLst/>
              <a:rect l="l" t="t" r="r" b="b"/>
              <a:pathLst>
                <a:path w="1430654" h="1139189">
                  <a:moveTo>
                    <a:pt x="540604" y="0"/>
                  </a:moveTo>
                  <a:lnTo>
                    <a:pt x="0" y="311835"/>
                  </a:lnTo>
                  <a:lnTo>
                    <a:pt x="0" y="950944"/>
                  </a:lnTo>
                  <a:lnTo>
                    <a:pt x="540604" y="639108"/>
                  </a:lnTo>
                  <a:lnTo>
                    <a:pt x="540604" y="0"/>
                  </a:lnTo>
                  <a:close/>
                </a:path>
                <a:path w="1430654" h="1139189">
                  <a:moveTo>
                    <a:pt x="2" y="311835"/>
                  </a:moveTo>
                  <a:lnTo>
                    <a:pt x="1430092" y="1139191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088752" y="5166752"/>
              <a:ext cx="1432560" cy="1466850"/>
            </a:xfrm>
            <a:custGeom>
              <a:avLst/>
              <a:gdLst/>
              <a:ahLst/>
              <a:cxnLst/>
              <a:rect l="l" t="t" r="r" b="b"/>
              <a:pathLst>
                <a:path w="1432559" h="1466850">
                  <a:moveTo>
                    <a:pt x="2256" y="0"/>
                  </a:moveTo>
                  <a:lnTo>
                    <a:pt x="0" y="636739"/>
                  </a:lnTo>
                  <a:lnTo>
                    <a:pt x="1432483" y="1466538"/>
                  </a:lnTo>
                  <a:lnTo>
                    <a:pt x="1432346" y="827355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088752" y="5166752"/>
              <a:ext cx="1432560" cy="1466850"/>
            </a:xfrm>
            <a:custGeom>
              <a:avLst/>
              <a:gdLst/>
              <a:ahLst/>
              <a:cxnLst/>
              <a:rect l="l" t="t" r="r" b="b"/>
              <a:pathLst>
                <a:path w="1432559" h="1466850">
                  <a:moveTo>
                    <a:pt x="0" y="636739"/>
                  </a:moveTo>
                  <a:lnTo>
                    <a:pt x="2256" y="0"/>
                  </a:lnTo>
                  <a:lnTo>
                    <a:pt x="1432346" y="827355"/>
                  </a:lnTo>
                  <a:lnTo>
                    <a:pt x="1432483" y="1466538"/>
                  </a:lnTo>
                  <a:lnTo>
                    <a:pt x="0" y="636739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098190" y="1465639"/>
              <a:ext cx="598170" cy="1076325"/>
            </a:xfrm>
            <a:custGeom>
              <a:avLst/>
              <a:gdLst/>
              <a:ahLst/>
              <a:cxnLst/>
              <a:rect l="l" t="t" r="r" b="b"/>
              <a:pathLst>
                <a:path w="598170" h="1076325">
                  <a:moveTo>
                    <a:pt x="0" y="1076323"/>
                  </a:moveTo>
                  <a:lnTo>
                    <a:pt x="0" y="0"/>
                  </a:lnTo>
                  <a:lnTo>
                    <a:pt x="597693" y="0"/>
                  </a:lnTo>
                  <a:lnTo>
                    <a:pt x="597693" y="51253"/>
                  </a:lnTo>
                  <a:lnTo>
                    <a:pt x="597693" y="102507"/>
                  </a:lnTo>
                  <a:lnTo>
                    <a:pt x="597693" y="1025070"/>
                  </a:lnTo>
                  <a:lnTo>
                    <a:pt x="597693" y="1076323"/>
                  </a:lnTo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098207" y="1313240"/>
              <a:ext cx="600075" cy="309880"/>
            </a:xfrm>
            <a:custGeom>
              <a:avLst/>
              <a:gdLst/>
              <a:ahLst/>
              <a:cxnLst/>
              <a:rect l="l" t="t" r="r" b="b"/>
              <a:pathLst>
                <a:path w="600075" h="309880">
                  <a:moveTo>
                    <a:pt x="300034" y="0"/>
                  </a:moveTo>
                  <a:lnTo>
                    <a:pt x="239567" y="3144"/>
                  </a:lnTo>
                  <a:lnTo>
                    <a:pt x="183247" y="12163"/>
                  </a:lnTo>
                  <a:lnTo>
                    <a:pt x="132282" y="26433"/>
                  </a:lnTo>
                  <a:lnTo>
                    <a:pt x="87878" y="45333"/>
                  </a:lnTo>
                  <a:lnTo>
                    <a:pt x="51241" y="68240"/>
                  </a:lnTo>
                  <a:lnTo>
                    <a:pt x="23578" y="94532"/>
                  </a:lnTo>
                  <a:lnTo>
                    <a:pt x="0" y="154781"/>
                  </a:lnTo>
                  <a:lnTo>
                    <a:pt x="6095" y="185975"/>
                  </a:lnTo>
                  <a:lnTo>
                    <a:pt x="51241" y="241322"/>
                  </a:lnTo>
                  <a:lnTo>
                    <a:pt x="87878" y="264229"/>
                  </a:lnTo>
                  <a:lnTo>
                    <a:pt x="132282" y="283129"/>
                  </a:lnTo>
                  <a:lnTo>
                    <a:pt x="183247" y="297400"/>
                  </a:lnTo>
                  <a:lnTo>
                    <a:pt x="239567" y="306419"/>
                  </a:lnTo>
                  <a:lnTo>
                    <a:pt x="300034" y="309563"/>
                  </a:lnTo>
                  <a:lnTo>
                    <a:pt x="360503" y="306419"/>
                  </a:lnTo>
                  <a:lnTo>
                    <a:pt x="416824" y="297400"/>
                  </a:lnTo>
                  <a:lnTo>
                    <a:pt x="467790" y="283129"/>
                  </a:lnTo>
                  <a:lnTo>
                    <a:pt x="512194" y="264229"/>
                  </a:lnTo>
                  <a:lnTo>
                    <a:pt x="548832" y="241322"/>
                  </a:lnTo>
                  <a:lnTo>
                    <a:pt x="576495" y="215030"/>
                  </a:lnTo>
                  <a:lnTo>
                    <a:pt x="600073" y="154781"/>
                  </a:lnTo>
                  <a:lnTo>
                    <a:pt x="593978" y="123586"/>
                  </a:lnTo>
                  <a:lnTo>
                    <a:pt x="548832" y="68240"/>
                  </a:lnTo>
                  <a:lnTo>
                    <a:pt x="512194" y="45333"/>
                  </a:lnTo>
                  <a:lnTo>
                    <a:pt x="467790" y="26433"/>
                  </a:lnTo>
                  <a:lnTo>
                    <a:pt x="416824" y="12163"/>
                  </a:lnTo>
                  <a:lnTo>
                    <a:pt x="360503" y="3144"/>
                  </a:lnTo>
                  <a:lnTo>
                    <a:pt x="3000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098207" y="1313240"/>
              <a:ext cx="600075" cy="309880"/>
            </a:xfrm>
            <a:custGeom>
              <a:avLst/>
              <a:gdLst/>
              <a:ahLst/>
              <a:cxnLst/>
              <a:rect l="l" t="t" r="r" b="b"/>
              <a:pathLst>
                <a:path w="600075" h="309880">
                  <a:moveTo>
                    <a:pt x="300034" y="0"/>
                  </a:moveTo>
                  <a:lnTo>
                    <a:pt x="360503" y="3144"/>
                  </a:lnTo>
                  <a:lnTo>
                    <a:pt x="416824" y="12163"/>
                  </a:lnTo>
                  <a:lnTo>
                    <a:pt x="467790" y="26433"/>
                  </a:lnTo>
                  <a:lnTo>
                    <a:pt x="512194" y="45333"/>
                  </a:lnTo>
                  <a:lnTo>
                    <a:pt x="548832" y="68240"/>
                  </a:lnTo>
                  <a:lnTo>
                    <a:pt x="576495" y="94532"/>
                  </a:lnTo>
                  <a:lnTo>
                    <a:pt x="600073" y="154781"/>
                  </a:lnTo>
                  <a:lnTo>
                    <a:pt x="593978" y="185975"/>
                  </a:lnTo>
                  <a:lnTo>
                    <a:pt x="548832" y="241322"/>
                  </a:lnTo>
                  <a:lnTo>
                    <a:pt x="512194" y="264229"/>
                  </a:lnTo>
                  <a:lnTo>
                    <a:pt x="467790" y="283129"/>
                  </a:lnTo>
                  <a:lnTo>
                    <a:pt x="416824" y="297400"/>
                  </a:lnTo>
                  <a:lnTo>
                    <a:pt x="360503" y="306419"/>
                  </a:lnTo>
                  <a:lnTo>
                    <a:pt x="300034" y="309563"/>
                  </a:lnTo>
                  <a:lnTo>
                    <a:pt x="239567" y="306419"/>
                  </a:lnTo>
                  <a:lnTo>
                    <a:pt x="183247" y="297400"/>
                  </a:lnTo>
                  <a:lnTo>
                    <a:pt x="132282" y="283129"/>
                  </a:lnTo>
                  <a:lnTo>
                    <a:pt x="87878" y="264229"/>
                  </a:lnTo>
                  <a:lnTo>
                    <a:pt x="51241" y="241322"/>
                  </a:lnTo>
                  <a:lnTo>
                    <a:pt x="23578" y="215030"/>
                  </a:lnTo>
                  <a:lnTo>
                    <a:pt x="0" y="154781"/>
                  </a:lnTo>
                  <a:lnTo>
                    <a:pt x="6095" y="123586"/>
                  </a:lnTo>
                  <a:lnTo>
                    <a:pt x="51241" y="68240"/>
                  </a:lnTo>
                  <a:lnTo>
                    <a:pt x="87878" y="45333"/>
                  </a:lnTo>
                  <a:lnTo>
                    <a:pt x="132282" y="26433"/>
                  </a:lnTo>
                  <a:lnTo>
                    <a:pt x="183247" y="12163"/>
                  </a:lnTo>
                  <a:lnTo>
                    <a:pt x="239567" y="3144"/>
                  </a:lnTo>
                  <a:lnTo>
                    <a:pt x="300034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151329" y="2073628"/>
              <a:ext cx="1136015" cy="1954530"/>
            </a:xfrm>
            <a:custGeom>
              <a:avLst/>
              <a:gdLst/>
              <a:ahLst/>
              <a:cxnLst/>
              <a:rect l="l" t="t" r="r" b="b"/>
              <a:pathLst>
                <a:path w="1136014" h="1954529">
                  <a:moveTo>
                    <a:pt x="0" y="0"/>
                  </a:moveTo>
                  <a:lnTo>
                    <a:pt x="0" y="1313390"/>
                  </a:lnTo>
                  <a:lnTo>
                    <a:pt x="1135739" y="1954227"/>
                  </a:lnTo>
                  <a:lnTo>
                    <a:pt x="1135739" y="640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151329" y="2073628"/>
              <a:ext cx="1136015" cy="1954530"/>
            </a:xfrm>
            <a:custGeom>
              <a:avLst/>
              <a:gdLst/>
              <a:ahLst/>
              <a:cxnLst/>
              <a:rect l="l" t="t" r="r" b="b"/>
              <a:pathLst>
                <a:path w="1136014" h="1954529">
                  <a:moveTo>
                    <a:pt x="0" y="0"/>
                  </a:moveTo>
                  <a:lnTo>
                    <a:pt x="1135739" y="640831"/>
                  </a:lnTo>
                  <a:lnTo>
                    <a:pt x="1135739" y="1954227"/>
                  </a:lnTo>
                  <a:lnTo>
                    <a:pt x="0" y="1313390"/>
                  </a:lnTo>
                  <a:lnTo>
                    <a:pt x="0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287087" y="2073628"/>
              <a:ext cx="1136015" cy="1954530"/>
            </a:xfrm>
            <a:custGeom>
              <a:avLst/>
              <a:gdLst/>
              <a:ahLst/>
              <a:cxnLst/>
              <a:rect l="l" t="t" r="r" b="b"/>
              <a:pathLst>
                <a:path w="1136014" h="1954529">
                  <a:moveTo>
                    <a:pt x="1135739" y="0"/>
                  </a:moveTo>
                  <a:lnTo>
                    <a:pt x="0" y="640831"/>
                  </a:lnTo>
                  <a:lnTo>
                    <a:pt x="0" y="1954227"/>
                  </a:lnTo>
                  <a:lnTo>
                    <a:pt x="1135739" y="1313390"/>
                  </a:lnTo>
                  <a:lnTo>
                    <a:pt x="11357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287087" y="2073628"/>
              <a:ext cx="1136015" cy="1954530"/>
            </a:xfrm>
            <a:custGeom>
              <a:avLst/>
              <a:gdLst/>
              <a:ahLst/>
              <a:cxnLst/>
              <a:rect l="l" t="t" r="r" b="b"/>
              <a:pathLst>
                <a:path w="1136014" h="1954529">
                  <a:moveTo>
                    <a:pt x="1135739" y="0"/>
                  </a:moveTo>
                  <a:lnTo>
                    <a:pt x="0" y="640831"/>
                  </a:lnTo>
                  <a:lnTo>
                    <a:pt x="0" y="1954227"/>
                  </a:lnTo>
                  <a:lnTo>
                    <a:pt x="1135739" y="1313390"/>
                  </a:lnTo>
                  <a:lnTo>
                    <a:pt x="1135739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151329" y="1430142"/>
              <a:ext cx="2268220" cy="1284605"/>
            </a:xfrm>
            <a:custGeom>
              <a:avLst/>
              <a:gdLst/>
              <a:ahLst/>
              <a:cxnLst/>
              <a:rect l="l" t="t" r="r" b="b"/>
              <a:pathLst>
                <a:path w="2268220" h="1284605">
                  <a:moveTo>
                    <a:pt x="1131919" y="0"/>
                  </a:moveTo>
                  <a:lnTo>
                    <a:pt x="0" y="643486"/>
                  </a:lnTo>
                  <a:lnTo>
                    <a:pt x="1135739" y="1284317"/>
                  </a:lnTo>
                  <a:lnTo>
                    <a:pt x="2267658" y="640835"/>
                  </a:lnTo>
                  <a:lnTo>
                    <a:pt x="11319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51329" y="1430142"/>
              <a:ext cx="2268220" cy="1284605"/>
            </a:xfrm>
            <a:custGeom>
              <a:avLst/>
              <a:gdLst/>
              <a:ahLst/>
              <a:cxnLst/>
              <a:rect l="l" t="t" r="r" b="b"/>
              <a:pathLst>
                <a:path w="2268220" h="1284605">
                  <a:moveTo>
                    <a:pt x="0" y="643486"/>
                  </a:moveTo>
                  <a:lnTo>
                    <a:pt x="1135739" y="1284317"/>
                  </a:lnTo>
                  <a:lnTo>
                    <a:pt x="2267658" y="640835"/>
                  </a:lnTo>
                  <a:lnTo>
                    <a:pt x="1131919" y="0"/>
                  </a:lnTo>
                  <a:lnTo>
                    <a:pt x="0" y="643486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993056" y="1941886"/>
              <a:ext cx="600075" cy="309880"/>
            </a:xfrm>
            <a:custGeom>
              <a:avLst/>
              <a:gdLst/>
              <a:ahLst/>
              <a:cxnLst/>
              <a:rect l="l" t="t" r="r" b="b"/>
              <a:pathLst>
                <a:path w="600075" h="309880">
                  <a:moveTo>
                    <a:pt x="300034" y="0"/>
                  </a:moveTo>
                  <a:lnTo>
                    <a:pt x="239567" y="3144"/>
                  </a:lnTo>
                  <a:lnTo>
                    <a:pt x="183247" y="12163"/>
                  </a:lnTo>
                  <a:lnTo>
                    <a:pt x="132282" y="26433"/>
                  </a:lnTo>
                  <a:lnTo>
                    <a:pt x="87878" y="45333"/>
                  </a:lnTo>
                  <a:lnTo>
                    <a:pt x="51241" y="68240"/>
                  </a:lnTo>
                  <a:lnTo>
                    <a:pt x="23578" y="94532"/>
                  </a:lnTo>
                  <a:lnTo>
                    <a:pt x="0" y="154781"/>
                  </a:lnTo>
                  <a:lnTo>
                    <a:pt x="6095" y="185975"/>
                  </a:lnTo>
                  <a:lnTo>
                    <a:pt x="51241" y="241322"/>
                  </a:lnTo>
                  <a:lnTo>
                    <a:pt x="87878" y="264229"/>
                  </a:lnTo>
                  <a:lnTo>
                    <a:pt x="132282" y="283129"/>
                  </a:lnTo>
                  <a:lnTo>
                    <a:pt x="183247" y="297400"/>
                  </a:lnTo>
                  <a:lnTo>
                    <a:pt x="239567" y="306419"/>
                  </a:lnTo>
                  <a:lnTo>
                    <a:pt x="300034" y="309563"/>
                  </a:lnTo>
                  <a:lnTo>
                    <a:pt x="360503" y="306419"/>
                  </a:lnTo>
                  <a:lnTo>
                    <a:pt x="416824" y="297400"/>
                  </a:lnTo>
                  <a:lnTo>
                    <a:pt x="467790" y="283129"/>
                  </a:lnTo>
                  <a:lnTo>
                    <a:pt x="512194" y="264229"/>
                  </a:lnTo>
                  <a:lnTo>
                    <a:pt x="548832" y="241322"/>
                  </a:lnTo>
                  <a:lnTo>
                    <a:pt x="576495" y="215030"/>
                  </a:lnTo>
                  <a:lnTo>
                    <a:pt x="600073" y="154781"/>
                  </a:lnTo>
                  <a:lnTo>
                    <a:pt x="593978" y="123586"/>
                  </a:lnTo>
                  <a:lnTo>
                    <a:pt x="548832" y="68240"/>
                  </a:lnTo>
                  <a:lnTo>
                    <a:pt x="512194" y="45333"/>
                  </a:lnTo>
                  <a:lnTo>
                    <a:pt x="467790" y="26433"/>
                  </a:lnTo>
                  <a:lnTo>
                    <a:pt x="416824" y="12163"/>
                  </a:lnTo>
                  <a:lnTo>
                    <a:pt x="360503" y="3144"/>
                  </a:lnTo>
                  <a:lnTo>
                    <a:pt x="3000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993056" y="1941886"/>
              <a:ext cx="600075" cy="309880"/>
            </a:xfrm>
            <a:custGeom>
              <a:avLst/>
              <a:gdLst/>
              <a:ahLst/>
              <a:cxnLst/>
              <a:rect l="l" t="t" r="r" b="b"/>
              <a:pathLst>
                <a:path w="600075" h="309880">
                  <a:moveTo>
                    <a:pt x="300034" y="0"/>
                  </a:moveTo>
                  <a:lnTo>
                    <a:pt x="360503" y="3144"/>
                  </a:lnTo>
                  <a:lnTo>
                    <a:pt x="416824" y="12163"/>
                  </a:lnTo>
                  <a:lnTo>
                    <a:pt x="467790" y="26433"/>
                  </a:lnTo>
                  <a:lnTo>
                    <a:pt x="512194" y="45333"/>
                  </a:lnTo>
                  <a:lnTo>
                    <a:pt x="548832" y="68240"/>
                  </a:lnTo>
                  <a:lnTo>
                    <a:pt x="576495" y="94532"/>
                  </a:lnTo>
                  <a:lnTo>
                    <a:pt x="600073" y="154781"/>
                  </a:lnTo>
                  <a:lnTo>
                    <a:pt x="593978" y="185975"/>
                  </a:lnTo>
                  <a:lnTo>
                    <a:pt x="548832" y="241322"/>
                  </a:lnTo>
                  <a:lnTo>
                    <a:pt x="512194" y="264229"/>
                  </a:lnTo>
                  <a:lnTo>
                    <a:pt x="467790" y="283129"/>
                  </a:lnTo>
                  <a:lnTo>
                    <a:pt x="416824" y="297400"/>
                  </a:lnTo>
                  <a:lnTo>
                    <a:pt x="360503" y="306419"/>
                  </a:lnTo>
                  <a:lnTo>
                    <a:pt x="300034" y="309563"/>
                  </a:lnTo>
                  <a:lnTo>
                    <a:pt x="239567" y="306419"/>
                  </a:lnTo>
                  <a:lnTo>
                    <a:pt x="183247" y="297400"/>
                  </a:lnTo>
                  <a:lnTo>
                    <a:pt x="132282" y="283129"/>
                  </a:lnTo>
                  <a:lnTo>
                    <a:pt x="87878" y="264229"/>
                  </a:lnTo>
                  <a:lnTo>
                    <a:pt x="51241" y="241322"/>
                  </a:lnTo>
                  <a:lnTo>
                    <a:pt x="23578" y="215030"/>
                  </a:lnTo>
                  <a:lnTo>
                    <a:pt x="0" y="154781"/>
                  </a:lnTo>
                  <a:lnTo>
                    <a:pt x="6095" y="123586"/>
                  </a:lnTo>
                  <a:lnTo>
                    <a:pt x="51241" y="68240"/>
                  </a:lnTo>
                  <a:lnTo>
                    <a:pt x="87878" y="45333"/>
                  </a:lnTo>
                  <a:lnTo>
                    <a:pt x="132282" y="26433"/>
                  </a:lnTo>
                  <a:lnTo>
                    <a:pt x="183247" y="12163"/>
                  </a:lnTo>
                  <a:lnTo>
                    <a:pt x="239567" y="3144"/>
                  </a:lnTo>
                  <a:lnTo>
                    <a:pt x="300034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573898" y="2605625"/>
              <a:ext cx="550545" cy="933450"/>
            </a:xfrm>
            <a:custGeom>
              <a:avLst/>
              <a:gdLst/>
              <a:ahLst/>
              <a:cxnLst/>
              <a:rect l="l" t="t" r="r" b="b"/>
              <a:pathLst>
                <a:path w="550544" h="933450">
                  <a:moveTo>
                    <a:pt x="550205" y="0"/>
                  </a:moveTo>
                  <a:lnTo>
                    <a:pt x="0" y="310874"/>
                  </a:lnTo>
                  <a:lnTo>
                    <a:pt x="0" y="933376"/>
                  </a:lnTo>
                  <a:lnTo>
                    <a:pt x="550205" y="622498"/>
                  </a:lnTo>
                  <a:lnTo>
                    <a:pt x="5502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573898" y="2605625"/>
              <a:ext cx="550545" cy="933450"/>
            </a:xfrm>
            <a:custGeom>
              <a:avLst/>
              <a:gdLst/>
              <a:ahLst/>
              <a:cxnLst/>
              <a:rect l="l" t="t" r="r" b="b"/>
              <a:pathLst>
                <a:path w="550544" h="933450">
                  <a:moveTo>
                    <a:pt x="550205" y="0"/>
                  </a:moveTo>
                  <a:lnTo>
                    <a:pt x="0" y="310874"/>
                  </a:lnTo>
                  <a:lnTo>
                    <a:pt x="0" y="933376"/>
                  </a:lnTo>
                  <a:lnTo>
                    <a:pt x="550205" y="622498"/>
                  </a:lnTo>
                  <a:lnTo>
                    <a:pt x="550205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438153" y="2756250"/>
              <a:ext cx="552450" cy="809625"/>
            </a:xfrm>
            <a:custGeom>
              <a:avLst/>
              <a:gdLst/>
              <a:ahLst/>
              <a:cxnLst/>
              <a:rect l="l" t="t" r="r" b="b"/>
              <a:pathLst>
                <a:path w="552450" h="809625">
                  <a:moveTo>
                    <a:pt x="276225" y="0"/>
                  </a:moveTo>
                  <a:lnTo>
                    <a:pt x="0" y="485776"/>
                  </a:lnTo>
                  <a:lnTo>
                    <a:pt x="552448" y="809625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438153" y="2756250"/>
              <a:ext cx="552450" cy="809625"/>
            </a:xfrm>
            <a:custGeom>
              <a:avLst/>
              <a:gdLst/>
              <a:ahLst/>
              <a:cxnLst/>
              <a:rect l="l" t="t" r="r" b="b"/>
              <a:pathLst>
                <a:path w="552450" h="809625">
                  <a:moveTo>
                    <a:pt x="552448" y="809625"/>
                  </a:moveTo>
                  <a:lnTo>
                    <a:pt x="0" y="485776"/>
                  </a:lnTo>
                  <a:lnTo>
                    <a:pt x="276225" y="0"/>
                  </a:lnTo>
                  <a:lnTo>
                    <a:pt x="552448" y="809625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438153" y="2756250"/>
              <a:ext cx="370840" cy="485775"/>
            </a:xfrm>
            <a:custGeom>
              <a:avLst/>
              <a:gdLst/>
              <a:ahLst/>
              <a:cxnLst/>
              <a:rect l="l" t="t" r="r" b="b"/>
              <a:pathLst>
                <a:path w="370839" h="485775">
                  <a:moveTo>
                    <a:pt x="276225" y="0"/>
                  </a:moveTo>
                  <a:lnTo>
                    <a:pt x="0" y="485776"/>
                  </a:lnTo>
                  <a:lnTo>
                    <a:pt x="370285" y="279802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438153" y="2756250"/>
              <a:ext cx="370840" cy="485775"/>
            </a:xfrm>
            <a:custGeom>
              <a:avLst/>
              <a:gdLst/>
              <a:ahLst/>
              <a:cxnLst/>
              <a:rect l="l" t="t" r="r" b="b"/>
              <a:pathLst>
                <a:path w="370839" h="485775">
                  <a:moveTo>
                    <a:pt x="370285" y="279802"/>
                  </a:moveTo>
                  <a:lnTo>
                    <a:pt x="0" y="485776"/>
                  </a:lnTo>
                  <a:lnTo>
                    <a:pt x="276225" y="0"/>
                  </a:lnTo>
                  <a:lnTo>
                    <a:pt x="370285" y="279802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585807" y="2605625"/>
              <a:ext cx="538480" cy="622935"/>
            </a:xfrm>
            <a:custGeom>
              <a:avLst/>
              <a:gdLst/>
              <a:ahLst/>
              <a:cxnLst/>
              <a:rect l="l" t="t" r="r" b="b"/>
              <a:pathLst>
                <a:path w="538480" h="622935">
                  <a:moveTo>
                    <a:pt x="538297" y="0"/>
                  </a:moveTo>
                  <a:lnTo>
                    <a:pt x="0" y="303731"/>
                  </a:lnTo>
                  <a:lnTo>
                    <a:pt x="538297" y="622498"/>
                  </a:lnTo>
                  <a:lnTo>
                    <a:pt x="5382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585807" y="2605625"/>
              <a:ext cx="538480" cy="622935"/>
            </a:xfrm>
            <a:custGeom>
              <a:avLst/>
              <a:gdLst/>
              <a:ahLst/>
              <a:cxnLst/>
              <a:rect l="l" t="t" r="r" b="b"/>
              <a:pathLst>
                <a:path w="538480" h="622935">
                  <a:moveTo>
                    <a:pt x="538297" y="0"/>
                  </a:moveTo>
                  <a:lnTo>
                    <a:pt x="0" y="303731"/>
                  </a:lnTo>
                  <a:lnTo>
                    <a:pt x="538297" y="622498"/>
                  </a:lnTo>
                  <a:lnTo>
                    <a:pt x="538297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061802" y="2978924"/>
              <a:ext cx="552450" cy="809625"/>
            </a:xfrm>
            <a:custGeom>
              <a:avLst/>
              <a:gdLst/>
              <a:ahLst/>
              <a:cxnLst/>
              <a:rect l="l" t="t" r="r" b="b"/>
              <a:pathLst>
                <a:path w="552450" h="809625">
                  <a:moveTo>
                    <a:pt x="276223" y="0"/>
                  </a:moveTo>
                  <a:lnTo>
                    <a:pt x="0" y="485776"/>
                  </a:lnTo>
                  <a:lnTo>
                    <a:pt x="552448" y="809625"/>
                  </a:lnTo>
                  <a:lnTo>
                    <a:pt x="2762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061802" y="2978924"/>
              <a:ext cx="552450" cy="809625"/>
            </a:xfrm>
            <a:custGeom>
              <a:avLst/>
              <a:gdLst/>
              <a:ahLst/>
              <a:cxnLst/>
              <a:rect l="l" t="t" r="r" b="b"/>
              <a:pathLst>
                <a:path w="552450" h="809625">
                  <a:moveTo>
                    <a:pt x="552448" y="809625"/>
                  </a:moveTo>
                  <a:lnTo>
                    <a:pt x="0" y="485776"/>
                  </a:lnTo>
                  <a:lnTo>
                    <a:pt x="276223" y="0"/>
                  </a:lnTo>
                  <a:lnTo>
                    <a:pt x="552448" y="809625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338026" y="2757466"/>
              <a:ext cx="655320" cy="1033144"/>
            </a:xfrm>
            <a:custGeom>
              <a:avLst/>
              <a:gdLst/>
              <a:ahLst/>
              <a:cxnLst/>
              <a:rect l="l" t="t" r="r" b="b"/>
              <a:pathLst>
                <a:path w="655319" h="1033145">
                  <a:moveTo>
                    <a:pt x="378616" y="0"/>
                  </a:moveTo>
                  <a:lnTo>
                    <a:pt x="0" y="221457"/>
                  </a:lnTo>
                  <a:lnTo>
                    <a:pt x="278603" y="1032871"/>
                  </a:lnTo>
                  <a:lnTo>
                    <a:pt x="654836" y="806648"/>
                  </a:lnTo>
                  <a:lnTo>
                    <a:pt x="3786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338026" y="2757466"/>
              <a:ext cx="655320" cy="1033144"/>
            </a:xfrm>
            <a:custGeom>
              <a:avLst/>
              <a:gdLst/>
              <a:ahLst/>
              <a:cxnLst/>
              <a:rect l="l" t="t" r="r" b="b"/>
              <a:pathLst>
                <a:path w="655319" h="1033145">
                  <a:moveTo>
                    <a:pt x="0" y="221457"/>
                  </a:moveTo>
                  <a:lnTo>
                    <a:pt x="378616" y="0"/>
                  </a:lnTo>
                  <a:lnTo>
                    <a:pt x="654836" y="806648"/>
                  </a:lnTo>
                  <a:lnTo>
                    <a:pt x="278603" y="1032871"/>
                  </a:lnTo>
                  <a:lnTo>
                    <a:pt x="0" y="221457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053605" y="2885792"/>
              <a:ext cx="541020" cy="951230"/>
            </a:xfrm>
            <a:custGeom>
              <a:avLst/>
              <a:gdLst/>
              <a:ahLst/>
              <a:cxnLst/>
              <a:rect l="l" t="t" r="r" b="b"/>
              <a:pathLst>
                <a:path w="541020" h="951229">
                  <a:moveTo>
                    <a:pt x="540605" y="0"/>
                  </a:moveTo>
                  <a:lnTo>
                    <a:pt x="0" y="311834"/>
                  </a:lnTo>
                  <a:lnTo>
                    <a:pt x="0" y="950942"/>
                  </a:lnTo>
                  <a:lnTo>
                    <a:pt x="540605" y="639107"/>
                  </a:lnTo>
                  <a:lnTo>
                    <a:pt x="5406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053605" y="2885792"/>
              <a:ext cx="541020" cy="951230"/>
            </a:xfrm>
            <a:custGeom>
              <a:avLst/>
              <a:gdLst/>
              <a:ahLst/>
              <a:cxnLst/>
              <a:rect l="l" t="t" r="r" b="b"/>
              <a:pathLst>
                <a:path w="541020" h="951229">
                  <a:moveTo>
                    <a:pt x="540605" y="0"/>
                  </a:moveTo>
                  <a:lnTo>
                    <a:pt x="0" y="311834"/>
                  </a:lnTo>
                  <a:lnTo>
                    <a:pt x="0" y="950942"/>
                  </a:lnTo>
                  <a:lnTo>
                    <a:pt x="540605" y="639107"/>
                  </a:lnTo>
                  <a:lnTo>
                    <a:pt x="540605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576045" y="2607011"/>
              <a:ext cx="1022985" cy="586740"/>
            </a:xfrm>
            <a:custGeom>
              <a:avLst/>
              <a:gdLst/>
              <a:ahLst/>
              <a:cxnLst/>
              <a:rect l="l" t="t" r="r" b="b"/>
              <a:pathLst>
                <a:path w="1022985" h="586739">
                  <a:moveTo>
                    <a:pt x="540600" y="0"/>
                  </a:moveTo>
                  <a:lnTo>
                    <a:pt x="0" y="311835"/>
                  </a:lnTo>
                  <a:lnTo>
                    <a:pt x="482349" y="586742"/>
                  </a:lnTo>
                  <a:lnTo>
                    <a:pt x="1022954" y="274904"/>
                  </a:lnTo>
                  <a:lnTo>
                    <a:pt x="540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576045" y="2607011"/>
              <a:ext cx="1022985" cy="586740"/>
            </a:xfrm>
            <a:custGeom>
              <a:avLst/>
              <a:gdLst/>
              <a:ahLst/>
              <a:cxnLst/>
              <a:rect l="l" t="t" r="r" b="b"/>
              <a:pathLst>
                <a:path w="1022985" h="586739">
                  <a:moveTo>
                    <a:pt x="540600" y="0"/>
                  </a:moveTo>
                  <a:lnTo>
                    <a:pt x="0" y="311835"/>
                  </a:lnTo>
                  <a:lnTo>
                    <a:pt x="482349" y="586742"/>
                  </a:lnTo>
                  <a:lnTo>
                    <a:pt x="1022954" y="274904"/>
                  </a:lnTo>
                  <a:lnTo>
                    <a:pt x="540600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573784" y="2918850"/>
              <a:ext cx="485140" cy="914400"/>
            </a:xfrm>
            <a:custGeom>
              <a:avLst/>
              <a:gdLst/>
              <a:ahLst/>
              <a:cxnLst/>
              <a:rect l="l" t="t" r="r" b="b"/>
              <a:pathLst>
                <a:path w="485139" h="914400">
                  <a:moveTo>
                    <a:pt x="2256" y="0"/>
                  </a:moveTo>
                  <a:lnTo>
                    <a:pt x="0" y="636739"/>
                  </a:lnTo>
                  <a:lnTo>
                    <a:pt x="484746" y="914087"/>
                  </a:lnTo>
                  <a:lnTo>
                    <a:pt x="484610" y="274902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573784" y="2918850"/>
              <a:ext cx="485140" cy="914400"/>
            </a:xfrm>
            <a:custGeom>
              <a:avLst/>
              <a:gdLst/>
              <a:ahLst/>
              <a:cxnLst/>
              <a:rect l="l" t="t" r="r" b="b"/>
              <a:pathLst>
                <a:path w="485139" h="914400">
                  <a:moveTo>
                    <a:pt x="0" y="636739"/>
                  </a:moveTo>
                  <a:lnTo>
                    <a:pt x="2256" y="0"/>
                  </a:lnTo>
                  <a:lnTo>
                    <a:pt x="484610" y="274902"/>
                  </a:lnTo>
                  <a:lnTo>
                    <a:pt x="484746" y="914087"/>
                  </a:lnTo>
                  <a:lnTo>
                    <a:pt x="0" y="636739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993038" y="1603749"/>
              <a:ext cx="598170" cy="652145"/>
            </a:xfrm>
            <a:custGeom>
              <a:avLst/>
              <a:gdLst/>
              <a:ahLst/>
              <a:cxnLst/>
              <a:rect l="l" t="t" r="r" b="b"/>
              <a:pathLst>
                <a:path w="598169" h="652144">
                  <a:moveTo>
                    <a:pt x="597693" y="0"/>
                  </a:moveTo>
                  <a:lnTo>
                    <a:pt x="0" y="0"/>
                  </a:lnTo>
                  <a:lnTo>
                    <a:pt x="0" y="514346"/>
                  </a:lnTo>
                  <a:lnTo>
                    <a:pt x="43823" y="575271"/>
                  </a:lnTo>
                  <a:lnTo>
                    <a:pt x="74915" y="598790"/>
                  </a:lnTo>
                  <a:lnTo>
                    <a:pt x="110884" y="617843"/>
                  </a:lnTo>
                  <a:lnTo>
                    <a:pt x="150796" y="632551"/>
                  </a:lnTo>
                  <a:lnTo>
                    <a:pt x="193719" y="643036"/>
                  </a:lnTo>
                  <a:lnTo>
                    <a:pt x="238718" y="649418"/>
                  </a:lnTo>
                  <a:lnTo>
                    <a:pt x="284862" y="651819"/>
                  </a:lnTo>
                  <a:lnTo>
                    <a:pt x="331217" y="650362"/>
                  </a:lnTo>
                  <a:lnTo>
                    <a:pt x="376850" y="645166"/>
                  </a:lnTo>
                  <a:lnTo>
                    <a:pt x="420828" y="636354"/>
                  </a:lnTo>
                  <a:lnTo>
                    <a:pt x="462218" y="624048"/>
                  </a:lnTo>
                  <a:lnTo>
                    <a:pt x="500087" y="608368"/>
                  </a:lnTo>
                  <a:lnTo>
                    <a:pt x="533503" y="589437"/>
                  </a:lnTo>
                  <a:lnTo>
                    <a:pt x="583238" y="542304"/>
                  </a:lnTo>
                  <a:lnTo>
                    <a:pt x="597693" y="514346"/>
                  </a:lnTo>
                  <a:lnTo>
                    <a:pt x="5976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993038" y="1603749"/>
              <a:ext cx="598170" cy="652145"/>
            </a:xfrm>
            <a:custGeom>
              <a:avLst/>
              <a:gdLst/>
              <a:ahLst/>
              <a:cxnLst/>
              <a:rect l="l" t="t" r="r" b="b"/>
              <a:pathLst>
                <a:path w="598169" h="652144">
                  <a:moveTo>
                    <a:pt x="0" y="0"/>
                  </a:moveTo>
                  <a:lnTo>
                    <a:pt x="597693" y="0"/>
                  </a:lnTo>
                  <a:lnTo>
                    <a:pt x="597693" y="54785"/>
                  </a:lnTo>
                  <a:lnTo>
                    <a:pt x="597693" y="100319"/>
                  </a:lnTo>
                  <a:lnTo>
                    <a:pt x="597693" y="514346"/>
                  </a:lnTo>
                  <a:lnTo>
                    <a:pt x="583238" y="542304"/>
                  </a:lnTo>
                  <a:lnTo>
                    <a:pt x="533503" y="589437"/>
                  </a:lnTo>
                  <a:lnTo>
                    <a:pt x="500087" y="608368"/>
                  </a:lnTo>
                  <a:lnTo>
                    <a:pt x="462218" y="624048"/>
                  </a:lnTo>
                  <a:lnTo>
                    <a:pt x="420828" y="636354"/>
                  </a:lnTo>
                  <a:lnTo>
                    <a:pt x="376850" y="645166"/>
                  </a:lnTo>
                  <a:lnTo>
                    <a:pt x="331217" y="650362"/>
                  </a:lnTo>
                  <a:lnTo>
                    <a:pt x="284862" y="651819"/>
                  </a:lnTo>
                  <a:lnTo>
                    <a:pt x="238718" y="649418"/>
                  </a:lnTo>
                  <a:lnTo>
                    <a:pt x="193719" y="643036"/>
                  </a:lnTo>
                  <a:lnTo>
                    <a:pt x="150796" y="632551"/>
                  </a:lnTo>
                  <a:lnTo>
                    <a:pt x="110884" y="617843"/>
                  </a:lnTo>
                  <a:lnTo>
                    <a:pt x="74915" y="598790"/>
                  </a:lnTo>
                  <a:lnTo>
                    <a:pt x="43823" y="575271"/>
                  </a:lnTo>
                  <a:lnTo>
                    <a:pt x="0" y="514346"/>
                  </a:lnTo>
                  <a:lnTo>
                    <a:pt x="0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993056" y="1451350"/>
              <a:ext cx="600075" cy="309880"/>
            </a:xfrm>
            <a:custGeom>
              <a:avLst/>
              <a:gdLst/>
              <a:ahLst/>
              <a:cxnLst/>
              <a:rect l="l" t="t" r="r" b="b"/>
              <a:pathLst>
                <a:path w="600075" h="309880">
                  <a:moveTo>
                    <a:pt x="300034" y="0"/>
                  </a:moveTo>
                  <a:lnTo>
                    <a:pt x="239567" y="3144"/>
                  </a:lnTo>
                  <a:lnTo>
                    <a:pt x="183247" y="12163"/>
                  </a:lnTo>
                  <a:lnTo>
                    <a:pt x="132282" y="26433"/>
                  </a:lnTo>
                  <a:lnTo>
                    <a:pt x="87878" y="45333"/>
                  </a:lnTo>
                  <a:lnTo>
                    <a:pt x="51241" y="68241"/>
                  </a:lnTo>
                  <a:lnTo>
                    <a:pt x="23578" y="94533"/>
                  </a:lnTo>
                  <a:lnTo>
                    <a:pt x="0" y="154782"/>
                  </a:lnTo>
                  <a:lnTo>
                    <a:pt x="6095" y="185976"/>
                  </a:lnTo>
                  <a:lnTo>
                    <a:pt x="51241" y="241322"/>
                  </a:lnTo>
                  <a:lnTo>
                    <a:pt x="87878" y="264230"/>
                  </a:lnTo>
                  <a:lnTo>
                    <a:pt x="132282" y="283129"/>
                  </a:lnTo>
                  <a:lnTo>
                    <a:pt x="183247" y="297400"/>
                  </a:lnTo>
                  <a:lnTo>
                    <a:pt x="239567" y="306419"/>
                  </a:lnTo>
                  <a:lnTo>
                    <a:pt x="300034" y="309563"/>
                  </a:lnTo>
                  <a:lnTo>
                    <a:pt x="360503" y="306419"/>
                  </a:lnTo>
                  <a:lnTo>
                    <a:pt x="416824" y="297400"/>
                  </a:lnTo>
                  <a:lnTo>
                    <a:pt x="467790" y="283129"/>
                  </a:lnTo>
                  <a:lnTo>
                    <a:pt x="512194" y="264230"/>
                  </a:lnTo>
                  <a:lnTo>
                    <a:pt x="548832" y="241322"/>
                  </a:lnTo>
                  <a:lnTo>
                    <a:pt x="576495" y="215031"/>
                  </a:lnTo>
                  <a:lnTo>
                    <a:pt x="600073" y="154782"/>
                  </a:lnTo>
                  <a:lnTo>
                    <a:pt x="593978" y="123587"/>
                  </a:lnTo>
                  <a:lnTo>
                    <a:pt x="548832" y="68241"/>
                  </a:lnTo>
                  <a:lnTo>
                    <a:pt x="512194" y="45333"/>
                  </a:lnTo>
                  <a:lnTo>
                    <a:pt x="467790" y="26433"/>
                  </a:lnTo>
                  <a:lnTo>
                    <a:pt x="416824" y="12163"/>
                  </a:lnTo>
                  <a:lnTo>
                    <a:pt x="360503" y="3144"/>
                  </a:lnTo>
                  <a:lnTo>
                    <a:pt x="3000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993056" y="1451350"/>
              <a:ext cx="600075" cy="309880"/>
            </a:xfrm>
            <a:custGeom>
              <a:avLst/>
              <a:gdLst/>
              <a:ahLst/>
              <a:cxnLst/>
              <a:rect l="l" t="t" r="r" b="b"/>
              <a:pathLst>
                <a:path w="600075" h="309880">
                  <a:moveTo>
                    <a:pt x="300034" y="0"/>
                  </a:moveTo>
                  <a:lnTo>
                    <a:pt x="360503" y="3144"/>
                  </a:lnTo>
                  <a:lnTo>
                    <a:pt x="416824" y="12163"/>
                  </a:lnTo>
                  <a:lnTo>
                    <a:pt x="467790" y="26433"/>
                  </a:lnTo>
                  <a:lnTo>
                    <a:pt x="512194" y="45333"/>
                  </a:lnTo>
                  <a:lnTo>
                    <a:pt x="548832" y="68241"/>
                  </a:lnTo>
                  <a:lnTo>
                    <a:pt x="576495" y="94533"/>
                  </a:lnTo>
                  <a:lnTo>
                    <a:pt x="600073" y="154782"/>
                  </a:lnTo>
                  <a:lnTo>
                    <a:pt x="593978" y="185976"/>
                  </a:lnTo>
                  <a:lnTo>
                    <a:pt x="548832" y="241322"/>
                  </a:lnTo>
                  <a:lnTo>
                    <a:pt x="512194" y="264230"/>
                  </a:lnTo>
                  <a:lnTo>
                    <a:pt x="467790" y="283129"/>
                  </a:lnTo>
                  <a:lnTo>
                    <a:pt x="416824" y="297400"/>
                  </a:lnTo>
                  <a:lnTo>
                    <a:pt x="360503" y="306419"/>
                  </a:lnTo>
                  <a:lnTo>
                    <a:pt x="300034" y="309563"/>
                  </a:lnTo>
                  <a:lnTo>
                    <a:pt x="239567" y="306419"/>
                  </a:lnTo>
                  <a:lnTo>
                    <a:pt x="183247" y="297400"/>
                  </a:lnTo>
                  <a:lnTo>
                    <a:pt x="132282" y="283129"/>
                  </a:lnTo>
                  <a:lnTo>
                    <a:pt x="87878" y="264230"/>
                  </a:lnTo>
                  <a:lnTo>
                    <a:pt x="51241" y="241322"/>
                  </a:lnTo>
                  <a:lnTo>
                    <a:pt x="23578" y="215031"/>
                  </a:lnTo>
                  <a:lnTo>
                    <a:pt x="0" y="154782"/>
                  </a:lnTo>
                  <a:lnTo>
                    <a:pt x="6095" y="123587"/>
                  </a:lnTo>
                  <a:lnTo>
                    <a:pt x="51241" y="68241"/>
                  </a:lnTo>
                  <a:lnTo>
                    <a:pt x="87878" y="45333"/>
                  </a:lnTo>
                  <a:lnTo>
                    <a:pt x="132282" y="26433"/>
                  </a:lnTo>
                  <a:lnTo>
                    <a:pt x="183247" y="12163"/>
                  </a:lnTo>
                  <a:lnTo>
                    <a:pt x="239567" y="3144"/>
                  </a:lnTo>
                  <a:lnTo>
                    <a:pt x="300034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4175652" y="584988"/>
            <a:ext cx="23177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sz="1600" b="1" spc="-10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4188352" y="819359"/>
            <a:ext cx="5210810" cy="3517900"/>
            <a:chOff x="4188352" y="819359"/>
            <a:chExt cx="5210810" cy="3517900"/>
          </a:xfrm>
        </p:grpSpPr>
        <p:sp>
          <p:nvSpPr>
            <p:cNvPr id="102" name="object 102"/>
            <p:cNvSpPr/>
            <p:nvPr/>
          </p:nvSpPr>
          <p:spPr>
            <a:xfrm>
              <a:off x="4188352" y="819359"/>
              <a:ext cx="2292350" cy="9525"/>
            </a:xfrm>
            <a:custGeom>
              <a:avLst/>
              <a:gdLst/>
              <a:ahLst/>
              <a:cxnLst/>
              <a:rect l="l" t="t" r="r" b="b"/>
              <a:pathLst>
                <a:path w="2292350" h="9525">
                  <a:moveTo>
                    <a:pt x="2291838" y="0"/>
                  </a:moveTo>
                  <a:lnTo>
                    <a:pt x="0" y="0"/>
                  </a:lnTo>
                  <a:lnTo>
                    <a:pt x="0" y="9237"/>
                  </a:lnTo>
                  <a:lnTo>
                    <a:pt x="2291838" y="9237"/>
                  </a:lnTo>
                  <a:lnTo>
                    <a:pt x="229183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2814" y="3211278"/>
              <a:ext cx="1125863" cy="1125863"/>
            </a:xfrm>
            <a:prstGeom prst="rect">
              <a:avLst/>
            </a:prstGeom>
          </p:spPr>
        </p:pic>
      </p:grpSp>
      <p:sp>
        <p:nvSpPr>
          <p:cNvPr id="104" name="object 104"/>
          <p:cNvSpPr txBox="1"/>
          <p:nvPr/>
        </p:nvSpPr>
        <p:spPr>
          <a:xfrm>
            <a:off x="1587841" y="905663"/>
            <a:ext cx="15214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ASSEMBLED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TOY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448102" y="905663"/>
            <a:ext cx="18173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DISASSEMBLED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TOY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230805" y="215485"/>
            <a:ext cx="173545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95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95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95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940935" y="233838"/>
            <a:ext cx="298005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-10" dirty="0">
                <a:solidFill>
                  <a:srgbClr val="151616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417193" y="236931"/>
            <a:ext cx="331533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95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950" spc="3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95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950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9370815" y="215100"/>
            <a:ext cx="854710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9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© </a:t>
            </a:r>
            <a:r>
              <a:rPr sz="9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95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7056867" y="6860726"/>
            <a:ext cx="146875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8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4280296" y="6876217"/>
            <a:ext cx="251968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306355" y="6878827"/>
            <a:ext cx="280225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862978" y="6860416"/>
            <a:ext cx="72517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428187" y="3355549"/>
            <a:ext cx="5486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Link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737634" y="1276193"/>
            <a:ext cx="2869565" cy="138112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318135" indent="14604" algn="just">
              <a:lnSpc>
                <a:spcPts val="1560"/>
              </a:lnSpc>
              <a:spcBef>
                <a:spcPts val="25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drawing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educational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building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block toy,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adding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missing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lines.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Arial"/>
              <a:cs typeface="Arial"/>
            </a:endParaRPr>
          </a:p>
          <a:p>
            <a:pPr marL="1391920">
              <a:lnSpc>
                <a:spcPct val="100000"/>
              </a:lnSpc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6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8724740" y="2664182"/>
            <a:ext cx="247650" cy="460375"/>
          </a:xfrm>
          <a:custGeom>
            <a:avLst/>
            <a:gdLst/>
            <a:ahLst/>
            <a:cxnLst/>
            <a:rect l="l" t="t" r="r" b="b"/>
            <a:pathLst>
              <a:path w="247650" h="460375">
                <a:moveTo>
                  <a:pt x="174751" y="0"/>
                </a:moveTo>
                <a:lnTo>
                  <a:pt x="155582" y="28608"/>
                </a:lnTo>
                <a:lnTo>
                  <a:pt x="132435" y="50875"/>
                </a:lnTo>
                <a:lnTo>
                  <a:pt x="106923" y="66909"/>
                </a:lnTo>
                <a:lnTo>
                  <a:pt x="80658" y="76817"/>
                </a:lnTo>
                <a:lnTo>
                  <a:pt x="80658" y="273705"/>
                </a:lnTo>
                <a:lnTo>
                  <a:pt x="0" y="273705"/>
                </a:lnTo>
                <a:lnTo>
                  <a:pt x="40349" y="307862"/>
                </a:lnTo>
                <a:lnTo>
                  <a:pt x="72043" y="343750"/>
                </a:lnTo>
                <a:lnTo>
                  <a:pt x="95931" y="381198"/>
                </a:lnTo>
                <a:lnTo>
                  <a:pt x="112864" y="420038"/>
                </a:lnTo>
                <a:lnTo>
                  <a:pt x="123692" y="460098"/>
                </a:lnTo>
                <a:lnTo>
                  <a:pt x="134079" y="417136"/>
                </a:lnTo>
                <a:lnTo>
                  <a:pt x="151232" y="376796"/>
                </a:lnTo>
                <a:lnTo>
                  <a:pt x="175560" y="339298"/>
                </a:lnTo>
                <a:lnTo>
                  <a:pt x="207475" y="304861"/>
                </a:lnTo>
                <a:lnTo>
                  <a:pt x="247385" y="273705"/>
                </a:lnTo>
                <a:lnTo>
                  <a:pt x="174751" y="273705"/>
                </a:lnTo>
                <a:lnTo>
                  <a:pt x="17475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309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2198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35086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7973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00862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3747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66634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49521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32410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ECEC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15298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98186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81074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63962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46850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29738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12622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95511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78398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61287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44174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27063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09950" y="2138806"/>
            <a:ext cx="0" cy="4942840"/>
          </a:xfrm>
          <a:custGeom>
            <a:avLst/>
            <a:gdLst/>
            <a:ahLst/>
            <a:cxnLst/>
            <a:rect l="l" t="t" r="r" b="b"/>
            <a:pathLst>
              <a:path h="4942840">
                <a:moveTo>
                  <a:pt x="0" y="0"/>
                </a:moveTo>
                <a:lnTo>
                  <a:pt x="0" y="4942508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09950" y="541666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853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92838" y="2138806"/>
            <a:ext cx="0" cy="4942840"/>
          </a:xfrm>
          <a:custGeom>
            <a:avLst/>
            <a:gdLst/>
            <a:ahLst/>
            <a:cxnLst/>
            <a:rect l="l" t="t" r="r" b="b"/>
            <a:pathLst>
              <a:path h="4942840">
                <a:moveTo>
                  <a:pt x="0" y="0"/>
                </a:moveTo>
                <a:lnTo>
                  <a:pt x="0" y="4942508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92838" y="541666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853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75727" y="2138806"/>
            <a:ext cx="0" cy="4942840"/>
          </a:xfrm>
          <a:custGeom>
            <a:avLst/>
            <a:gdLst/>
            <a:ahLst/>
            <a:cxnLst/>
            <a:rect l="l" t="t" r="r" b="b"/>
            <a:pathLst>
              <a:path h="4942840">
                <a:moveTo>
                  <a:pt x="0" y="0"/>
                </a:moveTo>
                <a:lnTo>
                  <a:pt x="0" y="4942508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75727" y="541666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853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58614" y="2138806"/>
            <a:ext cx="0" cy="4942840"/>
          </a:xfrm>
          <a:custGeom>
            <a:avLst/>
            <a:gdLst/>
            <a:ahLst/>
            <a:cxnLst/>
            <a:rect l="l" t="t" r="r" b="b"/>
            <a:pathLst>
              <a:path h="4942840">
                <a:moveTo>
                  <a:pt x="0" y="0"/>
                </a:moveTo>
                <a:lnTo>
                  <a:pt x="0" y="4942508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58614" y="541666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853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41502" y="2138806"/>
            <a:ext cx="0" cy="4942840"/>
          </a:xfrm>
          <a:custGeom>
            <a:avLst/>
            <a:gdLst/>
            <a:ahLst/>
            <a:cxnLst/>
            <a:rect l="l" t="t" r="r" b="b"/>
            <a:pathLst>
              <a:path h="4942840">
                <a:moveTo>
                  <a:pt x="0" y="0"/>
                </a:moveTo>
                <a:lnTo>
                  <a:pt x="0" y="4942508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941502" y="541666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853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224386" y="2138806"/>
            <a:ext cx="0" cy="4942840"/>
          </a:xfrm>
          <a:custGeom>
            <a:avLst/>
            <a:gdLst/>
            <a:ahLst/>
            <a:cxnLst/>
            <a:rect l="l" t="t" r="r" b="b"/>
            <a:pathLst>
              <a:path h="4942840">
                <a:moveTo>
                  <a:pt x="0" y="0"/>
                </a:moveTo>
                <a:lnTo>
                  <a:pt x="0" y="4942508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224386" y="541666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853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07275" y="2138806"/>
            <a:ext cx="0" cy="4942840"/>
          </a:xfrm>
          <a:custGeom>
            <a:avLst/>
            <a:gdLst/>
            <a:ahLst/>
            <a:cxnLst/>
            <a:rect l="l" t="t" r="r" b="b"/>
            <a:pathLst>
              <a:path h="4942840">
                <a:moveTo>
                  <a:pt x="0" y="0"/>
                </a:moveTo>
                <a:lnTo>
                  <a:pt x="0" y="4942508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507275" y="541666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853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90162" y="2138806"/>
            <a:ext cx="0" cy="4942840"/>
          </a:xfrm>
          <a:custGeom>
            <a:avLst/>
            <a:gdLst/>
            <a:ahLst/>
            <a:cxnLst/>
            <a:rect l="l" t="t" r="r" b="b"/>
            <a:pathLst>
              <a:path h="4942840">
                <a:moveTo>
                  <a:pt x="0" y="0"/>
                </a:moveTo>
                <a:lnTo>
                  <a:pt x="0" y="4942508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90162" y="541666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853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73051" y="2138806"/>
            <a:ext cx="0" cy="4942840"/>
          </a:xfrm>
          <a:custGeom>
            <a:avLst/>
            <a:gdLst/>
            <a:ahLst/>
            <a:cxnLst/>
            <a:rect l="l" t="t" r="r" b="b"/>
            <a:pathLst>
              <a:path h="4942840">
                <a:moveTo>
                  <a:pt x="0" y="0"/>
                </a:moveTo>
                <a:lnTo>
                  <a:pt x="0" y="4942508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073051" y="541666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853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355939" y="2138806"/>
            <a:ext cx="0" cy="4942840"/>
          </a:xfrm>
          <a:custGeom>
            <a:avLst/>
            <a:gdLst/>
            <a:ahLst/>
            <a:cxnLst/>
            <a:rect l="l" t="t" r="r" b="b"/>
            <a:pathLst>
              <a:path h="4942840">
                <a:moveTo>
                  <a:pt x="0" y="0"/>
                </a:moveTo>
                <a:lnTo>
                  <a:pt x="0" y="4942508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355939" y="541666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853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638827" y="2138806"/>
            <a:ext cx="0" cy="4942840"/>
          </a:xfrm>
          <a:custGeom>
            <a:avLst/>
            <a:gdLst/>
            <a:ahLst/>
            <a:cxnLst/>
            <a:rect l="l" t="t" r="r" b="b"/>
            <a:pathLst>
              <a:path h="4942840">
                <a:moveTo>
                  <a:pt x="0" y="0"/>
                </a:moveTo>
                <a:lnTo>
                  <a:pt x="0" y="4942508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638827" y="541666"/>
            <a:ext cx="0" cy="99060"/>
          </a:xfrm>
          <a:custGeom>
            <a:avLst/>
            <a:gdLst/>
            <a:ahLst/>
            <a:cxnLst/>
            <a:rect l="l" t="t" r="r" b="b"/>
            <a:pathLst>
              <a:path h="99059">
                <a:moveTo>
                  <a:pt x="0" y="0"/>
                </a:moveTo>
                <a:lnTo>
                  <a:pt x="0" y="98535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921715" y="541666"/>
            <a:ext cx="0" cy="6539865"/>
          </a:xfrm>
          <a:custGeom>
            <a:avLst/>
            <a:gdLst/>
            <a:ahLst/>
            <a:cxnLst/>
            <a:rect l="l" t="t" r="r" b="b"/>
            <a:pathLst>
              <a:path h="6539865">
                <a:moveTo>
                  <a:pt x="0" y="6539649"/>
                </a:moveTo>
                <a:lnTo>
                  <a:pt x="0" y="0"/>
                </a:lnTo>
              </a:path>
            </a:pathLst>
          </a:custGeom>
          <a:ln w="7199">
            <a:solidFill>
              <a:srgbClr val="ABDB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865499" y="428736"/>
            <a:ext cx="9060180" cy="6656705"/>
            <a:chOff x="865499" y="428736"/>
            <a:chExt cx="9060180" cy="6656705"/>
          </a:xfrm>
        </p:grpSpPr>
        <p:sp>
          <p:nvSpPr>
            <p:cNvPr id="47" name="object 47"/>
            <p:cNvSpPr/>
            <p:nvPr/>
          </p:nvSpPr>
          <p:spPr>
            <a:xfrm>
              <a:off x="869309" y="536255"/>
              <a:ext cx="9052560" cy="6545580"/>
            </a:xfrm>
            <a:custGeom>
              <a:avLst/>
              <a:gdLst/>
              <a:ahLst/>
              <a:cxnLst/>
              <a:rect l="l" t="t" r="r" b="b"/>
              <a:pathLst>
                <a:path w="9052560" h="6545580">
                  <a:moveTo>
                    <a:pt x="493927" y="6545059"/>
                  </a:moveTo>
                  <a:lnTo>
                    <a:pt x="0" y="6259888"/>
                  </a:lnTo>
                </a:path>
                <a:path w="9052560" h="6545580">
                  <a:moveTo>
                    <a:pt x="1059724" y="6545059"/>
                  </a:moveTo>
                  <a:lnTo>
                    <a:pt x="0" y="5933227"/>
                  </a:lnTo>
                </a:path>
                <a:path w="9052560" h="6545580">
                  <a:moveTo>
                    <a:pt x="1625508" y="6545059"/>
                  </a:moveTo>
                  <a:lnTo>
                    <a:pt x="0" y="5606571"/>
                  </a:lnTo>
                </a:path>
                <a:path w="9052560" h="6545580">
                  <a:moveTo>
                    <a:pt x="2191263" y="6545059"/>
                  </a:moveTo>
                  <a:lnTo>
                    <a:pt x="0" y="5279932"/>
                  </a:lnTo>
                </a:path>
                <a:path w="9052560" h="6545580">
                  <a:moveTo>
                    <a:pt x="2757053" y="6545059"/>
                  </a:moveTo>
                  <a:lnTo>
                    <a:pt x="0" y="4953275"/>
                  </a:lnTo>
                </a:path>
                <a:path w="9052560" h="6545580">
                  <a:moveTo>
                    <a:pt x="3322847" y="6545059"/>
                  </a:moveTo>
                  <a:lnTo>
                    <a:pt x="0" y="4626615"/>
                  </a:lnTo>
                </a:path>
                <a:path w="9052560" h="6545580">
                  <a:moveTo>
                    <a:pt x="3888586" y="6545059"/>
                  </a:moveTo>
                  <a:lnTo>
                    <a:pt x="0" y="4299979"/>
                  </a:lnTo>
                </a:path>
                <a:path w="9052560" h="6545580">
                  <a:moveTo>
                    <a:pt x="4454381" y="6545059"/>
                  </a:moveTo>
                  <a:lnTo>
                    <a:pt x="0" y="3973323"/>
                  </a:lnTo>
                </a:path>
                <a:path w="9052560" h="6545580">
                  <a:moveTo>
                    <a:pt x="5020177" y="6545059"/>
                  </a:moveTo>
                  <a:lnTo>
                    <a:pt x="0" y="3646662"/>
                  </a:lnTo>
                </a:path>
                <a:path w="9052560" h="6545580">
                  <a:moveTo>
                    <a:pt x="5585908" y="6545059"/>
                  </a:moveTo>
                  <a:lnTo>
                    <a:pt x="0" y="3320031"/>
                  </a:lnTo>
                </a:path>
                <a:path w="9052560" h="6545580">
                  <a:moveTo>
                    <a:pt x="6151716" y="6545059"/>
                  </a:moveTo>
                  <a:lnTo>
                    <a:pt x="0" y="2993367"/>
                  </a:lnTo>
                </a:path>
                <a:path w="9052560" h="6545580">
                  <a:moveTo>
                    <a:pt x="6717513" y="6545059"/>
                  </a:moveTo>
                  <a:lnTo>
                    <a:pt x="0" y="2666706"/>
                  </a:lnTo>
                </a:path>
                <a:path w="9052560" h="6545580">
                  <a:moveTo>
                    <a:pt x="7283242" y="6545059"/>
                  </a:moveTo>
                  <a:lnTo>
                    <a:pt x="0" y="2340079"/>
                  </a:lnTo>
                </a:path>
                <a:path w="9052560" h="6545580">
                  <a:moveTo>
                    <a:pt x="7849044" y="6545059"/>
                  </a:moveTo>
                  <a:lnTo>
                    <a:pt x="0" y="2013414"/>
                  </a:lnTo>
                </a:path>
                <a:path w="9052560" h="6545580">
                  <a:moveTo>
                    <a:pt x="8414773" y="6545059"/>
                  </a:moveTo>
                  <a:lnTo>
                    <a:pt x="0" y="1686779"/>
                  </a:lnTo>
                </a:path>
                <a:path w="9052560" h="6545580">
                  <a:moveTo>
                    <a:pt x="8980573" y="6545059"/>
                  </a:moveTo>
                  <a:lnTo>
                    <a:pt x="0" y="1360123"/>
                  </a:lnTo>
                </a:path>
                <a:path w="9052560" h="6545580">
                  <a:moveTo>
                    <a:pt x="9052405" y="6259863"/>
                  </a:moveTo>
                  <a:lnTo>
                    <a:pt x="0" y="1033458"/>
                  </a:lnTo>
                </a:path>
                <a:path w="9052560" h="6545580">
                  <a:moveTo>
                    <a:pt x="9052405" y="5933235"/>
                  </a:moveTo>
                  <a:lnTo>
                    <a:pt x="0" y="706827"/>
                  </a:lnTo>
                </a:path>
                <a:path w="9052560" h="6545580">
                  <a:moveTo>
                    <a:pt x="9052405" y="5606575"/>
                  </a:moveTo>
                  <a:lnTo>
                    <a:pt x="0" y="380166"/>
                  </a:lnTo>
                </a:path>
                <a:path w="9052560" h="6545580">
                  <a:moveTo>
                    <a:pt x="9052405" y="5279906"/>
                  </a:moveTo>
                  <a:lnTo>
                    <a:pt x="0" y="53513"/>
                  </a:lnTo>
                </a:path>
                <a:path w="9052560" h="6545580">
                  <a:moveTo>
                    <a:pt x="9052405" y="4953287"/>
                  </a:moveTo>
                  <a:lnTo>
                    <a:pt x="517363" y="15631"/>
                  </a:lnTo>
                </a:path>
                <a:path w="9052560" h="6545580">
                  <a:moveTo>
                    <a:pt x="9052405" y="4626622"/>
                  </a:moveTo>
                  <a:lnTo>
                    <a:pt x="1070819" y="13841"/>
                  </a:lnTo>
                </a:path>
                <a:path w="9052560" h="6545580">
                  <a:moveTo>
                    <a:pt x="9052405" y="4299958"/>
                  </a:moveTo>
                  <a:lnTo>
                    <a:pt x="1612242" y="0"/>
                  </a:lnTo>
                </a:path>
                <a:path w="9052560" h="6545580">
                  <a:moveTo>
                    <a:pt x="9052405" y="3973330"/>
                  </a:moveTo>
                  <a:lnTo>
                    <a:pt x="2201796" y="10245"/>
                  </a:lnTo>
                </a:path>
                <a:path w="9052560" h="6545580">
                  <a:moveTo>
                    <a:pt x="9052405" y="3646666"/>
                  </a:moveTo>
                  <a:lnTo>
                    <a:pt x="2815412" y="44538"/>
                  </a:lnTo>
                </a:path>
                <a:path w="9052560" h="6545580">
                  <a:moveTo>
                    <a:pt x="9052405" y="3320002"/>
                  </a:moveTo>
                  <a:lnTo>
                    <a:pt x="3380903" y="54770"/>
                  </a:lnTo>
                </a:path>
                <a:path w="9052560" h="6545580">
                  <a:moveTo>
                    <a:pt x="9052405" y="2993378"/>
                  </a:moveTo>
                  <a:lnTo>
                    <a:pt x="3934364" y="40963"/>
                  </a:lnTo>
                </a:path>
                <a:path w="9052560" h="6545580">
                  <a:moveTo>
                    <a:pt x="9052405" y="2666714"/>
                  </a:moveTo>
                  <a:lnTo>
                    <a:pt x="4499844" y="39154"/>
                  </a:lnTo>
                </a:path>
                <a:path w="9052560" h="6545580">
                  <a:moveTo>
                    <a:pt x="9052405" y="2340046"/>
                  </a:moveTo>
                  <a:lnTo>
                    <a:pt x="5053309" y="25318"/>
                  </a:lnTo>
                </a:path>
                <a:path w="9052560" h="6545580">
                  <a:moveTo>
                    <a:pt x="9052405" y="2013422"/>
                  </a:moveTo>
                  <a:lnTo>
                    <a:pt x="5642862" y="47605"/>
                  </a:lnTo>
                </a:path>
                <a:path w="9052560" h="6545580">
                  <a:moveTo>
                    <a:pt x="9052405" y="1686758"/>
                  </a:moveTo>
                  <a:lnTo>
                    <a:pt x="6196323" y="33764"/>
                  </a:lnTo>
                </a:path>
                <a:path w="9052560" h="6545580">
                  <a:moveTo>
                    <a:pt x="9052405" y="1360134"/>
                  </a:moveTo>
                  <a:lnTo>
                    <a:pt x="6749780" y="19954"/>
                  </a:lnTo>
                </a:path>
                <a:path w="9052560" h="6545580">
                  <a:moveTo>
                    <a:pt x="9052405" y="1033466"/>
                  </a:moveTo>
                  <a:lnTo>
                    <a:pt x="7315264" y="30185"/>
                  </a:lnTo>
                </a:path>
                <a:path w="9052560" h="6545580">
                  <a:moveTo>
                    <a:pt x="9052405" y="706809"/>
                  </a:moveTo>
                  <a:lnTo>
                    <a:pt x="7892787" y="40424"/>
                  </a:lnTo>
                </a:path>
                <a:path w="9052560" h="6545580">
                  <a:moveTo>
                    <a:pt x="9052405" y="380174"/>
                  </a:moveTo>
                  <a:lnTo>
                    <a:pt x="8446244" y="26600"/>
                  </a:lnTo>
                </a:path>
                <a:path w="9052560" h="6545580">
                  <a:moveTo>
                    <a:pt x="8558452" y="6545059"/>
                  </a:moveTo>
                  <a:lnTo>
                    <a:pt x="9052405" y="6259878"/>
                  </a:lnTo>
                </a:path>
                <a:path w="9052560" h="6545580">
                  <a:moveTo>
                    <a:pt x="7992701" y="6545059"/>
                  </a:moveTo>
                  <a:lnTo>
                    <a:pt x="9052405" y="5933235"/>
                  </a:lnTo>
                </a:path>
                <a:path w="9052560" h="6545580">
                  <a:moveTo>
                    <a:pt x="7426904" y="6545059"/>
                  </a:moveTo>
                  <a:lnTo>
                    <a:pt x="9052405" y="5606575"/>
                  </a:lnTo>
                </a:path>
                <a:path w="9052560" h="6545580">
                  <a:moveTo>
                    <a:pt x="6861117" y="6545059"/>
                  </a:moveTo>
                  <a:lnTo>
                    <a:pt x="9052405" y="5279918"/>
                  </a:lnTo>
                </a:path>
                <a:path w="9052560" h="6545580">
                  <a:moveTo>
                    <a:pt x="6295377" y="6545059"/>
                  </a:moveTo>
                  <a:lnTo>
                    <a:pt x="9052405" y="4953287"/>
                  </a:lnTo>
                </a:path>
                <a:path w="9052560" h="6545580">
                  <a:moveTo>
                    <a:pt x="5729583" y="6545059"/>
                  </a:moveTo>
                  <a:lnTo>
                    <a:pt x="9052405" y="4626626"/>
                  </a:lnTo>
                </a:path>
                <a:path w="9052560" h="6545580">
                  <a:moveTo>
                    <a:pt x="5163781" y="6545059"/>
                  </a:moveTo>
                  <a:lnTo>
                    <a:pt x="9052405" y="4299962"/>
                  </a:lnTo>
                </a:path>
                <a:path w="9052560" h="6545580">
                  <a:moveTo>
                    <a:pt x="4598050" y="6545059"/>
                  </a:moveTo>
                  <a:lnTo>
                    <a:pt x="9052405" y="3973334"/>
                  </a:lnTo>
                </a:path>
                <a:path w="9052560" h="6545580">
                  <a:moveTo>
                    <a:pt x="4032248" y="6545059"/>
                  </a:moveTo>
                  <a:lnTo>
                    <a:pt x="9052405" y="3646670"/>
                  </a:lnTo>
                </a:path>
                <a:path w="9052560" h="6545580">
                  <a:moveTo>
                    <a:pt x="3466447" y="6545059"/>
                  </a:moveTo>
                  <a:lnTo>
                    <a:pt x="9052405" y="3320009"/>
                  </a:lnTo>
                </a:path>
                <a:path w="9052560" h="6545580">
                  <a:moveTo>
                    <a:pt x="2900718" y="6545059"/>
                  </a:moveTo>
                  <a:lnTo>
                    <a:pt x="9052405" y="2993378"/>
                  </a:lnTo>
                </a:path>
                <a:path w="9052560" h="6545580">
                  <a:moveTo>
                    <a:pt x="2334920" y="6545059"/>
                  </a:moveTo>
                  <a:lnTo>
                    <a:pt x="9052405" y="2666718"/>
                  </a:lnTo>
                </a:path>
                <a:path w="9052560" h="6545580">
                  <a:moveTo>
                    <a:pt x="1769191" y="6545059"/>
                  </a:moveTo>
                  <a:lnTo>
                    <a:pt x="9052405" y="2340086"/>
                  </a:lnTo>
                </a:path>
                <a:path w="9052560" h="6545580">
                  <a:moveTo>
                    <a:pt x="1203385" y="6545059"/>
                  </a:moveTo>
                  <a:lnTo>
                    <a:pt x="9052405" y="2013426"/>
                  </a:lnTo>
                </a:path>
                <a:path w="9052560" h="6545580">
                  <a:moveTo>
                    <a:pt x="637585" y="6545059"/>
                  </a:moveTo>
                  <a:lnTo>
                    <a:pt x="9052405" y="1686761"/>
                  </a:lnTo>
                </a:path>
                <a:path w="9052560" h="6545580">
                  <a:moveTo>
                    <a:pt x="71856" y="6545059"/>
                  </a:moveTo>
                  <a:lnTo>
                    <a:pt x="9052405" y="1360134"/>
                  </a:lnTo>
                </a:path>
                <a:path w="9052560" h="6545580">
                  <a:moveTo>
                    <a:pt x="0" y="6259882"/>
                  </a:moveTo>
                  <a:lnTo>
                    <a:pt x="9052405" y="1033470"/>
                  </a:lnTo>
                </a:path>
                <a:path w="9052560" h="6545580">
                  <a:moveTo>
                    <a:pt x="0" y="5933213"/>
                  </a:moveTo>
                  <a:lnTo>
                    <a:pt x="9052405" y="706813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69309" y="916430"/>
              <a:ext cx="9052560" cy="5226685"/>
            </a:xfrm>
            <a:custGeom>
              <a:avLst/>
              <a:gdLst/>
              <a:ahLst/>
              <a:cxnLst/>
              <a:rect l="l" t="t" r="r" b="b"/>
              <a:pathLst>
                <a:path w="9052560" h="5226685">
                  <a:moveTo>
                    <a:pt x="0" y="5226414"/>
                  </a:moveTo>
                  <a:lnTo>
                    <a:pt x="9052405" y="0"/>
                  </a:lnTo>
                </a:path>
              </a:pathLst>
            </a:custGeom>
            <a:ln w="7199">
              <a:solidFill>
                <a:srgbClr val="ECECE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69309" y="542382"/>
              <a:ext cx="9052560" cy="5274310"/>
            </a:xfrm>
            <a:custGeom>
              <a:avLst/>
              <a:gdLst/>
              <a:ahLst/>
              <a:cxnLst/>
              <a:rect l="l" t="t" r="r" b="b"/>
              <a:pathLst>
                <a:path w="9052560" h="5274310">
                  <a:moveTo>
                    <a:pt x="0" y="5273799"/>
                  </a:moveTo>
                  <a:lnTo>
                    <a:pt x="9052405" y="47395"/>
                  </a:lnTo>
                </a:path>
                <a:path w="9052560" h="5274310">
                  <a:moveTo>
                    <a:pt x="0" y="4947135"/>
                  </a:moveTo>
                  <a:lnTo>
                    <a:pt x="8547073" y="9497"/>
                  </a:lnTo>
                </a:path>
                <a:path w="9052560" h="5274310">
                  <a:moveTo>
                    <a:pt x="0" y="4620514"/>
                  </a:moveTo>
                  <a:lnTo>
                    <a:pt x="7993616" y="7715"/>
                  </a:lnTo>
                </a:path>
                <a:path w="9052560" h="5274310">
                  <a:moveTo>
                    <a:pt x="0" y="4293847"/>
                  </a:moveTo>
                  <a:lnTo>
                    <a:pt x="7416093" y="5915"/>
                  </a:lnTo>
                </a:path>
                <a:path w="9052560" h="5274310">
                  <a:moveTo>
                    <a:pt x="0" y="3967179"/>
                  </a:moveTo>
                  <a:lnTo>
                    <a:pt x="6862636" y="4112"/>
                  </a:lnTo>
                </a:path>
                <a:path w="9052560" h="5274310">
                  <a:moveTo>
                    <a:pt x="0" y="3640557"/>
                  </a:moveTo>
                  <a:lnTo>
                    <a:pt x="6273086" y="14368"/>
                  </a:lnTo>
                </a:path>
                <a:path w="9052560" h="5274310">
                  <a:moveTo>
                    <a:pt x="0" y="3313887"/>
                  </a:moveTo>
                  <a:lnTo>
                    <a:pt x="5707594" y="24580"/>
                  </a:lnTo>
                </a:path>
                <a:path w="9052560" h="5274310">
                  <a:moveTo>
                    <a:pt x="0" y="2987226"/>
                  </a:moveTo>
                  <a:lnTo>
                    <a:pt x="5142103" y="10754"/>
                  </a:lnTo>
                </a:path>
                <a:path w="9052560" h="5274310">
                  <a:moveTo>
                    <a:pt x="0" y="2660605"/>
                  </a:moveTo>
                  <a:lnTo>
                    <a:pt x="4588649" y="8975"/>
                  </a:lnTo>
                </a:path>
                <a:path w="9052560" h="5274310">
                  <a:moveTo>
                    <a:pt x="0" y="2333938"/>
                  </a:moveTo>
                  <a:lnTo>
                    <a:pt x="4023158" y="7171"/>
                  </a:lnTo>
                </a:path>
                <a:path w="9052560" h="5274310">
                  <a:moveTo>
                    <a:pt x="0" y="2007313"/>
                  </a:moveTo>
                  <a:lnTo>
                    <a:pt x="3457670" y="5393"/>
                  </a:lnTo>
                </a:path>
                <a:path w="9052560" h="5274310">
                  <a:moveTo>
                    <a:pt x="0" y="1680645"/>
                  </a:moveTo>
                  <a:lnTo>
                    <a:pt x="2880151" y="3582"/>
                  </a:lnTo>
                </a:path>
                <a:path w="9052560" h="5274310">
                  <a:moveTo>
                    <a:pt x="0" y="1353988"/>
                  </a:moveTo>
                  <a:lnTo>
                    <a:pt x="2314663" y="13827"/>
                  </a:lnTo>
                </a:path>
                <a:path w="9052560" h="5274310">
                  <a:moveTo>
                    <a:pt x="0" y="1027357"/>
                  </a:moveTo>
                  <a:lnTo>
                    <a:pt x="1749172" y="0"/>
                  </a:lnTo>
                </a:path>
                <a:path w="9052560" h="5274310">
                  <a:moveTo>
                    <a:pt x="0" y="700690"/>
                  </a:moveTo>
                  <a:lnTo>
                    <a:pt x="1159621" y="10228"/>
                  </a:lnTo>
                </a:path>
                <a:path w="9052560" h="5274310">
                  <a:moveTo>
                    <a:pt x="0" y="374030"/>
                  </a:moveTo>
                  <a:lnTo>
                    <a:pt x="606157" y="8435"/>
                  </a:lnTo>
                </a:path>
              </a:pathLst>
            </a:custGeom>
            <a:ln w="7199">
              <a:solidFill>
                <a:srgbClr val="ABDB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616392" y="640201"/>
              <a:ext cx="3289935" cy="1498600"/>
            </a:xfrm>
            <a:custGeom>
              <a:avLst/>
              <a:gdLst/>
              <a:ahLst/>
              <a:cxnLst/>
              <a:rect l="l" t="t" r="r" b="b"/>
              <a:pathLst>
                <a:path w="3289934" h="1498600">
                  <a:moveTo>
                    <a:pt x="3289310" y="0"/>
                  </a:moveTo>
                  <a:lnTo>
                    <a:pt x="0" y="0"/>
                  </a:lnTo>
                  <a:lnTo>
                    <a:pt x="0" y="1498605"/>
                  </a:lnTo>
                  <a:lnTo>
                    <a:pt x="3289310" y="1498605"/>
                  </a:lnTo>
                  <a:lnTo>
                    <a:pt x="3289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256481" y="4143214"/>
              <a:ext cx="2272030" cy="1313815"/>
            </a:xfrm>
            <a:custGeom>
              <a:avLst/>
              <a:gdLst/>
              <a:ahLst/>
              <a:cxnLst/>
              <a:rect l="l" t="t" r="r" b="b"/>
              <a:pathLst>
                <a:path w="2272029" h="1313814">
                  <a:moveTo>
                    <a:pt x="1135739" y="0"/>
                  </a:moveTo>
                  <a:lnTo>
                    <a:pt x="1135739" y="1313394"/>
                  </a:lnTo>
                  <a:lnTo>
                    <a:pt x="0" y="672558"/>
                  </a:lnTo>
                </a:path>
                <a:path w="2272029" h="1313814">
                  <a:moveTo>
                    <a:pt x="1135757" y="0"/>
                  </a:moveTo>
                  <a:lnTo>
                    <a:pt x="1135757" y="1313394"/>
                  </a:lnTo>
                  <a:lnTo>
                    <a:pt x="2271496" y="672558"/>
                  </a:lnTo>
                </a:path>
              </a:pathLst>
            </a:custGeom>
            <a:ln w="179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151329" y="1081428"/>
              <a:ext cx="1136015" cy="1954530"/>
            </a:xfrm>
            <a:custGeom>
              <a:avLst/>
              <a:gdLst/>
              <a:ahLst/>
              <a:cxnLst/>
              <a:rect l="l" t="t" r="r" b="b"/>
              <a:pathLst>
                <a:path w="1136014" h="1954530">
                  <a:moveTo>
                    <a:pt x="0" y="0"/>
                  </a:moveTo>
                  <a:lnTo>
                    <a:pt x="0" y="1313392"/>
                  </a:lnTo>
                  <a:lnTo>
                    <a:pt x="1135739" y="1954227"/>
                  </a:lnTo>
                  <a:lnTo>
                    <a:pt x="1135739" y="640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151329" y="1081428"/>
              <a:ext cx="1136015" cy="1954530"/>
            </a:xfrm>
            <a:custGeom>
              <a:avLst/>
              <a:gdLst/>
              <a:ahLst/>
              <a:cxnLst/>
              <a:rect l="l" t="t" r="r" b="b"/>
              <a:pathLst>
                <a:path w="1136014" h="1954530">
                  <a:moveTo>
                    <a:pt x="0" y="0"/>
                  </a:moveTo>
                  <a:lnTo>
                    <a:pt x="1135739" y="640833"/>
                  </a:lnTo>
                  <a:lnTo>
                    <a:pt x="1135739" y="1954227"/>
                  </a:lnTo>
                  <a:lnTo>
                    <a:pt x="0" y="1313392"/>
                  </a:lnTo>
                  <a:lnTo>
                    <a:pt x="0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287087" y="1081428"/>
              <a:ext cx="1136015" cy="1954530"/>
            </a:xfrm>
            <a:custGeom>
              <a:avLst/>
              <a:gdLst/>
              <a:ahLst/>
              <a:cxnLst/>
              <a:rect l="l" t="t" r="r" b="b"/>
              <a:pathLst>
                <a:path w="1136014" h="1954530">
                  <a:moveTo>
                    <a:pt x="1135739" y="0"/>
                  </a:moveTo>
                  <a:lnTo>
                    <a:pt x="0" y="640833"/>
                  </a:lnTo>
                  <a:lnTo>
                    <a:pt x="0" y="1954227"/>
                  </a:lnTo>
                  <a:lnTo>
                    <a:pt x="1135739" y="1313392"/>
                  </a:lnTo>
                  <a:lnTo>
                    <a:pt x="11357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287087" y="1081428"/>
              <a:ext cx="1136015" cy="1954530"/>
            </a:xfrm>
            <a:custGeom>
              <a:avLst/>
              <a:gdLst/>
              <a:ahLst/>
              <a:cxnLst/>
              <a:rect l="l" t="t" r="r" b="b"/>
              <a:pathLst>
                <a:path w="1136014" h="1954530">
                  <a:moveTo>
                    <a:pt x="1135739" y="0"/>
                  </a:moveTo>
                  <a:lnTo>
                    <a:pt x="0" y="640833"/>
                  </a:lnTo>
                  <a:lnTo>
                    <a:pt x="0" y="1954227"/>
                  </a:lnTo>
                  <a:lnTo>
                    <a:pt x="1135739" y="1313392"/>
                  </a:lnTo>
                  <a:lnTo>
                    <a:pt x="1135739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151329" y="437943"/>
              <a:ext cx="2268220" cy="1284605"/>
            </a:xfrm>
            <a:custGeom>
              <a:avLst/>
              <a:gdLst/>
              <a:ahLst/>
              <a:cxnLst/>
              <a:rect l="l" t="t" r="r" b="b"/>
              <a:pathLst>
                <a:path w="2268220" h="1284605">
                  <a:moveTo>
                    <a:pt x="1131919" y="0"/>
                  </a:moveTo>
                  <a:lnTo>
                    <a:pt x="0" y="643484"/>
                  </a:lnTo>
                  <a:lnTo>
                    <a:pt x="1135739" y="1284317"/>
                  </a:lnTo>
                  <a:lnTo>
                    <a:pt x="2267658" y="640835"/>
                  </a:lnTo>
                  <a:lnTo>
                    <a:pt x="11319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151329" y="437943"/>
              <a:ext cx="2268220" cy="1284605"/>
            </a:xfrm>
            <a:custGeom>
              <a:avLst/>
              <a:gdLst/>
              <a:ahLst/>
              <a:cxnLst/>
              <a:rect l="l" t="t" r="r" b="b"/>
              <a:pathLst>
                <a:path w="2268220" h="1284605">
                  <a:moveTo>
                    <a:pt x="0" y="643484"/>
                  </a:moveTo>
                  <a:lnTo>
                    <a:pt x="1135739" y="1284317"/>
                  </a:lnTo>
                  <a:lnTo>
                    <a:pt x="2267658" y="640835"/>
                  </a:lnTo>
                  <a:lnTo>
                    <a:pt x="1131919" y="0"/>
                  </a:lnTo>
                  <a:lnTo>
                    <a:pt x="0" y="643484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993056" y="949686"/>
              <a:ext cx="600075" cy="309880"/>
            </a:xfrm>
            <a:custGeom>
              <a:avLst/>
              <a:gdLst/>
              <a:ahLst/>
              <a:cxnLst/>
              <a:rect l="l" t="t" r="r" b="b"/>
              <a:pathLst>
                <a:path w="600075" h="309880">
                  <a:moveTo>
                    <a:pt x="300034" y="0"/>
                  </a:moveTo>
                  <a:lnTo>
                    <a:pt x="239567" y="3144"/>
                  </a:lnTo>
                  <a:lnTo>
                    <a:pt x="183247" y="12163"/>
                  </a:lnTo>
                  <a:lnTo>
                    <a:pt x="132282" y="26433"/>
                  </a:lnTo>
                  <a:lnTo>
                    <a:pt x="87878" y="45333"/>
                  </a:lnTo>
                  <a:lnTo>
                    <a:pt x="51241" y="68241"/>
                  </a:lnTo>
                  <a:lnTo>
                    <a:pt x="23578" y="94533"/>
                  </a:lnTo>
                  <a:lnTo>
                    <a:pt x="0" y="154782"/>
                  </a:lnTo>
                  <a:lnTo>
                    <a:pt x="6095" y="185976"/>
                  </a:lnTo>
                  <a:lnTo>
                    <a:pt x="51241" y="241322"/>
                  </a:lnTo>
                  <a:lnTo>
                    <a:pt x="87878" y="264230"/>
                  </a:lnTo>
                  <a:lnTo>
                    <a:pt x="132282" y="283129"/>
                  </a:lnTo>
                  <a:lnTo>
                    <a:pt x="183247" y="297400"/>
                  </a:lnTo>
                  <a:lnTo>
                    <a:pt x="239567" y="306419"/>
                  </a:lnTo>
                  <a:lnTo>
                    <a:pt x="300034" y="309563"/>
                  </a:lnTo>
                  <a:lnTo>
                    <a:pt x="360503" y="306419"/>
                  </a:lnTo>
                  <a:lnTo>
                    <a:pt x="416824" y="297400"/>
                  </a:lnTo>
                  <a:lnTo>
                    <a:pt x="467790" y="283129"/>
                  </a:lnTo>
                  <a:lnTo>
                    <a:pt x="512194" y="264230"/>
                  </a:lnTo>
                  <a:lnTo>
                    <a:pt x="548832" y="241322"/>
                  </a:lnTo>
                  <a:lnTo>
                    <a:pt x="576495" y="215031"/>
                  </a:lnTo>
                  <a:lnTo>
                    <a:pt x="600073" y="154782"/>
                  </a:lnTo>
                  <a:lnTo>
                    <a:pt x="593978" y="123587"/>
                  </a:lnTo>
                  <a:lnTo>
                    <a:pt x="548832" y="68241"/>
                  </a:lnTo>
                  <a:lnTo>
                    <a:pt x="512194" y="45333"/>
                  </a:lnTo>
                  <a:lnTo>
                    <a:pt x="467790" y="26433"/>
                  </a:lnTo>
                  <a:lnTo>
                    <a:pt x="416824" y="12163"/>
                  </a:lnTo>
                  <a:lnTo>
                    <a:pt x="360503" y="3144"/>
                  </a:lnTo>
                  <a:lnTo>
                    <a:pt x="3000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993056" y="949686"/>
              <a:ext cx="600075" cy="309880"/>
            </a:xfrm>
            <a:custGeom>
              <a:avLst/>
              <a:gdLst/>
              <a:ahLst/>
              <a:cxnLst/>
              <a:rect l="l" t="t" r="r" b="b"/>
              <a:pathLst>
                <a:path w="600075" h="309880">
                  <a:moveTo>
                    <a:pt x="300034" y="0"/>
                  </a:moveTo>
                  <a:lnTo>
                    <a:pt x="360503" y="3144"/>
                  </a:lnTo>
                  <a:lnTo>
                    <a:pt x="416824" y="12163"/>
                  </a:lnTo>
                  <a:lnTo>
                    <a:pt x="467790" y="26433"/>
                  </a:lnTo>
                  <a:lnTo>
                    <a:pt x="512194" y="45333"/>
                  </a:lnTo>
                  <a:lnTo>
                    <a:pt x="548832" y="68241"/>
                  </a:lnTo>
                  <a:lnTo>
                    <a:pt x="576495" y="94533"/>
                  </a:lnTo>
                  <a:lnTo>
                    <a:pt x="600073" y="154782"/>
                  </a:lnTo>
                  <a:lnTo>
                    <a:pt x="593978" y="185976"/>
                  </a:lnTo>
                  <a:lnTo>
                    <a:pt x="548832" y="241322"/>
                  </a:lnTo>
                  <a:lnTo>
                    <a:pt x="512194" y="264230"/>
                  </a:lnTo>
                  <a:lnTo>
                    <a:pt x="467790" y="283129"/>
                  </a:lnTo>
                  <a:lnTo>
                    <a:pt x="416824" y="297400"/>
                  </a:lnTo>
                  <a:lnTo>
                    <a:pt x="360503" y="306419"/>
                  </a:lnTo>
                  <a:lnTo>
                    <a:pt x="300034" y="309563"/>
                  </a:lnTo>
                  <a:lnTo>
                    <a:pt x="239567" y="306419"/>
                  </a:lnTo>
                  <a:lnTo>
                    <a:pt x="183247" y="297400"/>
                  </a:lnTo>
                  <a:lnTo>
                    <a:pt x="132282" y="283129"/>
                  </a:lnTo>
                  <a:lnTo>
                    <a:pt x="87878" y="264230"/>
                  </a:lnTo>
                  <a:lnTo>
                    <a:pt x="51241" y="241322"/>
                  </a:lnTo>
                  <a:lnTo>
                    <a:pt x="23578" y="215031"/>
                  </a:lnTo>
                  <a:lnTo>
                    <a:pt x="0" y="154782"/>
                  </a:lnTo>
                  <a:lnTo>
                    <a:pt x="6095" y="123587"/>
                  </a:lnTo>
                  <a:lnTo>
                    <a:pt x="51241" y="68241"/>
                  </a:lnTo>
                  <a:lnTo>
                    <a:pt x="87878" y="45333"/>
                  </a:lnTo>
                  <a:lnTo>
                    <a:pt x="132282" y="26433"/>
                  </a:lnTo>
                  <a:lnTo>
                    <a:pt x="183247" y="12163"/>
                  </a:lnTo>
                  <a:lnTo>
                    <a:pt x="239567" y="3144"/>
                  </a:lnTo>
                  <a:lnTo>
                    <a:pt x="300034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573898" y="1613426"/>
              <a:ext cx="550545" cy="933450"/>
            </a:xfrm>
            <a:custGeom>
              <a:avLst/>
              <a:gdLst/>
              <a:ahLst/>
              <a:cxnLst/>
              <a:rect l="l" t="t" r="r" b="b"/>
              <a:pathLst>
                <a:path w="550544" h="933450">
                  <a:moveTo>
                    <a:pt x="550205" y="0"/>
                  </a:moveTo>
                  <a:lnTo>
                    <a:pt x="0" y="310874"/>
                  </a:lnTo>
                  <a:lnTo>
                    <a:pt x="0" y="933375"/>
                  </a:lnTo>
                  <a:lnTo>
                    <a:pt x="550205" y="622496"/>
                  </a:lnTo>
                  <a:lnTo>
                    <a:pt x="5502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573898" y="1613426"/>
              <a:ext cx="550545" cy="933450"/>
            </a:xfrm>
            <a:custGeom>
              <a:avLst/>
              <a:gdLst/>
              <a:ahLst/>
              <a:cxnLst/>
              <a:rect l="l" t="t" r="r" b="b"/>
              <a:pathLst>
                <a:path w="550544" h="933450">
                  <a:moveTo>
                    <a:pt x="550205" y="0"/>
                  </a:moveTo>
                  <a:lnTo>
                    <a:pt x="0" y="310874"/>
                  </a:lnTo>
                  <a:lnTo>
                    <a:pt x="0" y="933375"/>
                  </a:lnTo>
                  <a:lnTo>
                    <a:pt x="550205" y="622496"/>
                  </a:lnTo>
                  <a:lnTo>
                    <a:pt x="550205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438153" y="1764049"/>
              <a:ext cx="552450" cy="809625"/>
            </a:xfrm>
            <a:custGeom>
              <a:avLst/>
              <a:gdLst/>
              <a:ahLst/>
              <a:cxnLst/>
              <a:rect l="l" t="t" r="r" b="b"/>
              <a:pathLst>
                <a:path w="552450" h="809625">
                  <a:moveTo>
                    <a:pt x="276225" y="0"/>
                  </a:moveTo>
                  <a:lnTo>
                    <a:pt x="0" y="485777"/>
                  </a:lnTo>
                  <a:lnTo>
                    <a:pt x="552448" y="809626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438153" y="1764049"/>
              <a:ext cx="552450" cy="809625"/>
            </a:xfrm>
            <a:custGeom>
              <a:avLst/>
              <a:gdLst/>
              <a:ahLst/>
              <a:cxnLst/>
              <a:rect l="l" t="t" r="r" b="b"/>
              <a:pathLst>
                <a:path w="552450" h="809625">
                  <a:moveTo>
                    <a:pt x="552448" y="809626"/>
                  </a:moveTo>
                  <a:lnTo>
                    <a:pt x="0" y="485777"/>
                  </a:lnTo>
                  <a:lnTo>
                    <a:pt x="276225" y="0"/>
                  </a:lnTo>
                  <a:lnTo>
                    <a:pt x="552448" y="809626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438153" y="1764049"/>
              <a:ext cx="370840" cy="485775"/>
            </a:xfrm>
            <a:custGeom>
              <a:avLst/>
              <a:gdLst/>
              <a:ahLst/>
              <a:cxnLst/>
              <a:rect l="l" t="t" r="r" b="b"/>
              <a:pathLst>
                <a:path w="370839" h="485775">
                  <a:moveTo>
                    <a:pt x="276225" y="0"/>
                  </a:moveTo>
                  <a:lnTo>
                    <a:pt x="0" y="485777"/>
                  </a:lnTo>
                  <a:lnTo>
                    <a:pt x="370285" y="279802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438153" y="1764049"/>
              <a:ext cx="370840" cy="485775"/>
            </a:xfrm>
            <a:custGeom>
              <a:avLst/>
              <a:gdLst/>
              <a:ahLst/>
              <a:cxnLst/>
              <a:rect l="l" t="t" r="r" b="b"/>
              <a:pathLst>
                <a:path w="370839" h="485775">
                  <a:moveTo>
                    <a:pt x="370285" y="279802"/>
                  </a:moveTo>
                  <a:lnTo>
                    <a:pt x="0" y="485777"/>
                  </a:lnTo>
                  <a:lnTo>
                    <a:pt x="276225" y="0"/>
                  </a:lnTo>
                  <a:lnTo>
                    <a:pt x="370285" y="279802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585807" y="1613426"/>
              <a:ext cx="538480" cy="622935"/>
            </a:xfrm>
            <a:custGeom>
              <a:avLst/>
              <a:gdLst/>
              <a:ahLst/>
              <a:cxnLst/>
              <a:rect l="l" t="t" r="r" b="b"/>
              <a:pathLst>
                <a:path w="538480" h="622935">
                  <a:moveTo>
                    <a:pt x="538297" y="0"/>
                  </a:moveTo>
                  <a:lnTo>
                    <a:pt x="0" y="303731"/>
                  </a:lnTo>
                  <a:lnTo>
                    <a:pt x="538297" y="622496"/>
                  </a:lnTo>
                  <a:lnTo>
                    <a:pt x="5382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585807" y="1613426"/>
              <a:ext cx="538480" cy="622935"/>
            </a:xfrm>
            <a:custGeom>
              <a:avLst/>
              <a:gdLst/>
              <a:ahLst/>
              <a:cxnLst/>
              <a:rect l="l" t="t" r="r" b="b"/>
              <a:pathLst>
                <a:path w="538480" h="622935">
                  <a:moveTo>
                    <a:pt x="538297" y="0"/>
                  </a:moveTo>
                  <a:lnTo>
                    <a:pt x="0" y="303731"/>
                  </a:lnTo>
                  <a:lnTo>
                    <a:pt x="538297" y="622496"/>
                  </a:lnTo>
                  <a:lnTo>
                    <a:pt x="538297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61802" y="1986724"/>
              <a:ext cx="552450" cy="809625"/>
            </a:xfrm>
            <a:custGeom>
              <a:avLst/>
              <a:gdLst/>
              <a:ahLst/>
              <a:cxnLst/>
              <a:rect l="l" t="t" r="r" b="b"/>
              <a:pathLst>
                <a:path w="552450" h="809625">
                  <a:moveTo>
                    <a:pt x="276223" y="0"/>
                  </a:moveTo>
                  <a:lnTo>
                    <a:pt x="0" y="485777"/>
                  </a:lnTo>
                  <a:lnTo>
                    <a:pt x="552448" y="809626"/>
                  </a:lnTo>
                  <a:lnTo>
                    <a:pt x="2762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61802" y="1986724"/>
              <a:ext cx="552450" cy="809625"/>
            </a:xfrm>
            <a:custGeom>
              <a:avLst/>
              <a:gdLst/>
              <a:ahLst/>
              <a:cxnLst/>
              <a:rect l="l" t="t" r="r" b="b"/>
              <a:pathLst>
                <a:path w="552450" h="809625">
                  <a:moveTo>
                    <a:pt x="552448" y="809626"/>
                  </a:moveTo>
                  <a:lnTo>
                    <a:pt x="0" y="485777"/>
                  </a:lnTo>
                  <a:lnTo>
                    <a:pt x="276223" y="0"/>
                  </a:lnTo>
                  <a:lnTo>
                    <a:pt x="552448" y="809626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338026" y="1765266"/>
              <a:ext cx="655320" cy="1033144"/>
            </a:xfrm>
            <a:custGeom>
              <a:avLst/>
              <a:gdLst/>
              <a:ahLst/>
              <a:cxnLst/>
              <a:rect l="l" t="t" r="r" b="b"/>
              <a:pathLst>
                <a:path w="655319" h="1033144">
                  <a:moveTo>
                    <a:pt x="378616" y="0"/>
                  </a:moveTo>
                  <a:lnTo>
                    <a:pt x="0" y="221457"/>
                  </a:lnTo>
                  <a:lnTo>
                    <a:pt x="278603" y="1032873"/>
                  </a:lnTo>
                  <a:lnTo>
                    <a:pt x="654836" y="806648"/>
                  </a:lnTo>
                  <a:lnTo>
                    <a:pt x="3786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338026" y="1765266"/>
              <a:ext cx="655320" cy="1033144"/>
            </a:xfrm>
            <a:custGeom>
              <a:avLst/>
              <a:gdLst/>
              <a:ahLst/>
              <a:cxnLst/>
              <a:rect l="l" t="t" r="r" b="b"/>
              <a:pathLst>
                <a:path w="655319" h="1033144">
                  <a:moveTo>
                    <a:pt x="0" y="221457"/>
                  </a:moveTo>
                  <a:lnTo>
                    <a:pt x="378616" y="0"/>
                  </a:lnTo>
                  <a:lnTo>
                    <a:pt x="654836" y="806648"/>
                  </a:lnTo>
                  <a:lnTo>
                    <a:pt x="278603" y="1032873"/>
                  </a:lnTo>
                  <a:lnTo>
                    <a:pt x="0" y="221457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053605" y="1893592"/>
              <a:ext cx="541020" cy="951230"/>
            </a:xfrm>
            <a:custGeom>
              <a:avLst/>
              <a:gdLst/>
              <a:ahLst/>
              <a:cxnLst/>
              <a:rect l="l" t="t" r="r" b="b"/>
              <a:pathLst>
                <a:path w="541020" h="951230">
                  <a:moveTo>
                    <a:pt x="540605" y="0"/>
                  </a:moveTo>
                  <a:lnTo>
                    <a:pt x="0" y="311835"/>
                  </a:lnTo>
                  <a:lnTo>
                    <a:pt x="0" y="950944"/>
                  </a:lnTo>
                  <a:lnTo>
                    <a:pt x="540605" y="639108"/>
                  </a:lnTo>
                  <a:lnTo>
                    <a:pt x="5406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053605" y="1893592"/>
              <a:ext cx="541020" cy="951230"/>
            </a:xfrm>
            <a:custGeom>
              <a:avLst/>
              <a:gdLst/>
              <a:ahLst/>
              <a:cxnLst/>
              <a:rect l="l" t="t" r="r" b="b"/>
              <a:pathLst>
                <a:path w="541020" h="951230">
                  <a:moveTo>
                    <a:pt x="540605" y="0"/>
                  </a:moveTo>
                  <a:lnTo>
                    <a:pt x="0" y="311835"/>
                  </a:lnTo>
                  <a:lnTo>
                    <a:pt x="0" y="950944"/>
                  </a:lnTo>
                  <a:lnTo>
                    <a:pt x="540605" y="639108"/>
                  </a:lnTo>
                  <a:lnTo>
                    <a:pt x="540605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576045" y="1614812"/>
              <a:ext cx="1022985" cy="586740"/>
            </a:xfrm>
            <a:custGeom>
              <a:avLst/>
              <a:gdLst/>
              <a:ahLst/>
              <a:cxnLst/>
              <a:rect l="l" t="t" r="r" b="b"/>
              <a:pathLst>
                <a:path w="1022985" h="586739">
                  <a:moveTo>
                    <a:pt x="540600" y="0"/>
                  </a:moveTo>
                  <a:lnTo>
                    <a:pt x="0" y="311835"/>
                  </a:lnTo>
                  <a:lnTo>
                    <a:pt x="482349" y="586742"/>
                  </a:lnTo>
                  <a:lnTo>
                    <a:pt x="1022954" y="274902"/>
                  </a:lnTo>
                  <a:lnTo>
                    <a:pt x="540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576045" y="1614812"/>
              <a:ext cx="1022985" cy="586740"/>
            </a:xfrm>
            <a:custGeom>
              <a:avLst/>
              <a:gdLst/>
              <a:ahLst/>
              <a:cxnLst/>
              <a:rect l="l" t="t" r="r" b="b"/>
              <a:pathLst>
                <a:path w="1022985" h="586739">
                  <a:moveTo>
                    <a:pt x="540600" y="0"/>
                  </a:moveTo>
                  <a:lnTo>
                    <a:pt x="0" y="311835"/>
                  </a:lnTo>
                  <a:lnTo>
                    <a:pt x="482349" y="586742"/>
                  </a:lnTo>
                  <a:lnTo>
                    <a:pt x="1022954" y="274902"/>
                  </a:lnTo>
                  <a:lnTo>
                    <a:pt x="540600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573784" y="1926651"/>
              <a:ext cx="485140" cy="914400"/>
            </a:xfrm>
            <a:custGeom>
              <a:avLst/>
              <a:gdLst/>
              <a:ahLst/>
              <a:cxnLst/>
              <a:rect l="l" t="t" r="r" b="b"/>
              <a:pathLst>
                <a:path w="485139" h="914400">
                  <a:moveTo>
                    <a:pt x="2256" y="0"/>
                  </a:moveTo>
                  <a:lnTo>
                    <a:pt x="0" y="636738"/>
                  </a:lnTo>
                  <a:lnTo>
                    <a:pt x="484746" y="914086"/>
                  </a:lnTo>
                  <a:lnTo>
                    <a:pt x="484610" y="274902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573784" y="1926651"/>
              <a:ext cx="485140" cy="914400"/>
            </a:xfrm>
            <a:custGeom>
              <a:avLst/>
              <a:gdLst/>
              <a:ahLst/>
              <a:cxnLst/>
              <a:rect l="l" t="t" r="r" b="b"/>
              <a:pathLst>
                <a:path w="485139" h="914400">
                  <a:moveTo>
                    <a:pt x="0" y="636738"/>
                  </a:moveTo>
                  <a:lnTo>
                    <a:pt x="2256" y="0"/>
                  </a:lnTo>
                  <a:lnTo>
                    <a:pt x="484610" y="274902"/>
                  </a:lnTo>
                  <a:lnTo>
                    <a:pt x="484746" y="914086"/>
                  </a:lnTo>
                  <a:lnTo>
                    <a:pt x="0" y="636738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993038" y="611550"/>
              <a:ext cx="598170" cy="652145"/>
            </a:xfrm>
            <a:custGeom>
              <a:avLst/>
              <a:gdLst/>
              <a:ahLst/>
              <a:cxnLst/>
              <a:rect l="l" t="t" r="r" b="b"/>
              <a:pathLst>
                <a:path w="598169" h="652144">
                  <a:moveTo>
                    <a:pt x="597693" y="0"/>
                  </a:moveTo>
                  <a:lnTo>
                    <a:pt x="0" y="0"/>
                  </a:lnTo>
                  <a:lnTo>
                    <a:pt x="0" y="514346"/>
                  </a:lnTo>
                  <a:lnTo>
                    <a:pt x="43823" y="575271"/>
                  </a:lnTo>
                  <a:lnTo>
                    <a:pt x="74915" y="598790"/>
                  </a:lnTo>
                  <a:lnTo>
                    <a:pt x="110884" y="617843"/>
                  </a:lnTo>
                  <a:lnTo>
                    <a:pt x="150796" y="632551"/>
                  </a:lnTo>
                  <a:lnTo>
                    <a:pt x="193719" y="643036"/>
                  </a:lnTo>
                  <a:lnTo>
                    <a:pt x="238718" y="649418"/>
                  </a:lnTo>
                  <a:lnTo>
                    <a:pt x="284862" y="651819"/>
                  </a:lnTo>
                  <a:lnTo>
                    <a:pt x="331217" y="650362"/>
                  </a:lnTo>
                  <a:lnTo>
                    <a:pt x="376850" y="645166"/>
                  </a:lnTo>
                  <a:lnTo>
                    <a:pt x="420828" y="636354"/>
                  </a:lnTo>
                  <a:lnTo>
                    <a:pt x="462218" y="624048"/>
                  </a:lnTo>
                  <a:lnTo>
                    <a:pt x="500087" y="608368"/>
                  </a:lnTo>
                  <a:lnTo>
                    <a:pt x="533503" y="589437"/>
                  </a:lnTo>
                  <a:lnTo>
                    <a:pt x="583238" y="542304"/>
                  </a:lnTo>
                  <a:lnTo>
                    <a:pt x="597693" y="514346"/>
                  </a:lnTo>
                  <a:lnTo>
                    <a:pt x="5976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993038" y="611550"/>
              <a:ext cx="598170" cy="652145"/>
            </a:xfrm>
            <a:custGeom>
              <a:avLst/>
              <a:gdLst/>
              <a:ahLst/>
              <a:cxnLst/>
              <a:rect l="l" t="t" r="r" b="b"/>
              <a:pathLst>
                <a:path w="598169" h="652144">
                  <a:moveTo>
                    <a:pt x="0" y="0"/>
                  </a:moveTo>
                  <a:lnTo>
                    <a:pt x="597693" y="0"/>
                  </a:lnTo>
                  <a:lnTo>
                    <a:pt x="597693" y="54785"/>
                  </a:lnTo>
                  <a:lnTo>
                    <a:pt x="597693" y="100319"/>
                  </a:lnTo>
                  <a:lnTo>
                    <a:pt x="597693" y="514346"/>
                  </a:lnTo>
                  <a:lnTo>
                    <a:pt x="583238" y="542304"/>
                  </a:lnTo>
                  <a:lnTo>
                    <a:pt x="533503" y="589437"/>
                  </a:lnTo>
                  <a:lnTo>
                    <a:pt x="500087" y="608368"/>
                  </a:lnTo>
                  <a:lnTo>
                    <a:pt x="462218" y="624048"/>
                  </a:lnTo>
                  <a:lnTo>
                    <a:pt x="420828" y="636354"/>
                  </a:lnTo>
                  <a:lnTo>
                    <a:pt x="376850" y="645166"/>
                  </a:lnTo>
                  <a:lnTo>
                    <a:pt x="331217" y="650362"/>
                  </a:lnTo>
                  <a:lnTo>
                    <a:pt x="284862" y="651819"/>
                  </a:lnTo>
                  <a:lnTo>
                    <a:pt x="238718" y="649418"/>
                  </a:lnTo>
                  <a:lnTo>
                    <a:pt x="193719" y="643036"/>
                  </a:lnTo>
                  <a:lnTo>
                    <a:pt x="150796" y="632551"/>
                  </a:lnTo>
                  <a:lnTo>
                    <a:pt x="110884" y="617843"/>
                  </a:lnTo>
                  <a:lnTo>
                    <a:pt x="74915" y="598790"/>
                  </a:lnTo>
                  <a:lnTo>
                    <a:pt x="43823" y="575271"/>
                  </a:lnTo>
                  <a:lnTo>
                    <a:pt x="0" y="514346"/>
                  </a:lnTo>
                  <a:lnTo>
                    <a:pt x="0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993056" y="459150"/>
              <a:ext cx="600075" cy="309880"/>
            </a:xfrm>
            <a:custGeom>
              <a:avLst/>
              <a:gdLst/>
              <a:ahLst/>
              <a:cxnLst/>
              <a:rect l="l" t="t" r="r" b="b"/>
              <a:pathLst>
                <a:path w="600075" h="309880">
                  <a:moveTo>
                    <a:pt x="300034" y="0"/>
                  </a:moveTo>
                  <a:lnTo>
                    <a:pt x="239567" y="3144"/>
                  </a:lnTo>
                  <a:lnTo>
                    <a:pt x="183247" y="12163"/>
                  </a:lnTo>
                  <a:lnTo>
                    <a:pt x="132282" y="26434"/>
                  </a:lnTo>
                  <a:lnTo>
                    <a:pt x="87878" y="45334"/>
                  </a:lnTo>
                  <a:lnTo>
                    <a:pt x="51241" y="68241"/>
                  </a:lnTo>
                  <a:lnTo>
                    <a:pt x="23578" y="94533"/>
                  </a:lnTo>
                  <a:lnTo>
                    <a:pt x="0" y="154782"/>
                  </a:lnTo>
                  <a:lnTo>
                    <a:pt x="6095" y="185977"/>
                  </a:lnTo>
                  <a:lnTo>
                    <a:pt x="51241" y="241323"/>
                  </a:lnTo>
                  <a:lnTo>
                    <a:pt x="87878" y="264231"/>
                  </a:lnTo>
                  <a:lnTo>
                    <a:pt x="132282" y="283131"/>
                  </a:lnTo>
                  <a:lnTo>
                    <a:pt x="183247" y="297401"/>
                  </a:lnTo>
                  <a:lnTo>
                    <a:pt x="239567" y="306420"/>
                  </a:lnTo>
                  <a:lnTo>
                    <a:pt x="300034" y="309565"/>
                  </a:lnTo>
                  <a:lnTo>
                    <a:pt x="360503" y="306420"/>
                  </a:lnTo>
                  <a:lnTo>
                    <a:pt x="416824" y="297401"/>
                  </a:lnTo>
                  <a:lnTo>
                    <a:pt x="467790" y="283131"/>
                  </a:lnTo>
                  <a:lnTo>
                    <a:pt x="512194" y="264231"/>
                  </a:lnTo>
                  <a:lnTo>
                    <a:pt x="548832" y="241323"/>
                  </a:lnTo>
                  <a:lnTo>
                    <a:pt x="576495" y="215031"/>
                  </a:lnTo>
                  <a:lnTo>
                    <a:pt x="600073" y="154782"/>
                  </a:lnTo>
                  <a:lnTo>
                    <a:pt x="593978" y="123588"/>
                  </a:lnTo>
                  <a:lnTo>
                    <a:pt x="548832" y="68241"/>
                  </a:lnTo>
                  <a:lnTo>
                    <a:pt x="512194" y="45334"/>
                  </a:lnTo>
                  <a:lnTo>
                    <a:pt x="467790" y="26434"/>
                  </a:lnTo>
                  <a:lnTo>
                    <a:pt x="416824" y="12163"/>
                  </a:lnTo>
                  <a:lnTo>
                    <a:pt x="360503" y="3144"/>
                  </a:lnTo>
                  <a:lnTo>
                    <a:pt x="3000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993056" y="459150"/>
              <a:ext cx="600075" cy="309880"/>
            </a:xfrm>
            <a:custGeom>
              <a:avLst/>
              <a:gdLst/>
              <a:ahLst/>
              <a:cxnLst/>
              <a:rect l="l" t="t" r="r" b="b"/>
              <a:pathLst>
                <a:path w="600075" h="309880">
                  <a:moveTo>
                    <a:pt x="300034" y="0"/>
                  </a:moveTo>
                  <a:lnTo>
                    <a:pt x="360503" y="3144"/>
                  </a:lnTo>
                  <a:lnTo>
                    <a:pt x="416824" y="12163"/>
                  </a:lnTo>
                  <a:lnTo>
                    <a:pt x="467790" y="26434"/>
                  </a:lnTo>
                  <a:lnTo>
                    <a:pt x="512194" y="45334"/>
                  </a:lnTo>
                  <a:lnTo>
                    <a:pt x="548832" y="68241"/>
                  </a:lnTo>
                  <a:lnTo>
                    <a:pt x="576495" y="94533"/>
                  </a:lnTo>
                  <a:lnTo>
                    <a:pt x="600073" y="154782"/>
                  </a:lnTo>
                  <a:lnTo>
                    <a:pt x="593978" y="185977"/>
                  </a:lnTo>
                  <a:lnTo>
                    <a:pt x="548832" y="241323"/>
                  </a:lnTo>
                  <a:lnTo>
                    <a:pt x="512194" y="264231"/>
                  </a:lnTo>
                  <a:lnTo>
                    <a:pt x="467790" y="283131"/>
                  </a:lnTo>
                  <a:lnTo>
                    <a:pt x="416824" y="297401"/>
                  </a:lnTo>
                  <a:lnTo>
                    <a:pt x="360503" y="306420"/>
                  </a:lnTo>
                  <a:lnTo>
                    <a:pt x="300034" y="309565"/>
                  </a:lnTo>
                  <a:lnTo>
                    <a:pt x="239567" y="306420"/>
                  </a:lnTo>
                  <a:lnTo>
                    <a:pt x="183247" y="297401"/>
                  </a:lnTo>
                  <a:lnTo>
                    <a:pt x="132282" y="283131"/>
                  </a:lnTo>
                  <a:lnTo>
                    <a:pt x="87878" y="264231"/>
                  </a:lnTo>
                  <a:lnTo>
                    <a:pt x="51241" y="241323"/>
                  </a:lnTo>
                  <a:lnTo>
                    <a:pt x="23578" y="215031"/>
                  </a:lnTo>
                  <a:lnTo>
                    <a:pt x="0" y="154782"/>
                  </a:lnTo>
                  <a:lnTo>
                    <a:pt x="6095" y="123588"/>
                  </a:lnTo>
                  <a:lnTo>
                    <a:pt x="51241" y="68241"/>
                  </a:lnTo>
                  <a:lnTo>
                    <a:pt x="87878" y="45334"/>
                  </a:lnTo>
                  <a:lnTo>
                    <a:pt x="132282" y="26434"/>
                  </a:lnTo>
                  <a:lnTo>
                    <a:pt x="183247" y="12163"/>
                  </a:lnTo>
                  <a:lnTo>
                    <a:pt x="239567" y="3144"/>
                  </a:lnTo>
                  <a:lnTo>
                    <a:pt x="300034" y="0"/>
                  </a:lnTo>
                  <a:close/>
                </a:path>
              </a:pathLst>
            </a:custGeom>
            <a:ln w="179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4175652" y="584988"/>
            <a:ext cx="23177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sz="1600" b="1" spc="-10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1436565" y="819359"/>
            <a:ext cx="7948930" cy="3830954"/>
            <a:chOff x="1436565" y="819359"/>
            <a:chExt cx="7948930" cy="3830954"/>
          </a:xfrm>
        </p:grpSpPr>
        <p:sp>
          <p:nvSpPr>
            <p:cNvPr id="84" name="object 84"/>
            <p:cNvSpPr/>
            <p:nvPr/>
          </p:nvSpPr>
          <p:spPr>
            <a:xfrm>
              <a:off x="4188352" y="819359"/>
              <a:ext cx="2292350" cy="9525"/>
            </a:xfrm>
            <a:custGeom>
              <a:avLst/>
              <a:gdLst/>
              <a:ahLst/>
              <a:cxnLst/>
              <a:rect l="l" t="t" r="r" b="b"/>
              <a:pathLst>
                <a:path w="2292350" h="9525">
                  <a:moveTo>
                    <a:pt x="2291838" y="0"/>
                  </a:moveTo>
                  <a:lnTo>
                    <a:pt x="0" y="0"/>
                  </a:lnTo>
                  <a:lnTo>
                    <a:pt x="0" y="9237"/>
                  </a:lnTo>
                  <a:lnTo>
                    <a:pt x="2291838" y="9237"/>
                  </a:lnTo>
                  <a:lnTo>
                    <a:pt x="229183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972515" y="3769164"/>
              <a:ext cx="311150" cy="535305"/>
            </a:xfrm>
            <a:custGeom>
              <a:avLst/>
              <a:gdLst/>
              <a:ahLst/>
              <a:cxnLst/>
              <a:rect l="l" t="t" r="r" b="b"/>
              <a:pathLst>
                <a:path w="311150" h="535304">
                  <a:moveTo>
                    <a:pt x="0" y="0"/>
                  </a:moveTo>
                  <a:lnTo>
                    <a:pt x="0" y="359769"/>
                  </a:lnTo>
                  <a:lnTo>
                    <a:pt x="311104" y="535308"/>
                  </a:lnTo>
                  <a:lnTo>
                    <a:pt x="311104" y="175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CB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972515" y="3769164"/>
              <a:ext cx="311150" cy="535305"/>
            </a:xfrm>
            <a:custGeom>
              <a:avLst/>
              <a:gdLst/>
              <a:ahLst/>
              <a:cxnLst/>
              <a:rect l="l" t="t" r="r" b="b"/>
              <a:pathLst>
                <a:path w="311150" h="535304">
                  <a:moveTo>
                    <a:pt x="0" y="0"/>
                  </a:moveTo>
                  <a:lnTo>
                    <a:pt x="311104" y="175539"/>
                  </a:lnTo>
                  <a:lnTo>
                    <a:pt x="311104" y="535308"/>
                  </a:lnTo>
                  <a:lnTo>
                    <a:pt x="0" y="35976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283623" y="3769164"/>
              <a:ext cx="311150" cy="535305"/>
            </a:xfrm>
            <a:custGeom>
              <a:avLst/>
              <a:gdLst/>
              <a:ahLst/>
              <a:cxnLst/>
              <a:rect l="l" t="t" r="r" b="b"/>
              <a:pathLst>
                <a:path w="311150" h="535304">
                  <a:moveTo>
                    <a:pt x="311105" y="0"/>
                  </a:moveTo>
                  <a:lnTo>
                    <a:pt x="0" y="175539"/>
                  </a:lnTo>
                  <a:lnTo>
                    <a:pt x="0" y="535308"/>
                  </a:lnTo>
                  <a:lnTo>
                    <a:pt x="311105" y="359769"/>
                  </a:lnTo>
                  <a:lnTo>
                    <a:pt x="311105" y="0"/>
                  </a:lnTo>
                  <a:close/>
                </a:path>
              </a:pathLst>
            </a:custGeom>
            <a:solidFill>
              <a:srgbClr val="C022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283623" y="3769164"/>
              <a:ext cx="311150" cy="535305"/>
            </a:xfrm>
            <a:custGeom>
              <a:avLst/>
              <a:gdLst/>
              <a:ahLst/>
              <a:cxnLst/>
              <a:rect l="l" t="t" r="r" b="b"/>
              <a:pathLst>
                <a:path w="311150" h="535304">
                  <a:moveTo>
                    <a:pt x="311105" y="0"/>
                  </a:moveTo>
                  <a:lnTo>
                    <a:pt x="0" y="175539"/>
                  </a:lnTo>
                  <a:lnTo>
                    <a:pt x="0" y="535308"/>
                  </a:lnTo>
                  <a:lnTo>
                    <a:pt x="311105" y="359769"/>
                  </a:lnTo>
                  <a:lnTo>
                    <a:pt x="311105" y="0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972515" y="3592896"/>
              <a:ext cx="621665" cy="352425"/>
            </a:xfrm>
            <a:custGeom>
              <a:avLst/>
              <a:gdLst/>
              <a:ahLst/>
              <a:cxnLst/>
              <a:rect l="l" t="t" r="r" b="b"/>
              <a:pathLst>
                <a:path w="621664" h="352425">
                  <a:moveTo>
                    <a:pt x="310056" y="0"/>
                  </a:moveTo>
                  <a:lnTo>
                    <a:pt x="0" y="176267"/>
                  </a:lnTo>
                  <a:lnTo>
                    <a:pt x="311104" y="351806"/>
                  </a:lnTo>
                  <a:lnTo>
                    <a:pt x="621162" y="175539"/>
                  </a:lnTo>
                  <a:lnTo>
                    <a:pt x="310056" y="0"/>
                  </a:lnTo>
                  <a:close/>
                </a:path>
              </a:pathLst>
            </a:custGeom>
            <a:solidFill>
              <a:srgbClr val="50A4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972515" y="3592896"/>
              <a:ext cx="621665" cy="352425"/>
            </a:xfrm>
            <a:custGeom>
              <a:avLst/>
              <a:gdLst/>
              <a:ahLst/>
              <a:cxnLst/>
              <a:rect l="l" t="t" r="r" b="b"/>
              <a:pathLst>
                <a:path w="621664" h="352425">
                  <a:moveTo>
                    <a:pt x="0" y="176267"/>
                  </a:moveTo>
                  <a:lnTo>
                    <a:pt x="311104" y="351806"/>
                  </a:lnTo>
                  <a:lnTo>
                    <a:pt x="621162" y="175539"/>
                  </a:lnTo>
                  <a:lnTo>
                    <a:pt x="310056" y="0"/>
                  </a:lnTo>
                  <a:lnTo>
                    <a:pt x="0" y="176267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03081" y="3733077"/>
              <a:ext cx="164376" cy="8479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1710" y="3731705"/>
              <a:ext cx="167119" cy="87538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2362189" y="3914891"/>
              <a:ext cx="151130" cy="255904"/>
            </a:xfrm>
            <a:custGeom>
              <a:avLst/>
              <a:gdLst/>
              <a:ahLst/>
              <a:cxnLst/>
              <a:rect l="l" t="t" r="r" b="b"/>
              <a:pathLst>
                <a:path w="151130" h="255904">
                  <a:moveTo>
                    <a:pt x="150714" y="0"/>
                  </a:moveTo>
                  <a:lnTo>
                    <a:pt x="0" y="85154"/>
                  </a:lnTo>
                  <a:lnTo>
                    <a:pt x="0" y="255672"/>
                  </a:lnTo>
                  <a:lnTo>
                    <a:pt x="150714" y="170514"/>
                  </a:lnTo>
                  <a:lnTo>
                    <a:pt x="150714" y="0"/>
                  </a:lnTo>
                  <a:close/>
                </a:path>
              </a:pathLst>
            </a:custGeom>
            <a:solidFill>
              <a:srgbClr val="C4C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362189" y="3914891"/>
              <a:ext cx="151130" cy="255904"/>
            </a:xfrm>
            <a:custGeom>
              <a:avLst/>
              <a:gdLst/>
              <a:ahLst/>
              <a:cxnLst/>
              <a:rect l="l" t="t" r="r" b="b"/>
              <a:pathLst>
                <a:path w="151130" h="255904">
                  <a:moveTo>
                    <a:pt x="150714" y="0"/>
                  </a:moveTo>
                  <a:lnTo>
                    <a:pt x="0" y="85154"/>
                  </a:lnTo>
                  <a:lnTo>
                    <a:pt x="0" y="255672"/>
                  </a:lnTo>
                  <a:lnTo>
                    <a:pt x="150714" y="170514"/>
                  </a:lnTo>
                  <a:lnTo>
                    <a:pt x="150714" y="0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9710" y="3954779"/>
              <a:ext cx="154072" cy="22451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4080" y="3913516"/>
              <a:ext cx="150195" cy="173261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1453892" y="3151720"/>
              <a:ext cx="1875789" cy="1497330"/>
            </a:xfrm>
            <a:custGeom>
              <a:avLst/>
              <a:gdLst/>
              <a:ahLst/>
              <a:cxnLst/>
              <a:rect l="l" t="t" r="r" b="b"/>
              <a:pathLst>
                <a:path w="1875789" h="1497329">
                  <a:moveTo>
                    <a:pt x="746878" y="0"/>
                  </a:moveTo>
                  <a:lnTo>
                    <a:pt x="746878" y="613144"/>
                  </a:lnTo>
                </a:path>
                <a:path w="1875789" h="1497329">
                  <a:moveTo>
                    <a:pt x="913864" y="0"/>
                  </a:moveTo>
                  <a:lnTo>
                    <a:pt x="913864" y="613144"/>
                  </a:lnTo>
                </a:path>
                <a:path w="1875789" h="1497329">
                  <a:moveTo>
                    <a:pt x="1061280" y="761864"/>
                  </a:moveTo>
                  <a:lnTo>
                    <a:pt x="1875326" y="1238029"/>
                  </a:lnTo>
                </a:path>
                <a:path w="1875789" h="1497329">
                  <a:moveTo>
                    <a:pt x="909951" y="846662"/>
                  </a:moveTo>
                  <a:lnTo>
                    <a:pt x="1723997" y="1322826"/>
                  </a:lnTo>
                </a:path>
                <a:path w="1875789" h="1497329">
                  <a:moveTo>
                    <a:pt x="907340" y="1020819"/>
                  </a:moveTo>
                  <a:lnTo>
                    <a:pt x="1721387" y="1496984"/>
                  </a:lnTo>
                </a:path>
                <a:path w="1875789" h="1497329">
                  <a:moveTo>
                    <a:pt x="672501" y="801993"/>
                  </a:moveTo>
                  <a:lnTo>
                    <a:pt x="0" y="1199231"/>
                  </a:lnTo>
                </a:path>
                <a:path w="1875789" h="1497329">
                  <a:moveTo>
                    <a:pt x="745556" y="1026378"/>
                  </a:moveTo>
                  <a:lnTo>
                    <a:pt x="73055" y="1423616"/>
                  </a:lnTo>
                </a:path>
              </a:pathLst>
            </a:custGeom>
            <a:ln w="3175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6565" y="4314837"/>
              <a:ext cx="154072" cy="224518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1513602" y="4179229"/>
              <a:ext cx="306705" cy="359410"/>
            </a:xfrm>
            <a:custGeom>
              <a:avLst/>
              <a:gdLst/>
              <a:ahLst/>
              <a:cxnLst/>
              <a:rect l="l" t="t" r="r" b="b"/>
              <a:pathLst>
                <a:path w="306705" h="359410">
                  <a:moveTo>
                    <a:pt x="230907" y="0"/>
                  </a:moveTo>
                  <a:lnTo>
                    <a:pt x="0" y="136979"/>
                  </a:lnTo>
                  <a:lnTo>
                    <a:pt x="76315" y="359408"/>
                  </a:lnTo>
                  <a:lnTo>
                    <a:pt x="306567" y="221122"/>
                  </a:lnTo>
                  <a:lnTo>
                    <a:pt x="230907" y="0"/>
                  </a:lnTo>
                  <a:close/>
                </a:path>
              </a:pathLst>
            </a:custGeom>
            <a:solidFill>
              <a:srgbClr val="FBE1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513602" y="4179229"/>
              <a:ext cx="306705" cy="359410"/>
            </a:xfrm>
            <a:custGeom>
              <a:avLst/>
              <a:gdLst/>
              <a:ahLst/>
              <a:cxnLst/>
              <a:rect l="l" t="t" r="r" b="b"/>
              <a:pathLst>
                <a:path w="306705" h="359410">
                  <a:moveTo>
                    <a:pt x="0" y="136979"/>
                  </a:moveTo>
                  <a:lnTo>
                    <a:pt x="230907" y="0"/>
                  </a:lnTo>
                  <a:lnTo>
                    <a:pt x="306567" y="221122"/>
                  </a:lnTo>
                  <a:lnTo>
                    <a:pt x="76315" y="359408"/>
                  </a:lnTo>
                  <a:lnTo>
                    <a:pt x="0" y="136979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139384" y="4367346"/>
              <a:ext cx="148590" cy="260985"/>
            </a:xfrm>
            <a:custGeom>
              <a:avLst/>
              <a:gdLst/>
              <a:ahLst/>
              <a:cxnLst/>
              <a:rect l="l" t="t" r="r" b="b"/>
              <a:pathLst>
                <a:path w="148589" h="260985">
                  <a:moveTo>
                    <a:pt x="148081" y="0"/>
                  </a:moveTo>
                  <a:lnTo>
                    <a:pt x="0" y="85421"/>
                  </a:lnTo>
                  <a:lnTo>
                    <a:pt x="0" y="260488"/>
                  </a:lnTo>
                  <a:lnTo>
                    <a:pt x="148081" y="175068"/>
                  </a:lnTo>
                  <a:lnTo>
                    <a:pt x="148081" y="0"/>
                  </a:lnTo>
                  <a:close/>
                </a:path>
              </a:pathLst>
            </a:custGeom>
            <a:solidFill>
              <a:srgbClr val="B820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748956" y="4139653"/>
              <a:ext cx="539115" cy="488315"/>
            </a:xfrm>
            <a:custGeom>
              <a:avLst/>
              <a:gdLst/>
              <a:ahLst/>
              <a:cxnLst/>
              <a:rect l="l" t="t" r="r" b="b"/>
              <a:pathLst>
                <a:path w="539114" h="488314">
                  <a:moveTo>
                    <a:pt x="538509" y="227693"/>
                  </a:moveTo>
                  <a:lnTo>
                    <a:pt x="390427" y="313114"/>
                  </a:lnTo>
                  <a:lnTo>
                    <a:pt x="390427" y="488181"/>
                  </a:lnTo>
                  <a:lnTo>
                    <a:pt x="538509" y="402761"/>
                  </a:lnTo>
                  <a:lnTo>
                    <a:pt x="538509" y="227693"/>
                  </a:lnTo>
                  <a:close/>
                </a:path>
                <a:path w="539114" h="488314">
                  <a:moveTo>
                    <a:pt x="148085" y="0"/>
                  </a:moveTo>
                  <a:lnTo>
                    <a:pt x="0" y="85421"/>
                  </a:lnTo>
                  <a:lnTo>
                    <a:pt x="0" y="260485"/>
                  </a:lnTo>
                  <a:lnTo>
                    <a:pt x="148085" y="175068"/>
                  </a:lnTo>
                  <a:lnTo>
                    <a:pt x="148085" y="0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748959" y="4139653"/>
              <a:ext cx="540385" cy="312420"/>
            </a:xfrm>
            <a:custGeom>
              <a:avLst/>
              <a:gdLst/>
              <a:ahLst/>
              <a:cxnLst/>
              <a:rect l="l" t="t" r="r" b="b"/>
              <a:pathLst>
                <a:path w="540385" h="312420">
                  <a:moveTo>
                    <a:pt x="148083" y="0"/>
                  </a:moveTo>
                  <a:lnTo>
                    <a:pt x="0" y="85421"/>
                  </a:lnTo>
                  <a:lnTo>
                    <a:pt x="391734" y="312051"/>
                  </a:lnTo>
                  <a:lnTo>
                    <a:pt x="539821" y="226631"/>
                  </a:lnTo>
                  <a:lnTo>
                    <a:pt x="148083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748959" y="4139653"/>
              <a:ext cx="540385" cy="312420"/>
            </a:xfrm>
            <a:custGeom>
              <a:avLst/>
              <a:gdLst/>
              <a:ahLst/>
              <a:cxnLst/>
              <a:rect l="l" t="t" r="r" b="b"/>
              <a:pathLst>
                <a:path w="540385" h="312420">
                  <a:moveTo>
                    <a:pt x="148083" y="0"/>
                  </a:moveTo>
                  <a:lnTo>
                    <a:pt x="0" y="85421"/>
                  </a:lnTo>
                  <a:lnTo>
                    <a:pt x="391734" y="312051"/>
                  </a:lnTo>
                  <a:lnTo>
                    <a:pt x="539821" y="226631"/>
                  </a:lnTo>
                  <a:lnTo>
                    <a:pt x="148083" y="0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748340" y="4225074"/>
              <a:ext cx="392430" cy="401955"/>
            </a:xfrm>
            <a:custGeom>
              <a:avLst/>
              <a:gdLst/>
              <a:ahLst/>
              <a:cxnLst/>
              <a:rect l="l" t="t" r="r" b="b"/>
              <a:pathLst>
                <a:path w="392430" h="401954">
                  <a:moveTo>
                    <a:pt x="618" y="0"/>
                  </a:moveTo>
                  <a:lnTo>
                    <a:pt x="0" y="174416"/>
                  </a:lnTo>
                  <a:lnTo>
                    <a:pt x="392393" y="401720"/>
                  </a:lnTo>
                  <a:lnTo>
                    <a:pt x="392352" y="22663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ED48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2748340" y="4225074"/>
              <a:ext cx="392430" cy="401955"/>
            </a:xfrm>
            <a:custGeom>
              <a:avLst/>
              <a:gdLst/>
              <a:ahLst/>
              <a:cxnLst/>
              <a:rect l="l" t="t" r="r" b="b"/>
              <a:pathLst>
                <a:path w="392430" h="401954">
                  <a:moveTo>
                    <a:pt x="0" y="174416"/>
                  </a:moveTo>
                  <a:lnTo>
                    <a:pt x="618" y="0"/>
                  </a:lnTo>
                  <a:lnTo>
                    <a:pt x="392352" y="226630"/>
                  </a:lnTo>
                  <a:lnTo>
                    <a:pt x="392393" y="401720"/>
                  </a:lnTo>
                  <a:lnTo>
                    <a:pt x="0" y="174416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01710" y="3457746"/>
              <a:ext cx="167119" cy="87541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03077" y="3211250"/>
              <a:ext cx="163724" cy="331569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2203077" y="3211250"/>
              <a:ext cx="163830" cy="332105"/>
            </a:xfrm>
            <a:custGeom>
              <a:avLst/>
              <a:gdLst/>
              <a:ahLst/>
              <a:cxnLst/>
              <a:rect l="l" t="t" r="r" b="b"/>
              <a:pathLst>
                <a:path w="163830" h="332104">
                  <a:moveTo>
                    <a:pt x="0" y="0"/>
                  </a:moveTo>
                  <a:lnTo>
                    <a:pt x="163724" y="0"/>
                  </a:lnTo>
                  <a:lnTo>
                    <a:pt x="163724" y="49138"/>
                  </a:lnTo>
                  <a:lnTo>
                    <a:pt x="163724" y="98276"/>
                  </a:lnTo>
                  <a:lnTo>
                    <a:pt x="163724" y="147415"/>
                  </a:lnTo>
                  <a:lnTo>
                    <a:pt x="163724" y="196553"/>
                  </a:lnTo>
                  <a:lnTo>
                    <a:pt x="163724" y="245693"/>
                  </a:lnTo>
                  <a:lnTo>
                    <a:pt x="163724" y="294833"/>
                  </a:lnTo>
                  <a:lnTo>
                    <a:pt x="142642" y="317580"/>
                  </a:lnTo>
                  <a:lnTo>
                    <a:pt x="105683" y="330262"/>
                  </a:lnTo>
                  <a:lnTo>
                    <a:pt x="62893" y="331569"/>
                  </a:lnTo>
                  <a:lnTo>
                    <a:pt x="24316" y="320195"/>
                  </a:lnTo>
                  <a:lnTo>
                    <a:pt x="0" y="29483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03081" y="3169504"/>
              <a:ext cx="164376" cy="8479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01710" y="3168132"/>
              <a:ext cx="167119" cy="87541"/>
            </a:xfrm>
            <a:prstGeom prst="rect">
              <a:avLst/>
            </a:prstGeom>
          </p:spPr>
        </p:pic>
        <p:pic>
          <p:nvPicPr>
            <p:cNvPr id="112" name="object 112">
              <a:hlinkClick r:id="rId10"/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59382" y="3050131"/>
              <a:ext cx="1125863" cy="1125863"/>
            </a:xfrm>
            <a:prstGeom prst="rect">
              <a:avLst/>
            </a:prstGeom>
          </p:spPr>
        </p:pic>
      </p:grpSp>
      <p:sp>
        <p:nvSpPr>
          <p:cNvPr id="113" name="object 113"/>
          <p:cNvSpPr txBox="1"/>
          <p:nvPr/>
        </p:nvSpPr>
        <p:spPr>
          <a:xfrm>
            <a:off x="4448102" y="905663"/>
            <a:ext cx="18173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DISASSEMBLED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TOY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6740467" y="717387"/>
            <a:ext cx="3079115" cy="12319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60045" marR="351790" indent="-635" algn="ctr">
              <a:lnSpc>
                <a:spcPts val="1560"/>
              </a:lnSpc>
              <a:spcBef>
                <a:spcPts val="25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Draw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the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educational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building</a:t>
            </a:r>
            <a:r>
              <a:rPr sz="14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block</a:t>
            </a:r>
            <a:r>
              <a:rPr sz="14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toy.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ts val="1560"/>
              </a:lnSpc>
              <a:spcBef>
                <a:spcPts val="1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Add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appropriate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colour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shade.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Start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30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degree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lines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single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vertical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line,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just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below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centre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page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7230805" y="215485"/>
            <a:ext cx="173545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95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95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95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3940935" y="233838"/>
            <a:ext cx="298005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-10" dirty="0">
                <a:solidFill>
                  <a:srgbClr val="151616"/>
                </a:solidFill>
                <a:latin typeface="Arial"/>
                <a:cs typeface="Arial"/>
                <a:hlinkClick r:id="rId12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417193" y="236931"/>
            <a:ext cx="331533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95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950" spc="3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95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950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370815" y="215100"/>
            <a:ext cx="854710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9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© </a:t>
            </a:r>
            <a:r>
              <a:rPr sz="9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95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7056867" y="6860726"/>
            <a:ext cx="146875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8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4280296" y="6876217"/>
            <a:ext cx="251968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10" dirty="0">
                <a:solidFill>
                  <a:srgbClr val="151616"/>
                </a:solidFill>
                <a:latin typeface="Arial"/>
                <a:cs typeface="Arial"/>
                <a:hlinkClick r:id="rId12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306355" y="6878827"/>
            <a:ext cx="280225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00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00" spc="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8862978" y="6860416"/>
            <a:ext cx="72517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8414756" y="3194402"/>
            <a:ext cx="5486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  <a:hlinkClick r:id="rId10"/>
              </a:rPr>
              <a:t>Link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8104014" y="2226538"/>
            <a:ext cx="1489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6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8711308" y="2503036"/>
            <a:ext cx="247650" cy="460375"/>
          </a:xfrm>
          <a:custGeom>
            <a:avLst/>
            <a:gdLst/>
            <a:ahLst/>
            <a:cxnLst/>
            <a:rect l="l" t="t" r="r" b="b"/>
            <a:pathLst>
              <a:path w="247650" h="460375">
                <a:moveTo>
                  <a:pt x="174751" y="0"/>
                </a:moveTo>
                <a:lnTo>
                  <a:pt x="155582" y="28608"/>
                </a:lnTo>
                <a:lnTo>
                  <a:pt x="132435" y="50875"/>
                </a:lnTo>
                <a:lnTo>
                  <a:pt x="106923" y="66909"/>
                </a:lnTo>
                <a:lnTo>
                  <a:pt x="80658" y="76817"/>
                </a:lnTo>
                <a:lnTo>
                  <a:pt x="80658" y="273704"/>
                </a:lnTo>
                <a:lnTo>
                  <a:pt x="0" y="273704"/>
                </a:lnTo>
                <a:lnTo>
                  <a:pt x="40349" y="307861"/>
                </a:lnTo>
                <a:lnTo>
                  <a:pt x="72043" y="343749"/>
                </a:lnTo>
                <a:lnTo>
                  <a:pt x="95931" y="381198"/>
                </a:lnTo>
                <a:lnTo>
                  <a:pt x="112864" y="420037"/>
                </a:lnTo>
                <a:lnTo>
                  <a:pt x="123692" y="460098"/>
                </a:lnTo>
                <a:lnTo>
                  <a:pt x="134079" y="417136"/>
                </a:lnTo>
                <a:lnTo>
                  <a:pt x="151232" y="376796"/>
                </a:lnTo>
                <a:lnTo>
                  <a:pt x="175560" y="339298"/>
                </a:lnTo>
                <a:lnTo>
                  <a:pt x="207474" y="304861"/>
                </a:lnTo>
                <a:lnTo>
                  <a:pt x="247384" y="273704"/>
                </a:lnTo>
                <a:lnTo>
                  <a:pt x="174751" y="273704"/>
                </a:lnTo>
                <a:lnTo>
                  <a:pt x="17475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544" y="41133"/>
            <a:ext cx="10544175" cy="7432675"/>
            <a:chOff x="46544" y="41133"/>
            <a:chExt cx="10544175" cy="7432675"/>
          </a:xfrm>
        </p:grpSpPr>
        <p:sp>
          <p:nvSpPr>
            <p:cNvPr id="3" name="object 3"/>
            <p:cNvSpPr/>
            <p:nvPr/>
          </p:nvSpPr>
          <p:spPr>
            <a:xfrm>
              <a:off x="48131" y="42721"/>
              <a:ext cx="10541000" cy="7429500"/>
            </a:xfrm>
            <a:custGeom>
              <a:avLst/>
              <a:gdLst/>
              <a:ahLst/>
              <a:cxnLst/>
              <a:rect l="l" t="t" r="r" b="b"/>
              <a:pathLst>
                <a:path w="10541000" h="7429500">
                  <a:moveTo>
                    <a:pt x="0" y="0"/>
                  </a:moveTo>
                  <a:lnTo>
                    <a:pt x="10541005" y="0"/>
                  </a:lnTo>
                  <a:lnTo>
                    <a:pt x="10541005" y="7429503"/>
                  </a:lnTo>
                  <a:lnTo>
                    <a:pt x="0" y="74295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A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131" y="42721"/>
              <a:ext cx="10541000" cy="565150"/>
            </a:xfrm>
            <a:custGeom>
              <a:avLst/>
              <a:gdLst/>
              <a:ahLst/>
              <a:cxnLst/>
              <a:rect l="l" t="t" r="r" b="b"/>
              <a:pathLst>
                <a:path w="10541000" h="565150">
                  <a:moveTo>
                    <a:pt x="10541005" y="0"/>
                  </a:moveTo>
                  <a:lnTo>
                    <a:pt x="0" y="0"/>
                  </a:lnTo>
                  <a:lnTo>
                    <a:pt x="0" y="565150"/>
                  </a:lnTo>
                  <a:lnTo>
                    <a:pt x="10541005" y="565150"/>
                  </a:lnTo>
                  <a:lnTo>
                    <a:pt x="10541005" y="0"/>
                  </a:lnTo>
                  <a:close/>
                </a:path>
              </a:pathLst>
            </a:custGeom>
            <a:solidFill>
              <a:srgbClr val="DF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131" y="42721"/>
              <a:ext cx="10541000" cy="565150"/>
            </a:xfrm>
            <a:custGeom>
              <a:avLst/>
              <a:gdLst/>
              <a:ahLst/>
              <a:cxnLst/>
              <a:rect l="l" t="t" r="r" b="b"/>
              <a:pathLst>
                <a:path w="10541000" h="565150">
                  <a:moveTo>
                    <a:pt x="0" y="0"/>
                  </a:moveTo>
                  <a:lnTo>
                    <a:pt x="10541005" y="0"/>
                  </a:lnTo>
                  <a:lnTo>
                    <a:pt x="10541005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A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2742" y="2030705"/>
              <a:ext cx="787481" cy="9234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2742" y="2029755"/>
              <a:ext cx="788035" cy="923925"/>
            </a:xfrm>
            <a:custGeom>
              <a:avLst/>
              <a:gdLst/>
              <a:ahLst/>
              <a:cxnLst/>
              <a:rect l="l" t="t" r="r" b="b"/>
              <a:pathLst>
                <a:path w="788035" h="923925">
                  <a:moveTo>
                    <a:pt x="2796" y="700430"/>
                  </a:moveTo>
                  <a:lnTo>
                    <a:pt x="787478" y="923424"/>
                  </a:lnTo>
                  <a:lnTo>
                    <a:pt x="787478" y="223466"/>
                  </a:lnTo>
                  <a:lnTo>
                    <a:pt x="0" y="0"/>
                  </a:lnTo>
                  <a:lnTo>
                    <a:pt x="2678" y="341942"/>
                  </a:lnTo>
                  <a:lnTo>
                    <a:pt x="2796" y="70043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2101" y="2294474"/>
              <a:ext cx="2104340" cy="60831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95024" y="2294474"/>
              <a:ext cx="2104390" cy="608330"/>
            </a:xfrm>
            <a:custGeom>
              <a:avLst/>
              <a:gdLst/>
              <a:ahLst/>
              <a:cxnLst/>
              <a:rect l="l" t="t" r="r" b="b"/>
              <a:pathLst>
                <a:path w="2104390" h="608330">
                  <a:moveTo>
                    <a:pt x="1052917" y="608313"/>
                  </a:moveTo>
                  <a:lnTo>
                    <a:pt x="0" y="303422"/>
                  </a:lnTo>
                  <a:lnTo>
                    <a:pt x="1052309" y="0"/>
                  </a:lnTo>
                  <a:lnTo>
                    <a:pt x="2104340" y="305776"/>
                  </a:lnTo>
                  <a:lnTo>
                    <a:pt x="1052917" y="608313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504" y="1735919"/>
              <a:ext cx="1851577" cy="52081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80935" y="1735919"/>
              <a:ext cx="1851660" cy="521334"/>
            </a:xfrm>
            <a:custGeom>
              <a:avLst/>
              <a:gdLst/>
              <a:ahLst/>
              <a:cxnLst/>
              <a:rect l="l" t="t" r="r" b="b"/>
              <a:pathLst>
                <a:path w="1851660" h="521335">
                  <a:moveTo>
                    <a:pt x="796615" y="520819"/>
                  </a:moveTo>
                  <a:lnTo>
                    <a:pt x="0" y="296355"/>
                  </a:lnTo>
                  <a:lnTo>
                    <a:pt x="1054954" y="0"/>
                  </a:lnTo>
                  <a:lnTo>
                    <a:pt x="1851573" y="224467"/>
                  </a:lnTo>
                  <a:lnTo>
                    <a:pt x="796615" y="520819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93583" y="1960386"/>
              <a:ext cx="1055370" cy="633095"/>
            </a:xfrm>
            <a:custGeom>
              <a:avLst/>
              <a:gdLst/>
              <a:ahLst/>
              <a:cxnLst/>
              <a:rect l="l" t="t" r="r" b="b"/>
              <a:pathLst>
                <a:path w="1055370" h="633094">
                  <a:moveTo>
                    <a:pt x="1054958" y="0"/>
                  </a:moveTo>
                  <a:lnTo>
                    <a:pt x="0" y="296351"/>
                  </a:lnTo>
                  <a:lnTo>
                    <a:pt x="2326" y="633092"/>
                  </a:lnTo>
                  <a:lnTo>
                    <a:pt x="1053749" y="334087"/>
                  </a:lnTo>
                  <a:lnTo>
                    <a:pt x="1054958" y="0"/>
                  </a:lnTo>
                  <a:close/>
                </a:path>
              </a:pathLst>
            </a:custGeom>
            <a:solidFill>
              <a:srgbClr val="D7AF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93583" y="1960386"/>
              <a:ext cx="1055370" cy="633095"/>
            </a:xfrm>
            <a:custGeom>
              <a:avLst/>
              <a:gdLst/>
              <a:ahLst/>
              <a:cxnLst/>
              <a:rect l="l" t="t" r="r" b="b"/>
              <a:pathLst>
                <a:path w="1055370" h="633094">
                  <a:moveTo>
                    <a:pt x="0" y="296351"/>
                  </a:moveTo>
                  <a:lnTo>
                    <a:pt x="2326" y="633092"/>
                  </a:lnTo>
                  <a:lnTo>
                    <a:pt x="1053749" y="334087"/>
                  </a:lnTo>
                  <a:lnTo>
                    <a:pt x="1054958" y="0"/>
                  </a:lnTo>
                  <a:lnTo>
                    <a:pt x="0" y="29635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96842" y="2075313"/>
              <a:ext cx="1050925" cy="468630"/>
            </a:xfrm>
            <a:custGeom>
              <a:avLst/>
              <a:gdLst/>
              <a:ahLst/>
              <a:cxnLst/>
              <a:rect l="l" t="t" r="r" b="b"/>
              <a:pathLst>
                <a:path w="1050925" h="468630">
                  <a:moveTo>
                    <a:pt x="345099" y="414501"/>
                  </a:moveTo>
                  <a:lnTo>
                    <a:pt x="379732" y="385225"/>
                  </a:lnTo>
                  <a:lnTo>
                    <a:pt x="478992" y="324797"/>
                  </a:lnTo>
                  <a:lnTo>
                    <a:pt x="635918" y="274310"/>
                  </a:lnTo>
                  <a:lnTo>
                    <a:pt x="843551" y="274863"/>
                  </a:lnTo>
                </a:path>
                <a:path w="1050925" h="468630">
                  <a:moveTo>
                    <a:pt x="165225" y="468223"/>
                  </a:moveTo>
                  <a:lnTo>
                    <a:pt x="224854" y="417819"/>
                  </a:lnTo>
                  <a:lnTo>
                    <a:pt x="395750" y="313776"/>
                  </a:lnTo>
                  <a:lnTo>
                    <a:pt x="665934" y="226853"/>
                  </a:lnTo>
                  <a:lnTo>
                    <a:pt x="1023421" y="227804"/>
                  </a:lnTo>
                </a:path>
                <a:path w="1050925" h="468630">
                  <a:moveTo>
                    <a:pt x="0" y="359845"/>
                  </a:moveTo>
                  <a:lnTo>
                    <a:pt x="72705" y="307573"/>
                  </a:lnTo>
                  <a:lnTo>
                    <a:pt x="281080" y="199674"/>
                  </a:lnTo>
                  <a:lnTo>
                    <a:pt x="610516" y="109529"/>
                  </a:lnTo>
                  <a:lnTo>
                    <a:pt x="1046401" y="110516"/>
                  </a:lnTo>
                </a:path>
                <a:path w="1050925" h="468630">
                  <a:moveTo>
                    <a:pt x="1764" y="257187"/>
                  </a:moveTo>
                  <a:lnTo>
                    <a:pt x="53433" y="229557"/>
                  </a:lnTo>
                  <a:lnTo>
                    <a:pt x="112585" y="201037"/>
                  </a:lnTo>
                  <a:lnTo>
                    <a:pt x="149379" y="184380"/>
                  </a:lnTo>
                  <a:lnTo>
                    <a:pt x="190563" y="166614"/>
                  </a:lnTo>
                  <a:lnTo>
                    <a:pt x="235819" y="148104"/>
                  </a:lnTo>
                  <a:lnTo>
                    <a:pt x="284829" y="129215"/>
                  </a:lnTo>
                  <a:lnTo>
                    <a:pt x="337278" y="110314"/>
                  </a:lnTo>
                  <a:lnTo>
                    <a:pt x="392847" y="91766"/>
                  </a:lnTo>
                  <a:lnTo>
                    <a:pt x="451219" y="73938"/>
                  </a:lnTo>
                  <a:lnTo>
                    <a:pt x="512077" y="57194"/>
                  </a:lnTo>
                  <a:lnTo>
                    <a:pt x="575103" y="41901"/>
                  </a:lnTo>
                  <a:lnTo>
                    <a:pt x="639981" y="28425"/>
                  </a:lnTo>
                  <a:lnTo>
                    <a:pt x="706393" y="17131"/>
                  </a:lnTo>
                  <a:lnTo>
                    <a:pt x="774022" y="8385"/>
                  </a:lnTo>
                  <a:lnTo>
                    <a:pt x="842551" y="2552"/>
                  </a:lnTo>
                  <a:lnTo>
                    <a:pt x="911661" y="0"/>
                  </a:lnTo>
                  <a:lnTo>
                    <a:pt x="981037" y="1092"/>
                  </a:lnTo>
                  <a:lnTo>
                    <a:pt x="1050361" y="6196"/>
                  </a:lnTo>
                </a:path>
              </a:pathLst>
            </a:custGeom>
            <a:ln w="7199">
              <a:solidFill>
                <a:srgbClr val="A682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39100" y="2419084"/>
              <a:ext cx="1036319" cy="477520"/>
            </a:xfrm>
            <a:custGeom>
              <a:avLst/>
              <a:gdLst/>
              <a:ahLst/>
              <a:cxnLst/>
              <a:rect l="l" t="t" r="r" b="b"/>
              <a:pathLst>
                <a:path w="1036320" h="477519">
                  <a:moveTo>
                    <a:pt x="0" y="477245"/>
                  </a:moveTo>
                  <a:lnTo>
                    <a:pt x="1035799" y="162615"/>
                  </a:lnTo>
                  <a:lnTo>
                    <a:pt x="448962" y="0"/>
                  </a:lnTo>
                </a:path>
              </a:pathLst>
            </a:custGeom>
            <a:ln w="7199">
              <a:solidFill>
                <a:srgbClr val="DD2B1C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073" y="1737899"/>
              <a:ext cx="3692177" cy="104580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78814" y="1738760"/>
              <a:ext cx="3692525" cy="1045844"/>
            </a:xfrm>
            <a:custGeom>
              <a:avLst/>
              <a:gdLst/>
              <a:ahLst/>
              <a:cxnLst/>
              <a:rect l="l" t="t" r="r" b="b"/>
              <a:pathLst>
                <a:path w="3692525" h="1045844">
                  <a:moveTo>
                    <a:pt x="1054958" y="1045806"/>
                  </a:moveTo>
                  <a:lnTo>
                    <a:pt x="3692178" y="296355"/>
                  </a:lnTo>
                  <a:lnTo>
                    <a:pt x="2637219" y="0"/>
                  </a:lnTo>
                  <a:lnTo>
                    <a:pt x="0" y="749451"/>
                  </a:lnTo>
                  <a:lnTo>
                    <a:pt x="1054958" y="1045806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8814" y="2488211"/>
              <a:ext cx="1055370" cy="996950"/>
            </a:xfrm>
            <a:custGeom>
              <a:avLst/>
              <a:gdLst/>
              <a:ahLst/>
              <a:cxnLst/>
              <a:rect l="l" t="t" r="r" b="b"/>
              <a:pathLst>
                <a:path w="1055370" h="996950">
                  <a:moveTo>
                    <a:pt x="0" y="0"/>
                  </a:moveTo>
                  <a:lnTo>
                    <a:pt x="3" y="700401"/>
                  </a:lnTo>
                  <a:lnTo>
                    <a:pt x="1054962" y="996753"/>
                  </a:lnTo>
                  <a:lnTo>
                    <a:pt x="1054958" y="296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AF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8814" y="2488211"/>
              <a:ext cx="1055370" cy="996950"/>
            </a:xfrm>
            <a:custGeom>
              <a:avLst/>
              <a:gdLst/>
              <a:ahLst/>
              <a:cxnLst/>
              <a:rect l="l" t="t" r="r" b="b"/>
              <a:pathLst>
                <a:path w="1055370" h="996950">
                  <a:moveTo>
                    <a:pt x="1054958" y="296355"/>
                  </a:moveTo>
                  <a:lnTo>
                    <a:pt x="1054962" y="996753"/>
                  </a:lnTo>
                  <a:lnTo>
                    <a:pt x="3" y="700401"/>
                  </a:lnTo>
                  <a:lnTo>
                    <a:pt x="0" y="0"/>
                  </a:lnTo>
                  <a:lnTo>
                    <a:pt x="1054958" y="296355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7308" y="2035116"/>
              <a:ext cx="2637219" cy="144941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533772" y="2035116"/>
              <a:ext cx="2637790" cy="1449705"/>
            </a:xfrm>
            <a:custGeom>
              <a:avLst/>
              <a:gdLst/>
              <a:ahLst/>
              <a:cxnLst/>
              <a:rect l="l" t="t" r="r" b="b"/>
              <a:pathLst>
                <a:path w="2637790" h="1449704">
                  <a:moveTo>
                    <a:pt x="1851473" y="921534"/>
                  </a:moveTo>
                  <a:lnTo>
                    <a:pt x="1852419" y="584150"/>
                  </a:lnTo>
                  <a:lnTo>
                    <a:pt x="797460" y="884036"/>
                  </a:lnTo>
                  <a:lnTo>
                    <a:pt x="797389" y="1222707"/>
                  </a:lnTo>
                  <a:lnTo>
                    <a:pt x="0" y="1449406"/>
                  </a:lnTo>
                  <a:lnTo>
                    <a:pt x="0" y="749451"/>
                  </a:lnTo>
                  <a:lnTo>
                    <a:pt x="2637219" y="0"/>
                  </a:lnTo>
                  <a:lnTo>
                    <a:pt x="2637219" y="699954"/>
                  </a:lnTo>
                  <a:lnTo>
                    <a:pt x="1851473" y="921534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791580" y="2619237"/>
              <a:ext cx="593725" cy="336550"/>
            </a:xfrm>
            <a:custGeom>
              <a:avLst/>
              <a:gdLst/>
              <a:ahLst/>
              <a:cxnLst/>
              <a:rect l="l" t="t" r="r" b="b"/>
              <a:pathLst>
                <a:path w="593725" h="336550">
                  <a:moveTo>
                    <a:pt x="593726" y="0"/>
                  </a:moveTo>
                  <a:lnTo>
                    <a:pt x="0" y="170686"/>
                  </a:lnTo>
                  <a:lnTo>
                    <a:pt x="593726" y="336344"/>
                  </a:lnTo>
                  <a:lnTo>
                    <a:pt x="593726" y="0"/>
                  </a:lnTo>
                  <a:close/>
                </a:path>
              </a:pathLst>
            </a:custGeom>
            <a:solidFill>
              <a:srgbClr val="D7AF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791580" y="2619237"/>
              <a:ext cx="593725" cy="336550"/>
            </a:xfrm>
            <a:custGeom>
              <a:avLst/>
              <a:gdLst/>
              <a:ahLst/>
              <a:cxnLst/>
              <a:rect l="l" t="t" r="r" b="b"/>
              <a:pathLst>
                <a:path w="593725" h="336550">
                  <a:moveTo>
                    <a:pt x="593726" y="0"/>
                  </a:moveTo>
                  <a:lnTo>
                    <a:pt x="593726" y="336344"/>
                  </a:lnTo>
                  <a:lnTo>
                    <a:pt x="0" y="170686"/>
                  </a:lnTo>
                  <a:lnTo>
                    <a:pt x="593726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8050" y="2623037"/>
              <a:ext cx="1054100" cy="730885"/>
            </a:xfrm>
            <a:custGeom>
              <a:avLst/>
              <a:gdLst/>
              <a:ahLst/>
              <a:cxnLst/>
              <a:rect l="l" t="t" r="r" b="b"/>
              <a:pathLst>
                <a:path w="1054100" h="730885">
                  <a:moveTo>
                    <a:pt x="604508" y="730398"/>
                  </a:moveTo>
                  <a:lnTo>
                    <a:pt x="639804" y="710954"/>
                  </a:lnTo>
                  <a:lnTo>
                    <a:pt x="735749" y="672951"/>
                  </a:lnTo>
                  <a:lnTo>
                    <a:pt x="877431" y="646879"/>
                  </a:lnTo>
                  <a:lnTo>
                    <a:pt x="1049936" y="663229"/>
                  </a:lnTo>
                </a:path>
                <a:path w="1054100" h="730885">
                  <a:moveTo>
                    <a:pt x="385329" y="666768"/>
                  </a:moveTo>
                  <a:lnTo>
                    <a:pt x="438273" y="647325"/>
                  </a:lnTo>
                  <a:lnTo>
                    <a:pt x="582190" y="609321"/>
                  </a:lnTo>
                  <a:lnTo>
                    <a:pt x="794713" y="583249"/>
                  </a:lnTo>
                  <a:lnTo>
                    <a:pt x="1053471" y="599599"/>
                  </a:lnTo>
                </a:path>
                <a:path w="1054100" h="730885">
                  <a:moveTo>
                    <a:pt x="222711" y="620807"/>
                  </a:moveTo>
                  <a:lnTo>
                    <a:pt x="287980" y="601363"/>
                  </a:lnTo>
                  <a:lnTo>
                    <a:pt x="465404" y="563360"/>
                  </a:lnTo>
                  <a:lnTo>
                    <a:pt x="727403" y="537288"/>
                  </a:lnTo>
                  <a:lnTo>
                    <a:pt x="1046401" y="553638"/>
                  </a:lnTo>
                </a:path>
                <a:path w="1054100" h="730885">
                  <a:moveTo>
                    <a:pt x="113126" y="585458"/>
                  </a:moveTo>
                  <a:lnTo>
                    <a:pt x="187079" y="534288"/>
                  </a:lnTo>
                  <a:lnTo>
                    <a:pt x="388107" y="434275"/>
                  </a:lnTo>
                  <a:lnTo>
                    <a:pt x="684964" y="365661"/>
                  </a:lnTo>
                  <a:lnTo>
                    <a:pt x="1046405" y="408690"/>
                  </a:lnTo>
                </a:path>
                <a:path w="1054100" h="730885">
                  <a:moveTo>
                    <a:pt x="28277" y="557176"/>
                  </a:moveTo>
                  <a:lnTo>
                    <a:pt x="109514" y="475142"/>
                  </a:lnTo>
                  <a:lnTo>
                    <a:pt x="330342" y="314803"/>
                  </a:lnTo>
                  <a:lnTo>
                    <a:pt x="656437" y="204803"/>
                  </a:lnTo>
                  <a:lnTo>
                    <a:pt x="1053475" y="273788"/>
                  </a:lnTo>
                </a:path>
                <a:path w="1054100" h="730885">
                  <a:moveTo>
                    <a:pt x="0" y="362744"/>
                  </a:moveTo>
                  <a:lnTo>
                    <a:pt x="56041" y="297566"/>
                  </a:lnTo>
                  <a:lnTo>
                    <a:pt x="217348" y="167107"/>
                  </a:lnTo>
                  <a:lnTo>
                    <a:pt x="473694" y="68979"/>
                  </a:lnTo>
                  <a:lnTo>
                    <a:pt x="814856" y="100794"/>
                  </a:lnTo>
                </a:path>
                <a:path w="1054100" h="730885">
                  <a:moveTo>
                    <a:pt x="7067" y="166544"/>
                  </a:moveTo>
                  <a:lnTo>
                    <a:pt x="43415" y="129593"/>
                  </a:lnTo>
                  <a:lnTo>
                    <a:pt x="148038" y="55631"/>
                  </a:lnTo>
                  <a:lnTo>
                    <a:pt x="314302" y="0"/>
                  </a:lnTo>
                  <a:lnTo>
                    <a:pt x="535575" y="18037"/>
                  </a:lnTo>
                </a:path>
              </a:pathLst>
            </a:custGeom>
            <a:ln w="7199">
              <a:solidFill>
                <a:srgbClr val="A682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30405" y="2258257"/>
              <a:ext cx="1837386" cy="52081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330399" y="2259122"/>
              <a:ext cx="1837689" cy="521334"/>
            </a:xfrm>
            <a:custGeom>
              <a:avLst/>
              <a:gdLst/>
              <a:ahLst/>
              <a:cxnLst/>
              <a:rect l="l" t="t" r="r" b="b"/>
              <a:pathLst>
                <a:path w="1837689" h="521335">
                  <a:moveTo>
                    <a:pt x="790512" y="520818"/>
                  </a:moveTo>
                  <a:lnTo>
                    <a:pt x="0" y="296354"/>
                  </a:lnTo>
                  <a:lnTo>
                    <a:pt x="1046876" y="0"/>
                  </a:lnTo>
                  <a:lnTo>
                    <a:pt x="1837389" y="224466"/>
                  </a:lnTo>
                  <a:lnTo>
                    <a:pt x="790512" y="52081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118150" y="2485371"/>
              <a:ext cx="1055370" cy="996950"/>
            </a:xfrm>
            <a:custGeom>
              <a:avLst/>
              <a:gdLst/>
              <a:ahLst/>
              <a:cxnLst/>
              <a:rect l="l" t="t" r="r" b="b"/>
              <a:pathLst>
                <a:path w="1055370" h="996950">
                  <a:moveTo>
                    <a:pt x="1054958" y="0"/>
                  </a:moveTo>
                  <a:lnTo>
                    <a:pt x="0" y="296354"/>
                  </a:lnTo>
                  <a:lnTo>
                    <a:pt x="0" y="996753"/>
                  </a:lnTo>
                  <a:lnTo>
                    <a:pt x="1054954" y="700401"/>
                  </a:lnTo>
                  <a:lnTo>
                    <a:pt x="1054958" y="0"/>
                  </a:lnTo>
                  <a:close/>
                </a:path>
              </a:pathLst>
            </a:custGeom>
            <a:solidFill>
              <a:srgbClr val="D7AF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118150" y="2485371"/>
              <a:ext cx="1055370" cy="996950"/>
            </a:xfrm>
            <a:custGeom>
              <a:avLst/>
              <a:gdLst/>
              <a:ahLst/>
              <a:cxnLst/>
              <a:rect l="l" t="t" r="r" b="b"/>
              <a:pathLst>
                <a:path w="1055370" h="996950">
                  <a:moveTo>
                    <a:pt x="0" y="296354"/>
                  </a:moveTo>
                  <a:lnTo>
                    <a:pt x="0" y="996753"/>
                  </a:lnTo>
                  <a:lnTo>
                    <a:pt x="1054954" y="700401"/>
                  </a:lnTo>
                  <a:lnTo>
                    <a:pt x="1054958" y="0"/>
                  </a:lnTo>
                  <a:lnTo>
                    <a:pt x="0" y="296354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123039" y="2565384"/>
              <a:ext cx="1049020" cy="870585"/>
            </a:xfrm>
            <a:custGeom>
              <a:avLst/>
              <a:gdLst/>
              <a:ahLst/>
              <a:cxnLst/>
              <a:rect l="l" t="t" r="r" b="b"/>
              <a:pathLst>
                <a:path w="1049020" h="870585">
                  <a:moveTo>
                    <a:pt x="1048626" y="290325"/>
                  </a:moveTo>
                  <a:lnTo>
                    <a:pt x="992836" y="310432"/>
                  </a:lnTo>
                  <a:lnTo>
                    <a:pt x="870100" y="379589"/>
                  </a:lnTo>
                  <a:lnTo>
                    <a:pt x="747364" y="511053"/>
                  </a:lnTo>
                  <a:lnTo>
                    <a:pt x="691574" y="718082"/>
                  </a:lnTo>
                </a:path>
                <a:path w="1049020" h="870585">
                  <a:moveTo>
                    <a:pt x="1048626" y="205480"/>
                  </a:moveTo>
                  <a:lnTo>
                    <a:pt x="959625" y="238828"/>
                  </a:lnTo>
                  <a:lnTo>
                    <a:pt x="763823" y="342057"/>
                  </a:lnTo>
                  <a:lnTo>
                    <a:pt x="568020" y="519952"/>
                  </a:lnTo>
                  <a:lnTo>
                    <a:pt x="479019" y="777294"/>
                  </a:lnTo>
                </a:path>
                <a:path w="1049020" h="870585">
                  <a:moveTo>
                    <a:pt x="1047741" y="139637"/>
                  </a:moveTo>
                  <a:lnTo>
                    <a:pt x="931882" y="181840"/>
                  </a:lnTo>
                  <a:lnTo>
                    <a:pt x="676993" y="309366"/>
                  </a:lnTo>
                  <a:lnTo>
                    <a:pt x="422103" y="523594"/>
                  </a:lnTo>
                  <a:lnTo>
                    <a:pt x="306245" y="825901"/>
                  </a:lnTo>
                </a:path>
                <a:path w="1049020" h="870585">
                  <a:moveTo>
                    <a:pt x="1045973" y="0"/>
                  </a:moveTo>
                  <a:lnTo>
                    <a:pt x="907335" y="45074"/>
                  </a:lnTo>
                  <a:lnTo>
                    <a:pt x="601536" y="192708"/>
                  </a:lnTo>
                  <a:lnTo>
                    <a:pt x="293748" y="461511"/>
                  </a:lnTo>
                  <a:lnTo>
                    <a:pt x="149144" y="870098"/>
                  </a:lnTo>
                </a:path>
                <a:path w="1049020" h="870585">
                  <a:moveTo>
                    <a:pt x="438358" y="97654"/>
                  </a:moveTo>
                  <a:lnTo>
                    <a:pt x="379807" y="125216"/>
                  </a:lnTo>
                  <a:lnTo>
                    <a:pt x="245693" y="225360"/>
                  </a:lnTo>
                  <a:lnTo>
                    <a:pt x="98322" y="424267"/>
                  </a:lnTo>
                  <a:lnTo>
                    <a:pt x="0" y="748120"/>
                  </a:lnTo>
                </a:path>
              </a:pathLst>
            </a:custGeom>
            <a:ln w="7199">
              <a:solidFill>
                <a:srgbClr val="A682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0676" y="2559211"/>
              <a:ext cx="787482" cy="92342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330676" y="2558261"/>
              <a:ext cx="788035" cy="923925"/>
            </a:xfrm>
            <a:custGeom>
              <a:avLst/>
              <a:gdLst/>
              <a:ahLst/>
              <a:cxnLst/>
              <a:rect l="l" t="t" r="r" b="b"/>
              <a:pathLst>
                <a:path w="788035" h="923925">
                  <a:moveTo>
                    <a:pt x="2800" y="700430"/>
                  </a:moveTo>
                  <a:lnTo>
                    <a:pt x="787478" y="923420"/>
                  </a:lnTo>
                  <a:lnTo>
                    <a:pt x="787478" y="223465"/>
                  </a:lnTo>
                  <a:lnTo>
                    <a:pt x="0" y="0"/>
                  </a:lnTo>
                  <a:lnTo>
                    <a:pt x="2678" y="341942"/>
                  </a:lnTo>
                  <a:lnTo>
                    <a:pt x="2800" y="70043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24099" y="1073204"/>
            <a:ext cx="3838575" cy="541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CROSS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HALVING</a:t>
            </a:r>
            <a:r>
              <a:rPr sz="14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JOINT</a:t>
            </a:r>
            <a:r>
              <a:rPr sz="14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400" b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  <a:p>
            <a:pPr marL="1213485">
              <a:lnSpc>
                <a:spcPct val="100000"/>
              </a:lnSpc>
              <a:spcBef>
                <a:spcPts val="1170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SURFACES</a:t>
            </a:r>
            <a:r>
              <a:rPr sz="10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LEVEL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310346" y="1663106"/>
            <a:ext cx="8125459" cy="5659120"/>
            <a:chOff x="1310346" y="1663106"/>
            <a:chExt cx="8125459" cy="5659120"/>
          </a:xfrm>
        </p:grpSpPr>
        <p:sp>
          <p:nvSpPr>
            <p:cNvPr id="34" name="object 34"/>
            <p:cNvSpPr/>
            <p:nvPr/>
          </p:nvSpPr>
          <p:spPr>
            <a:xfrm>
              <a:off x="1310335" y="1663110"/>
              <a:ext cx="2021205" cy="845185"/>
            </a:xfrm>
            <a:custGeom>
              <a:avLst/>
              <a:gdLst/>
              <a:ahLst/>
              <a:cxnLst/>
              <a:rect l="l" t="t" r="r" b="b"/>
              <a:pathLst>
                <a:path w="2021204" h="845185">
                  <a:moveTo>
                    <a:pt x="2021141" y="755357"/>
                  </a:moveTo>
                  <a:lnTo>
                    <a:pt x="1986343" y="764857"/>
                  </a:lnTo>
                  <a:lnTo>
                    <a:pt x="1986343" y="7200"/>
                  </a:lnTo>
                  <a:lnTo>
                    <a:pt x="1986343" y="3606"/>
                  </a:lnTo>
                  <a:lnTo>
                    <a:pt x="1986343" y="0"/>
                  </a:lnTo>
                  <a:lnTo>
                    <a:pt x="1982736" y="0"/>
                  </a:lnTo>
                  <a:lnTo>
                    <a:pt x="38404" y="0"/>
                  </a:lnTo>
                  <a:lnTo>
                    <a:pt x="34810" y="0"/>
                  </a:lnTo>
                  <a:lnTo>
                    <a:pt x="34810" y="3606"/>
                  </a:lnTo>
                  <a:lnTo>
                    <a:pt x="34810" y="234594"/>
                  </a:lnTo>
                  <a:lnTo>
                    <a:pt x="0" y="225082"/>
                  </a:lnTo>
                  <a:lnTo>
                    <a:pt x="38404" y="314693"/>
                  </a:lnTo>
                  <a:lnTo>
                    <a:pt x="57708" y="269659"/>
                  </a:lnTo>
                  <a:lnTo>
                    <a:pt x="76809" y="225082"/>
                  </a:lnTo>
                  <a:lnTo>
                    <a:pt x="74409" y="226237"/>
                  </a:lnTo>
                  <a:lnTo>
                    <a:pt x="72009" y="227330"/>
                  </a:lnTo>
                  <a:lnTo>
                    <a:pt x="42011" y="234594"/>
                  </a:lnTo>
                  <a:lnTo>
                    <a:pt x="42011" y="7200"/>
                  </a:lnTo>
                  <a:lnTo>
                    <a:pt x="992835" y="7200"/>
                  </a:lnTo>
                  <a:lnTo>
                    <a:pt x="992835" y="425488"/>
                  </a:lnTo>
                  <a:lnTo>
                    <a:pt x="958024" y="415975"/>
                  </a:lnTo>
                  <a:lnTo>
                    <a:pt x="996429" y="505587"/>
                  </a:lnTo>
                  <a:lnTo>
                    <a:pt x="1015733" y="460552"/>
                  </a:lnTo>
                  <a:lnTo>
                    <a:pt x="1034834" y="415975"/>
                  </a:lnTo>
                  <a:lnTo>
                    <a:pt x="1032433" y="417131"/>
                  </a:lnTo>
                  <a:lnTo>
                    <a:pt x="1030033" y="418223"/>
                  </a:lnTo>
                  <a:lnTo>
                    <a:pt x="1000036" y="425488"/>
                  </a:lnTo>
                  <a:lnTo>
                    <a:pt x="1000036" y="7200"/>
                  </a:lnTo>
                  <a:lnTo>
                    <a:pt x="1979142" y="7200"/>
                  </a:lnTo>
                  <a:lnTo>
                    <a:pt x="1979142" y="764857"/>
                  </a:lnTo>
                  <a:lnTo>
                    <a:pt x="1944331" y="755357"/>
                  </a:lnTo>
                  <a:lnTo>
                    <a:pt x="1982736" y="844969"/>
                  </a:lnTo>
                  <a:lnTo>
                    <a:pt x="2002040" y="799934"/>
                  </a:lnTo>
                  <a:lnTo>
                    <a:pt x="2021141" y="755357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56699" y="2476189"/>
              <a:ext cx="693701" cy="18033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956226" y="3268237"/>
              <a:ext cx="4479925" cy="4054475"/>
            </a:xfrm>
            <a:custGeom>
              <a:avLst/>
              <a:gdLst/>
              <a:ahLst/>
              <a:cxnLst/>
              <a:rect l="l" t="t" r="r" b="b"/>
              <a:pathLst>
                <a:path w="4479925" h="4054475">
                  <a:moveTo>
                    <a:pt x="42075" y="2304072"/>
                  </a:moveTo>
                  <a:lnTo>
                    <a:pt x="41643" y="2304059"/>
                  </a:lnTo>
                  <a:lnTo>
                    <a:pt x="41440" y="2304072"/>
                  </a:lnTo>
                  <a:lnTo>
                    <a:pt x="42075" y="2304250"/>
                  </a:lnTo>
                  <a:lnTo>
                    <a:pt x="42075" y="2304072"/>
                  </a:lnTo>
                  <a:close/>
                </a:path>
                <a:path w="4479925" h="4054475">
                  <a:moveTo>
                    <a:pt x="42075" y="2303526"/>
                  </a:moveTo>
                  <a:lnTo>
                    <a:pt x="41998" y="2303818"/>
                  </a:lnTo>
                  <a:lnTo>
                    <a:pt x="41833" y="2304008"/>
                  </a:lnTo>
                  <a:lnTo>
                    <a:pt x="41681" y="2304046"/>
                  </a:lnTo>
                  <a:lnTo>
                    <a:pt x="42075" y="2304046"/>
                  </a:lnTo>
                  <a:lnTo>
                    <a:pt x="42075" y="2303526"/>
                  </a:lnTo>
                  <a:close/>
                </a:path>
                <a:path w="4479925" h="4054475">
                  <a:moveTo>
                    <a:pt x="1261376" y="1750783"/>
                  </a:moveTo>
                  <a:lnTo>
                    <a:pt x="528231" y="1526476"/>
                  </a:lnTo>
                  <a:lnTo>
                    <a:pt x="372008" y="1483131"/>
                  </a:lnTo>
                  <a:lnTo>
                    <a:pt x="272046" y="1456804"/>
                  </a:lnTo>
                  <a:lnTo>
                    <a:pt x="176999" y="1433258"/>
                  </a:lnTo>
                  <a:lnTo>
                    <a:pt x="131737" y="1422717"/>
                  </a:lnTo>
                  <a:lnTo>
                    <a:pt x="88201" y="1413090"/>
                  </a:lnTo>
                  <a:lnTo>
                    <a:pt x="46570" y="1404467"/>
                  </a:lnTo>
                  <a:lnTo>
                    <a:pt x="6997" y="1396911"/>
                  </a:lnTo>
                  <a:lnTo>
                    <a:pt x="5130" y="1402130"/>
                  </a:lnTo>
                  <a:lnTo>
                    <a:pt x="139" y="1405496"/>
                  </a:lnTo>
                  <a:lnTo>
                    <a:pt x="0" y="1409192"/>
                  </a:lnTo>
                  <a:lnTo>
                    <a:pt x="12725" y="1415415"/>
                  </a:lnTo>
                  <a:lnTo>
                    <a:pt x="1236141" y="1743862"/>
                  </a:lnTo>
                  <a:lnTo>
                    <a:pt x="1261376" y="1750783"/>
                  </a:lnTo>
                  <a:close/>
                </a:path>
                <a:path w="4479925" h="4054475">
                  <a:moveTo>
                    <a:pt x="3512578" y="1109967"/>
                  </a:moveTo>
                  <a:lnTo>
                    <a:pt x="3507321" y="1111478"/>
                  </a:lnTo>
                  <a:lnTo>
                    <a:pt x="3508832" y="1111237"/>
                  </a:lnTo>
                  <a:lnTo>
                    <a:pt x="3509632" y="1111592"/>
                  </a:lnTo>
                  <a:lnTo>
                    <a:pt x="3510597" y="1111745"/>
                  </a:lnTo>
                  <a:lnTo>
                    <a:pt x="3511258" y="1112545"/>
                  </a:lnTo>
                  <a:lnTo>
                    <a:pt x="3512020" y="1113091"/>
                  </a:lnTo>
                  <a:lnTo>
                    <a:pt x="3512147" y="1113650"/>
                  </a:lnTo>
                  <a:lnTo>
                    <a:pt x="3512439" y="1114272"/>
                  </a:lnTo>
                  <a:lnTo>
                    <a:pt x="3512578" y="1114806"/>
                  </a:lnTo>
                  <a:lnTo>
                    <a:pt x="3512578" y="1111237"/>
                  </a:lnTo>
                  <a:lnTo>
                    <a:pt x="3512578" y="1109967"/>
                  </a:lnTo>
                  <a:close/>
                </a:path>
                <a:path w="4479925" h="4054475">
                  <a:moveTo>
                    <a:pt x="3512578" y="1105103"/>
                  </a:moveTo>
                  <a:lnTo>
                    <a:pt x="3506038" y="1106957"/>
                  </a:lnTo>
                  <a:lnTo>
                    <a:pt x="3507448" y="1106576"/>
                  </a:lnTo>
                  <a:lnTo>
                    <a:pt x="3508667" y="1106538"/>
                  </a:lnTo>
                  <a:lnTo>
                    <a:pt x="3510102" y="1106792"/>
                  </a:lnTo>
                  <a:lnTo>
                    <a:pt x="3511537" y="1107084"/>
                  </a:lnTo>
                  <a:lnTo>
                    <a:pt x="3512578" y="1107528"/>
                  </a:lnTo>
                  <a:lnTo>
                    <a:pt x="3512578" y="1106538"/>
                  </a:lnTo>
                  <a:lnTo>
                    <a:pt x="3512578" y="1105103"/>
                  </a:lnTo>
                  <a:close/>
                </a:path>
                <a:path w="4479925" h="4054475">
                  <a:moveTo>
                    <a:pt x="4449813" y="3111"/>
                  </a:moveTo>
                  <a:lnTo>
                    <a:pt x="4447540" y="0"/>
                  </a:lnTo>
                  <a:lnTo>
                    <a:pt x="4426394" y="3378"/>
                  </a:lnTo>
                  <a:lnTo>
                    <a:pt x="1277010" y="923886"/>
                  </a:lnTo>
                  <a:lnTo>
                    <a:pt x="1276997" y="923683"/>
                  </a:lnTo>
                  <a:lnTo>
                    <a:pt x="1271498" y="922820"/>
                  </a:lnTo>
                  <a:lnTo>
                    <a:pt x="1266888" y="913955"/>
                  </a:lnTo>
                  <a:lnTo>
                    <a:pt x="1263281" y="915987"/>
                  </a:lnTo>
                  <a:lnTo>
                    <a:pt x="1261084" y="943381"/>
                  </a:lnTo>
                  <a:lnTo>
                    <a:pt x="1260741" y="912266"/>
                  </a:lnTo>
                  <a:lnTo>
                    <a:pt x="1260741" y="947699"/>
                  </a:lnTo>
                  <a:lnTo>
                    <a:pt x="1260741" y="949210"/>
                  </a:lnTo>
                  <a:lnTo>
                    <a:pt x="1260792" y="1159383"/>
                  </a:lnTo>
                  <a:lnTo>
                    <a:pt x="1261033" y="1456804"/>
                  </a:lnTo>
                  <a:lnTo>
                    <a:pt x="1261364" y="1741335"/>
                  </a:lnTo>
                  <a:lnTo>
                    <a:pt x="1261465" y="1750796"/>
                  </a:lnTo>
                  <a:lnTo>
                    <a:pt x="1264767" y="1751711"/>
                  </a:lnTo>
                  <a:lnTo>
                    <a:pt x="1264793" y="1753831"/>
                  </a:lnTo>
                  <a:lnTo>
                    <a:pt x="1274127" y="1763179"/>
                  </a:lnTo>
                  <a:lnTo>
                    <a:pt x="1274978" y="1763547"/>
                  </a:lnTo>
                  <a:lnTo>
                    <a:pt x="1278470" y="1763306"/>
                  </a:lnTo>
                  <a:lnTo>
                    <a:pt x="1279347" y="1762925"/>
                  </a:lnTo>
                  <a:lnTo>
                    <a:pt x="1317409" y="1751901"/>
                  </a:lnTo>
                  <a:lnTo>
                    <a:pt x="2232926" y="1486662"/>
                  </a:lnTo>
                  <a:lnTo>
                    <a:pt x="2234400" y="1486217"/>
                  </a:lnTo>
                  <a:lnTo>
                    <a:pt x="2235390" y="1485531"/>
                  </a:lnTo>
                  <a:lnTo>
                    <a:pt x="2236343" y="1484325"/>
                  </a:lnTo>
                  <a:lnTo>
                    <a:pt x="2237181" y="1483741"/>
                  </a:lnTo>
                  <a:lnTo>
                    <a:pt x="2237536" y="1481353"/>
                  </a:lnTo>
                  <a:lnTo>
                    <a:pt x="2237638" y="1480413"/>
                  </a:lnTo>
                  <a:lnTo>
                    <a:pt x="2237600" y="1473314"/>
                  </a:lnTo>
                  <a:lnTo>
                    <a:pt x="2235708" y="1076223"/>
                  </a:lnTo>
                  <a:lnTo>
                    <a:pt x="2235924" y="1076248"/>
                  </a:lnTo>
                  <a:lnTo>
                    <a:pt x="2236190" y="1075448"/>
                  </a:lnTo>
                  <a:lnTo>
                    <a:pt x="2237117" y="1075093"/>
                  </a:lnTo>
                  <a:lnTo>
                    <a:pt x="3480854" y="714743"/>
                  </a:lnTo>
                  <a:lnTo>
                    <a:pt x="3503257" y="708571"/>
                  </a:lnTo>
                  <a:lnTo>
                    <a:pt x="3504704" y="708812"/>
                  </a:lnTo>
                  <a:lnTo>
                    <a:pt x="3512045" y="774954"/>
                  </a:lnTo>
                  <a:lnTo>
                    <a:pt x="3512197" y="840778"/>
                  </a:lnTo>
                  <a:lnTo>
                    <a:pt x="3512477" y="1009434"/>
                  </a:lnTo>
                  <a:lnTo>
                    <a:pt x="3512578" y="1105103"/>
                  </a:lnTo>
                  <a:lnTo>
                    <a:pt x="3512629" y="1107554"/>
                  </a:lnTo>
                  <a:lnTo>
                    <a:pt x="3513810" y="1108430"/>
                  </a:lnTo>
                  <a:lnTo>
                    <a:pt x="3512578" y="1107528"/>
                  </a:lnTo>
                  <a:lnTo>
                    <a:pt x="3512578" y="1109967"/>
                  </a:lnTo>
                  <a:lnTo>
                    <a:pt x="3514915" y="1109294"/>
                  </a:lnTo>
                  <a:lnTo>
                    <a:pt x="3515703" y="1110234"/>
                  </a:lnTo>
                  <a:lnTo>
                    <a:pt x="3516465" y="1111745"/>
                  </a:lnTo>
                  <a:lnTo>
                    <a:pt x="3517023" y="1112913"/>
                  </a:lnTo>
                  <a:lnTo>
                    <a:pt x="3517201" y="1113650"/>
                  </a:lnTo>
                  <a:lnTo>
                    <a:pt x="3517315" y="1115504"/>
                  </a:lnTo>
                  <a:lnTo>
                    <a:pt x="3517328" y="1108595"/>
                  </a:lnTo>
                  <a:lnTo>
                    <a:pt x="4449203" y="840778"/>
                  </a:lnTo>
                  <a:lnTo>
                    <a:pt x="3517341" y="1103769"/>
                  </a:lnTo>
                  <a:lnTo>
                    <a:pt x="3518230" y="733209"/>
                  </a:lnTo>
                  <a:lnTo>
                    <a:pt x="3503422" y="701929"/>
                  </a:lnTo>
                  <a:lnTo>
                    <a:pt x="3501428" y="702030"/>
                  </a:lnTo>
                  <a:lnTo>
                    <a:pt x="2233777" y="1063256"/>
                  </a:lnTo>
                  <a:lnTo>
                    <a:pt x="2223554" y="1218552"/>
                  </a:lnTo>
                  <a:lnTo>
                    <a:pt x="2223770" y="1474812"/>
                  </a:lnTo>
                  <a:lnTo>
                    <a:pt x="2204123" y="1480413"/>
                  </a:lnTo>
                  <a:lnTo>
                    <a:pt x="1281950" y="1744319"/>
                  </a:lnTo>
                  <a:lnTo>
                    <a:pt x="1282077" y="1701647"/>
                  </a:lnTo>
                  <a:lnTo>
                    <a:pt x="1282407" y="1661934"/>
                  </a:lnTo>
                  <a:lnTo>
                    <a:pt x="1283030" y="1611858"/>
                  </a:lnTo>
                  <a:lnTo>
                    <a:pt x="1283804" y="1559128"/>
                  </a:lnTo>
                  <a:lnTo>
                    <a:pt x="1285506" y="1447990"/>
                  </a:lnTo>
                  <a:lnTo>
                    <a:pt x="1286281" y="1390675"/>
                  </a:lnTo>
                  <a:lnTo>
                    <a:pt x="1286903" y="1332966"/>
                  </a:lnTo>
                  <a:lnTo>
                    <a:pt x="1287284" y="1275397"/>
                  </a:lnTo>
                  <a:lnTo>
                    <a:pt x="1287360" y="1218552"/>
                  </a:lnTo>
                  <a:lnTo>
                    <a:pt x="1287056" y="1162964"/>
                  </a:lnTo>
                  <a:lnTo>
                    <a:pt x="1286268" y="1108430"/>
                  </a:lnTo>
                  <a:lnTo>
                    <a:pt x="1284973" y="1057846"/>
                  </a:lnTo>
                  <a:lnTo>
                    <a:pt x="1283030" y="1009434"/>
                  </a:lnTo>
                  <a:lnTo>
                    <a:pt x="1280401" y="964526"/>
                  </a:lnTo>
                  <a:lnTo>
                    <a:pt x="1277010" y="923899"/>
                  </a:lnTo>
                  <a:lnTo>
                    <a:pt x="1759585" y="788454"/>
                  </a:lnTo>
                  <a:lnTo>
                    <a:pt x="2893428" y="474446"/>
                  </a:lnTo>
                  <a:lnTo>
                    <a:pt x="3239084" y="376986"/>
                  </a:lnTo>
                  <a:lnTo>
                    <a:pt x="3533698" y="292277"/>
                  </a:lnTo>
                  <a:lnTo>
                    <a:pt x="3777361" y="220726"/>
                  </a:lnTo>
                  <a:lnTo>
                    <a:pt x="3970731" y="162763"/>
                  </a:lnTo>
                  <a:lnTo>
                    <a:pt x="4162437" y="104089"/>
                  </a:lnTo>
                  <a:lnTo>
                    <a:pt x="4304970" y="59588"/>
                  </a:lnTo>
                  <a:lnTo>
                    <a:pt x="4446295" y="14630"/>
                  </a:lnTo>
                  <a:lnTo>
                    <a:pt x="4445343" y="9156"/>
                  </a:lnTo>
                  <a:lnTo>
                    <a:pt x="4449813" y="3111"/>
                  </a:lnTo>
                  <a:close/>
                </a:path>
                <a:path w="4479925" h="4054475">
                  <a:moveTo>
                    <a:pt x="4479429" y="2860167"/>
                  </a:moveTo>
                  <a:lnTo>
                    <a:pt x="4478858" y="2857601"/>
                  </a:lnTo>
                  <a:lnTo>
                    <a:pt x="4478477" y="2857144"/>
                  </a:lnTo>
                  <a:lnTo>
                    <a:pt x="4477829" y="2855925"/>
                  </a:lnTo>
                  <a:lnTo>
                    <a:pt x="4473067" y="2852839"/>
                  </a:lnTo>
                  <a:lnTo>
                    <a:pt x="4473067" y="2867444"/>
                  </a:lnTo>
                  <a:lnTo>
                    <a:pt x="4472444" y="2867660"/>
                  </a:lnTo>
                  <a:lnTo>
                    <a:pt x="4472254" y="2867672"/>
                  </a:lnTo>
                  <a:lnTo>
                    <a:pt x="4473067" y="2867444"/>
                  </a:lnTo>
                  <a:lnTo>
                    <a:pt x="4473067" y="2852839"/>
                  </a:lnTo>
                  <a:lnTo>
                    <a:pt x="4472711" y="2852763"/>
                  </a:lnTo>
                  <a:lnTo>
                    <a:pt x="4471390" y="2852534"/>
                  </a:lnTo>
                  <a:lnTo>
                    <a:pt x="4470298" y="2852572"/>
                  </a:lnTo>
                  <a:lnTo>
                    <a:pt x="4464240" y="2854261"/>
                  </a:lnTo>
                  <a:lnTo>
                    <a:pt x="4464240" y="2869933"/>
                  </a:lnTo>
                  <a:lnTo>
                    <a:pt x="4464139" y="2962605"/>
                  </a:lnTo>
                  <a:lnTo>
                    <a:pt x="4463224" y="3613531"/>
                  </a:lnTo>
                  <a:lnTo>
                    <a:pt x="4463161" y="3692410"/>
                  </a:lnTo>
                  <a:lnTo>
                    <a:pt x="3225330" y="4039285"/>
                  </a:lnTo>
                  <a:lnTo>
                    <a:pt x="3225342" y="4036618"/>
                  </a:lnTo>
                  <a:lnTo>
                    <a:pt x="3227578" y="3212109"/>
                  </a:lnTo>
                  <a:lnTo>
                    <a:pt x="3243453" y="3208820"/>
                  </a:lnTo>
                  <a:lnTo>
                    <a:pt x="3297504" y="3197110"/>
                  </a:lnTo>
                  <a:lnTo>
                    <a:pt x="3388791" y="3175660"/>
                  </a:lnTo>
                  <a:lnTo>
                    <a:pt x="3484461" y="3151517"/>
                  </a:lnTo>
                  <a:lnTo>
                    <a:pt x="3634067" y="3111322"/>
                  </a:lnTo>
                  <a:lnTo>
                    <a:pt x="4464240" y="2869933"/>
                  </a:lnTo>
                  <a:lnTo>
                    <a:pt x="4464240" y="2854261"/>
                  </a:lnTo>
                  <a:lnTo>
                    <a:pt x="4415853" y="2867672"/>
                  </a:lnTo>
                  <a:lnTo>
                    <a:pt x="3227362" y="3194075"/>
                  </a:lnTo>
                  <a:lnTo>
                    <a:pt x="3223399" y="3195434"/>
                  </a:lnTo>
                  <a:lnTo>
                    <a:pt x="3223069" y="3195002"/>
                  </a:lnTo>
                  <a:lnTo>
                    <a:pt x="3221113" y="3193669"/>
                  </a:lnTo>
                  <a:lnTo>
                    <a:pt x="3218167" y="3192754"/>
                  </a:lnTo>
                  <a:lnTo>
                    <a:pt x="3215856" y="3192094"/>
                  </a:lnTo>
                  <a:lnTo>
                    <a:pt x="3215856" y="4036504"/>
                  </a:lnTo>
                  <a:lnTo>
                    <a:pt x="3214611" y="4036504"/>
                  </a:lnTo>
                  <a:lnTo>
                    <a:pt x="3215703" y="4036466"/>
                  </a:lnTo>
                  <a:lnTo>
                    <a:pt x="3215856" y="4036504"/>
                  </a:lnTo>
                  <a:lnTo>
                    <a:pt x="3215856" y="3192094"/>
                  </a:lnTo>
                  <a:lnTo>
                    <a:pt x="3014167" y="3134436"/>
                  </a:lnTo>
                  <a:lnTo>
                    <a:pt x="2332977" y="2938957"/>
                  </a:lnTo>
                  <a:lnTo>
                    <a:pt x="2303221" y="2931452"/>
                  </a:lnTo>
                  <a:lnTo>
                    <a:pt x="2292312" y="2928848"/>
                  </a:lnTo>
                  <a:lnTo>
                    <a:pt x="2284184" y="2926905"/>
                  </a:lnTo>
                  <a:lnTo>
                    <a:pt x="2275205" y="2925280"/>
                  </a:lnTo>
                  <a:lnTo>
                    <a:pt x="2273122" y="2924797"/>
                  </a:lnTo>
                  <a:lnTo>
                    <a:pt x="2271395" y="2924772"/>
                  </a:lnTo>
                  <a:lnTo>
                    <a:pt x="2269312" y="2925216"/>
                  </a:lnTo>
                  <a:lnTo>
                    <a:pt x="2257666" y="2942767"/>
                  </a:lnTo>
                  <a:lnTo>
                    <a:pt x="2261031" y="2936278"/>
                  </a:lnTo>
                  <a:lnTo>
                    <a:pt x="2262797" y="2933306"/>
                  </a:lnTo>
                  <a:lnTo>
                    <a:pt x="2271471" y="2928848"/>
                  </a:lnTo>
                  <a:lnTo>
                    <a:pt x="2272627" y="2929026"/>
                  </a:lnTo>
                  <a:lnTo>
                    <a:pt x="2273985" y="2929547"/>
                  </a:lnTo>
                  <a:lnTo>
                    <a:pt x="2278938" y="2932239"/>
                  </a:lnTo>
                  <a:lnTo>
                    <a:pt x="2285619" y="2936278"/>
                  </a:lnTo>
                  <a:lnTo>
                    <a:pt x="2289467" y="2940202"/>
                  </a:lnTo>
                  <a:lnTo>
                    <a:pt x="2285898" y="2942513"/>
                  </a:lnTo>
                  <a:lnTo>
                    <a:pt x="2328024" y="2957398"/>
                  </a:lnTo>
                  <a:lnTo>
                    <a:pt x="2372144" y="2972282"/>
                  </a:lnTo>
                  <a:lnTo>
                    <a:pt x="2418054" y="2987141"/>
                  </a:lnTo>
                  <a:lnTo>
                    <a:pt x="2514333" y="3016758"/>
                  </a:lnTo>
                  <a:lnTo>
                    <a:pt x="2666555" y="3060649"/>
                  </a:lnTo>
                  <a:lnTo>
                    <a:pt x="2937535" y="3134449"/>
                  </a:lnTo>
                  <a:lnTo>
                    <a:pt x="3197809" y="3205683"/>
                  </a:lnTo>
                  <a:lnTo>
                    <a:pt x="3197364" y="3206000"/>
                  </a:lnTo>
                  <a:lnTo>
                    <a:pt x="3195650" y="3208578"/>
                  </a:lnTo>
                  <a:lnTo>
                    <a:pt x="3192970" y="3215030"/>
                  </a:lnTo>
                  <a:lnTo>
                    <a:pt x="3193631" y="3215843"/>
                  </a:lnTo>
                  <a:lnTo>
                    <a:pt x="3196044" y="3213595"/>
                  </a:lnTo>
                  <a:lnTo>
                    <a:pt x="3198660" y="3210864"/>
                  </a:lnTo>
                  <a:lnTo>
                    <a:pt x="3200235" y="3209594"/>
                  </a:lnTo>
                  <a:lnTo>
                    <a:pt x="3201644" y="3208985"/>
                  </a:lnTo>
                  <a:lnTo>
                    <a:pt x="3203664" y="3208820"/>
                  </a:lnTo>
                  <a:lnTo>
                    <a:pt x="3207296" y="3209645"/>
                  </a:lnTo>
                  <a:lnTo>
                    <a:pt x="3209721" y="3209925"/>
                  </a:lnTo>
                  <a:lnTo>
                    <a:pt x="3209544" y="3385070"/>
                  </a:lnTo>
                  <a:lnTo>
                    <a:pt x="3208578" y="4034434"/>
                  </a:lnTo>
                  <a:lnTo>
                    <a:pt x="71818" y="3140722"/>
                  </a:lnTo>
                  <a:lnTo>
                    <a:pt x="49796" y="3134449"/>
                  </a:lnTo>
                  <a:lnTo>
                    <a:pt x="49796" y="3140722"/>
                  </a:lnTo>
                  <a:lnTo>
                    <a:pt x="49745" y="3134436"/>
                  </a:lnTo>
                  <a:lnTo>
                    <a:pt x="49796" y="3132772"/>
                  </a:lnTo>
                  <a:lnTo>
                    <a:pt x="50076" y="2314841"/>
                  </a:lnTo>
                  <a:lnTo>
                    <a:pt x="975398" y="2578163"/>
                  </a:lnTo>
                  <a:lnTo>
                    <a:pt x="973823" y="2582138"/>
                  </a:lnTo>
                  <a:lnTo>
                    <a:pt x="974610" y="2582989"/>
                  </a:lnTo>
                  <a:lnTo>
                    <a:pt x="977150" y="2580767"/>
                  </a:lnTo>
                  <a:lnTo>
                    <a:pt x="978814" y="2579128"/>
                  </a:lnTo>
                  <a:lnTo>
                    <a:pt x="987666" y="2581643"/>
                  </a:lnTo>
                  <a:lnTo>
                    <a:pt x="987729" y="2973743"/>
                  </a:lnTo>
                  <a:lnTo>
                    <a:pt x="986993" y="2973946"/>
                  </a:lnTo>
                  <a:lnTo>
                    <a:pt x="987729" y="2973870"/>
                  </a:lnTo>
                  <a:lnTo>
                    <a:pt x="987742" y="2980525"/>
                  </a:lnTo>
                  <a:lnTo>
                    <a:pt x="987374" y="2980779"/>
                  </a:lnTo>
                  <a:lnTo>
                    <a:pt x="983221" y="2986252"/>
                  </a:lnTo>
                  <a:lnTo>
                    <a:pt x="982395" y="2988741"/>
                  </a:lnTo>
                  <a:lnTo>
                    <a:pt x="982395" y="2995574"/>
                  </a:lnTo>
                  <a:lnTo>
                    <a:pt x="983221" y="2998089"/>
                  </a:lnTo>
                  <a:lnTo>
                    <a:pt x="987310" y="3003524"/>
                  </a:lnTo>
                  <a:lnTo>
                    <a:pt x="989507" y="3005048"/>
                  </a:lnTo>
                  <a:lnTo>
                    <a:pt x="2251189" y="3371545"/>
                  </a:lnTo>
                  <a:lnTo>
                    <a:pt x="1019124" y="3002191"/>
                  </a:lnTo>
                  <a:lnTo>
                    <a:pt x="2264168" y="3356279"/>
                  </a:lnTo>
                  <a:lnTo>
                    <a:pt x="2266696" y="3356940"/>
                  </a:lnTo>
                  <a:lnTo>
                    <a:pt x="2268690" y="3357054"/>
                  </a:lnTo>
                  <a:lnTo>
                    <a:pt x="2271280" y="3356597"/>
                  </a:lnTo>
                  <a:lnTo>
                    <a:pt x="2273808" y="3356089"/>
                  </a:lnTo>
                  <a:lnTo>
                    <a:pt x="2274138" y="3355937"/>
                  </a:lnTo>
                  <a:lnTo>
                    <a:pt x="2275713" y="3355225"/>
                  </a:lnTo>
                  <a:lnTo>
                    <a:pt x="2283879" y="3341255"/>
                  </a:lnTo>
                  <a:lnTo>
                    <a:pt x="2280729" y="2937599"/>
                  </a:lnTo>
                  <a:lnTo>
                    <a:pt x="2282634" y="3308375"/>
                  </a:lnTo>
                  <a:lnTo>
                    <a:pt x="2282736" y="3343897"/>
                  </a:lnTo>
                  <a:lnTo>
                    <a:pt x="2268690" y="3355937"/>
                  </a:lnTo>
                  <a:lnTo>
                    <a:pt x="2266810" y="3355848"/>
                  </a:lnTo>
                  <a:lnTo>
                    <a:pt x="2215756" y="3341255"/>
                  </a:lnTo>
                  <a:lnTo>
                    <a:pt x="1495577" y="3134436"/>
                  </a:lnTo>
                  <a:lnTo>
                    <a:pt x="1000023" y="2992069"/>
                  </a:lnTo>
                  <a:lnTo>
                    <a:pt x="995299" y="2989402"/>
                  </a:lnTo>
                  <a:lnTo>
                    <a:pt x="1194600" y="2933217"/>
                  </a:lnTo>
                  <a:lnTo>
                    <a:pt x="2239175" y="2643365"/>
                  </a:lnTo>
                  <a:lnTo>
                    <a:pt x="2254732" y="2636228"/>
                  </a:lnTo>
                  <a:lnTo>
                    <a:pt x="2254758" y="2632481"/>
                  </a:lnTo>
                  <a:lnTo>
                    <a:pt x="2248928" y="2629370"/>
                  </a:lnTo>
                  <a:lnTo>
                    <a:pt x="2248382" y="2627960"/>
                  </a:lnTo>
                  <a:lnTo>
                    <a:pt x="2251557" y="2627071"/>
                  </a:lnTo>
                  <a:lnTo>
                    <a:pt x="2251887" y="2627096"/>
                  </a:lnTo>
                  <a:lnTo>
                    <a:pt x="2253183" y="2626233"/>
                  </a:lnTo>
                  <a:lnTo>
                    <a:pt x="2253284" y="2625915"/>
                  </a:lnTo>
                  <a:lnTo>
                    <a:pt x="2253742" y="2625280"/>
                  </a:lnTo>
                  <a:lnTo>
                    <a:pt x="2253945" y="2624709"/>
                  </a:lnTo>
                  <a:lnTo>
                    <a:pt x="2253970" y="2623870"/>
                  </a:lnTo>
                  <a:lnTo>
                    <a:pt x="2254046" y="2616200"/>
                  </a:lnTo>
                  <a:lnTo>
                    <a:pt x="2258174" y="2234984"/>
                  </a:lnTo>
                  <a:lnTo>
                    <a:pt x="2258250" y="2227796"/>
                  </a:lnTo>
                  <a:lnTo>
                    <a:pt x="2258326" y="2227338"/>
                  </a:lnTo>
                  <a:lnTo>
                    <a:pt x="2257945" y="2225459"/>
                  </a:lnTo>
                  <a:lnTo>
                    <a:pt x="2257183" y="2224544"/>
                  </a:lnTo>
                  <a:lnTo>
                    <a:pt x="2256625" y="2223249"/>
                  </a:lnTo>
                  <a:lnTo>
                    <a:pt x="2255189" y="2222614"/>
                  </a:lnTo>
                  <a:lnTo>
                    <a:pt x="2254148" y="2221725"/>
                  </a:lnTo>
                  <a:lnTo>
                    <a:pt x="2254110" y="2234984"/>
                  </a:lnTo>
                  <a:lnTo>
                    <a:pt x="2253424" y="2235200"/>
                  </a:lnTo>
                  <a:lnTo>
                    <a:pt x="2253259" y="2235225"/>
                  </a:lnTo>
                  <a:lnTo>
                    <a:pt x="2244585" y="2237663"/>
                  </a:lnTo>
                  <a:lnTo>
                    <a:pt x="2242655" y="2617838"/>
                  </a:lnTo>
                  <a:lnTo>
                    <a:pt x="2136787" y="2647861"/>
                  </a:lnTo>
                  <a:lnTo>
                    <a:pt x="2076589" y="2662237"/>
                  </a:lnTo>
                  <a:lnTo>
                    <a:pt x="2030006" y="2673972"/>
                  </a:lnTo>
                  <a:lnTo>
                    <a:pt x="1982114" y="2686431"/>
                  </a:lnTo>
                  <a:lnTo>
                    <a:pt x="1933092" y="2699562"/>
                  </a:lnTo>
                  <a:lnTo>
                    <a:pt x="1883092" y="2713291"/>
                  </a:lnTo>
                  <a:lnTo>
                    <a:pt x="1780781" y="2742234"/>
                  </a:lnTo>
                  <a:lnTo>
                    <a:pt x="1676412" y="2772664"/>
                  </a:lnTo>
                  <a:lnTo>
                    <a:pt x="1571231" y="2804007"/>
                  </a:lnTo>
                  <a:lnTo>
                    <a:pt x="1363141" y="2867266"/>
                  </a:lnTo>
                  <a:lnTo>
                    <a:pt x="998321" y="2970720"/>
                  </a:lnTo>
                  <a:lnTo>
                    <a:pt x="998347" y="2973743"/>
                  </a:lnTo>
                  <a:lnTo>
                    <a:pt x="1150429" y="2931680"/>
                  </a:lnTo>
                  <a:lnTo>
                    <a:pt x="1076693" y="2953804"/>
                  </a:lnTo>
                  <a:lnTo>
                    <a:pt x="998359" y="2976727"/>
                  </a:lnTo>
                  <a:lnTo>
                    <a:pt x="998347" y="2973743"/>
                  </a:lnTo>
                  <a:lnTo>
                    <a:pt x="998321" y="2970720"/>
                  </a:lnTo>
                  <a:lnTo>
                    <a:pt x="996708" y="2730677"/>
                  </a:lnTo>
                  <a:lnTo>
                    <a:pt x="996708" y="2977210"/>
                  </a:lnTo>
                  <a:lnTo>
                    <a:pt x="995616" y="2977527"/>
                  </a:lnTo>
                  <a:lnTo>
                    <a:pt x="995616" y="2976499"/>
                  </a:lnTo>
                  <a:lnTo>
                    <a:pt x="995616" y="2976372"/>
                  </a:lnTo>
                  <a:lnTo>
                    <a:pt x="995616" y="2976016"/>
                  </a:lnTo>
                  <a:lnTo>
                    <a:pt x="994829" y="2975406"/>
                  </a:lnTo>
                  <a:lnTo>
                    <a:pt x="994130" y="2974911"/>
                  </a:lnTo>
                  <a:lnTo>
                    <a:pt x="993902" y="2974987"/>
                  </a:lnTo>
                  <a:lnTo>
                    <a:pt x="993902" y="2978035"/>
                  </a:lnTo>
                  <a:lnTo>
                    <a:pt x="992225" y="2978518"/>
                  </a:lnTo>
                  <a:lnTo>
                    <a:pt x="992225" y="2977172"/>
                  </a:lnTo>
                  <a:lnTo>
                    <a:pt x="992479" y="2977362"/>
                  </a:lnTo>
                  <a:lnTo>
                    <a:pt x="993889" y="2977972"/>
                  </a:lnTo>
                  <a:lnTo>
                    <a:pt x="993902" y="2974987"/>
                  </a:lnTo>
                  <a:lnTo>
                    <a:pt x="992225" y="2975445"/>
                  </a:lnTo>
                  <a:lnTo>
                    <a:pt x="992225" y="2974009"/>
                  </a:lnTo>
                  <a:lnTo>
                    <a:pt x="992543" y="2974073"/>
                  </a:lnTo>
                  <a:lnTo>
                    <a:pt x="993597" y="2974517"/>
                  </a:lnTo>
                  <a:lnTo>
                    <a:pt x="994130" y="2974911"/>
                  </a:lnTo>
                  <a:lnTo>
                    <a:pt x="995540" y="2974517"/>
                  </a:lnTo>
                  <a:lnTo>
                    <a:pt x="995616" y="2973286"/>
                  </a:lnTo>
                  <a:lnTo>
                    <a:pt x="995616" y="2974492"/>
                  </a:lnTo>
                  <a:lnTo>
                    <a:pt x="995616" y="2976016"/>
                  </a:lnTo>
                  <a:lnTo>
                    <a:pt x="996010" y="2976321"/>
                  </a:lnTo>
                  <a:lnTo>
                    <a:pt x="996708" y="2977210"/>
                  </a:lnTo>
                  <a:lnTo>
                    <a:pt x="996708" y="2730677"/>
                  </a:lnTo>
                  <a:lnTo>
                    <a:pt x="995718" y="2583230"/>
                  </a:lnTo>
                  <a:lnTo>
                    <a:pt x="995616" y="2971482"/>
                  </a:lnTo>
                  <a:lnTo>
                    <a:pt x="992225" y="2972460"/>
                  </a:lnTo>
                  <a:lnTo>
                    <a:pt x="992289" y="2924772"/>
                  </a:lnTo>
                  <a:lnTo>
                    <a:pt x="992378" y="2881363"/>
                  </a:lnTo>
                  <a:lnTo>
                    <a:pt x="992720" y="2745651"/>
                  </a:lnTo>
                  <a:lnTo>
                    <a:pt x="993178" y="2583472"/>
                  </a:lnTo>
                  <a:lnTo>
                    <a:pt x="993076" y="2583192"/>
                  </a:lnTo>
                  <a:lnTo>
                    <a:pt x="994054" y="2583472"/>
                  </a:lnTo>
                  <a:lnTo>
                    <a:pt x="993178" y="2583192"/>
                  </a:lnTo>
                  <a:lnTo>
                    <a:pt x="993178" y="2582481"/>
                  </a:lnTo>
                  <a:lnTo>
                    <a:pt x="1023137" y="2576449"/>
                  </a:lnTo>
                  <a:lnTo>
                    <a:pt x="1031875" y="2574696"/>
                  </a:lnTo>
                  <a:lnTo>
                    <a:pt x="1074940" y="2565438"/>
                  </a:lnTo>
                  <a:lnTo>
                    <a:pt x="1119530" y="2555316"/>
                  </a:lnTo>
                  <a:lnTo>
                    <a:pt x="1212723" y="2532748"/>
                  </a:lnTo>
                  <a:lnTo>
                    <a:pt x="1360538" y="2494076"/>
                  </a:lnTo>
                  <a:lnTo>
                    <a:pt x="1671675" y="2405811"/>
                  </a:lnTo>
                  <a:lnTo>
                    <a:pt x="2211806" y="2246896"/>
                  </a:lnTo>
                  <a:lnTo>
                    <a:pt x="2244585" y="2237663"/>
                  </a:lnTo>
                  <a:lnTo>
                    <a:pt x="2252611" y="2235403"/>
                  </a:lnTo>
                  <a:lnTo>
                    <a:pt x="2253259" y="2235225"/>
                  </a:lnTo>
                  <a:lnTo>
                    <a:pt x="2251316" y="2235403"/>
                  </a:lnTo>
                  <a:lnTo>
                    <a:pt x="2253310" y="2235200"/>
                  </a:lnTo>
                  <a:lnTo>
                    <a:pt x="2254110" y="2234984"/>
                  </a:lnTo>
                  <a:lnTo>
                    <a:pt x="2254110" y="2221700"/>
                  </a:lnTo>
                  <a:lnTo>
                    <a:pt x="2253246" y="2221725"/>
                  </a:lnTo>
                  <a:lnTo>
                    <a:pt x="2252230" y="2221534"/>
                  </a:lnTo>
                  <a:lnTo>
                    <a:pt x="2251418" y="2221585"/>
                  </a:lnTo>
                  <a:lnTo>
                    <a:pt x="2250414" y="2221852"/>
                  </a:lnTo>
                  <a:lnTo>
                    <a:pt x="2202078" y="2235225"/>
                  </a:lnTo>
                  <a:lnTo>
                    <a:pt x="1002182" y="2562834"/>
                  </a:lnTo>
                  <a:lnTo>
                    <a:pt x="1000810" y="2563304"/>
                  </a:lnTo>
                  <a:lnTo>
                    <a:pt x="983183" y="2569565"/>
                  </a:lnTo>
                  <a:lnTo>
                    <a:pt x="983043" y="2570378"/>
                  </a:lnTo>
                  <a:lnTo>
                    <a:pt x="980109" y="2571470"/>
                  </a:lnTo>
                  <a:lnTo>
                    <a:pt x="978128" y="2572943"/>
                  </a:lnTo>
                  <a:lnTo>
                    <a:pt x="978027" y="2573109"/>
                  </a:lnTo>
                  <a:lnTo>
                    <a:pt x="50076" y="2306548"/>
                  </a:lnTo>
                  <a:lnTo>
                    <a:pt x="50088" y="2303526"/>
                  </a:lnTo>
                  <a:lnTo>
                    <a:pt x="49987" y="2304008"/>
                  </a:lnTo>
                  <a:lnTo>
                    <a:pt x="49860" y="2306485"/>
                  </a:lnTo>
                  <a:lnTo>
                    <a:pt x="42075" y="2304250"/>
                  </a:lnTo>
                  <a:lnTo>
                    <a:pt x="42049" y="2312085"/>
                  </a:lnTo>
                  <a:lnTo>
                    <a:pt x="41757" y="2312149"/>
                  </a:lnTo>
                  <a:lnTo>
                    <a:pt x="40551" y="2312111"/>
                  </a:lnTo>
                  <a:lnTo>
                    <a:pt x="39192" y="2311743"/>
                  </a:lnTo>
                  <a:lnTo>
                    <a:pt x="42049" y="2312555"/>
                  </a:lnTo>
                  <a:lnTo>
                    <a:pt x="39865" y="3117570"/>
                  </a:lnTo>
                  <a:lnTo>
                    <a:pt x="39751" y="3140913"/>
                  </a:lnTo>
                  <a:lnTo>
                    <a:pt x="39979" y="3141662"/>
                  </a:lnTo>
                  <a:lnTo>
                    <a:pt x="40500" y="3142018"/>
                  </a:lnTo>
                  <a:lnTo>
                    <a:pt x="40449" y="3142221"/>
                  </a:lnTo>
                  <a:lnTo>
                    <a:pt x="3209594" y="4052151"/>
                  </a:lnTo>
                  <a:lnTo>
                    <a:pt x="3209836" y="4052417"/>
                  </a:lnTo>
                  <a:lnTo>
                    <a:pt x="3209975" y="4053929"/>
                  </a:lnTo>
                  <a:lnTo>
                    <a:pt x="3210014" y="4052265"/>
                  </a:lnTo>
                  <a:lnTo>
                    <a:pt x="3211703" y="4052747"/>
                  </a:lnTo>
                  <a:lnTo>
                    <a:pt x="3212312" y="4053128"/>
                  </a:lnTo>
                  <a:lnTo>
                    <a:pt x="3214586" y="4053230"/>
                  </a:lnTo>
                  <a:lnTo>
                    <a:pt x="3214611" y="4053967"/>
                  </a:lnTo>
                  <a:lnTo>
                    <a:pt x="3214611" y="4053230"/>
                  </a:lnTo>
                  <a:lnTo>
                    <a:pt x="3215906" y="4053281"/>
                  </a:lnTo>
                  <a:lnTo>
                    <a:pt x="3216592" y="4052976"/>
                  </a:lnTo>
                  <a:lnTo>
                    <a:pt x="3218370" y="4052608"/>
                  </a:lnTo>
                  <a:lnTo>
                    <a:pt x="3219602" y="4052062"/>
                  </a:lnTo>
                  <a:lnTo>
                    <a:pt x="3225292" y="4044238"/>
                  </a:lnTo>
                  <a:lnTo>
                    <a:pt x="4472076" y="3701656"/>
                  </a:lnTo>
                  <a:lnTo>
                    <a:pt x="4472432" y="3701669"/>
                  </a:lnTo>
                  <a:lnTo>
                    <a:pt x="4473714" y="3700830"/>
                  </a:lnTo>
                  <a:lnTo>
                    <a:pt x="4473829" y="3700488"/>
                  </a:lnTo>
                  <a:lnTo>
                    <a:pt x="4474286" y="3699865"/>
                  </a:lnTo>
                  <a:lnTo>
                    <a:pt x="4474489" y="3699256"/>
                  </a:lnTo>
                  <a:lnTo>
                    <a:pt x="4474489" y="3698481"/>
                  </a:lnTo>
                  <a:lnTo>
                    <a:pt x="4474540" y="3690772"/>
                  </a:lnTo>
                  <a:lnTo>
                    <a:pt x="4479264" y="2867444"/>
                  </a:lnTo>
                  <a:lnTo>
                    <a:pt x="4479302" y="2860751"/>
                  </a:lnTo>
                  <a:lnTo>
                    <a:pt x="4479429" y="28601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88194" y="6136066"/>
              <a:ext cx="836352" cy="217169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4670931" y="2107724"/>
            <a:ext cx="5803900" cy="5295900"/>
          </a:xfrm>
          <a:prstGeom prst="rect">
            <a:avLst/>
          </a:prstGeom>
          <a:ln w="7199">
            <a:solidFill>
              <a:srgbClr val="00A3D4"/>
            </a:solidFill>
          </a:ln>
        </p:spPr>
        <p:txBody>
          <a:bodyPr vert="horz" wrap="square" lIns="0" tIns="137160" rIns="0" bIns="0" rtlCol="0">
            <a:spAutoFit/>
          </a:bodyPr>
          <a:lstStyle/>
          <a:p>
            <a:pPr marR="492759" algn="ctr">
              <a:lnSpc>
                <a:spcPct val="100000"/>
              </a:lnSpc>
              <a:spcBef>
                <a:spcPts val="1080"/>
              </a:spcBef>
            </a:pPr>
            <a:r>
              <a:rPr sz="1650" b="1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650" b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650" b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650" b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50" b="1" spc="-20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6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 marL="5017135" marR="300990" indent="77470">
              <a:lnSpc>
                <a:spcPts val="1400"/>
              </a:lnSpc>
              <a:spcBef>
                <a:spcPts val="1980"/>
              </a:spcBef>
            </a:pPr>
            <a:r>
              <a:rPr sz="1250" spc="-25" dirty="0">
                <a:solidFill>
                  <a:srgbClr val="151616"/>
                </a:solidFill>
                <a:latin typeface="Arial"/>
                <a:cs typeface="Arial"/>
              </a:rPr>
              <a:t>TOP </a:t>
            </a:r>
            <a:r>
              <a:rPr sz="1250" spc="-10" dirty="0">
                <a:solidFill>
                  <a:srgbClr val="151616"/>
                </a:solidFill>
                <a:latin typeface="Arial"/>
                <a:cs typeface="Arial"/>
              </a:rPr>
              <a:t>PIECE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Arial"/>
              <a:cs typeface="Arial"/>
            </a:endParaRPr>
          </a:p>
          <a:p>
            <a:pPr marL="5139690" marR="100330" indent="-122555">
              <a:lnSpc>
                <a:spcPts val="1400"/>
              </a:lnSpc>
            </a:pPr>
            <a:r>
              <a:rPr sz="1250" spc="-10" dirty="0">
                <a:solidFill>
                  <a:srgbClr val="151616"/>
                </a:solidFill>
                <a:latin typeface="Arial"/>
                <a:cs typeface="Arial"/>
              </a:rPr>
              <a:t>BOTTOM PIECE</a:t>
            </a:r>
            <a:endParaRPr sz="12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37288" y="728082"/>
            <a:ext cx="4206240" cy="12319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6364" marR="118745" algn="ctr">
              <a:lnSpc>
                <a:spcPts val="1560"/>
              </a:lnSpc>
              <a:spcBef>
                <a:spcPts val="25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common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woodworking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joint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cross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halving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joint,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opposite.</a:t>
            </a:r>
            <a:endParaRPr sz="1400">
              <a:latin typeface="Arial"/>
              <a:cs typeface="Arial"/>
            </a:endParaRPr>
          </a:p>
          <a:p>
            <a:pPr marL="12700" marR="5080" indent="-635" algn="ctr">
              <a:lnSpc>
                <a:spcPts val="1560"/>
              </a:lnSpc>
              <a:spcBef>
                <a:spcPts val="157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Using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ruler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pencil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ink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freehand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(without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ruler),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177036" y="308655"/>
            <a:ext cx="1548765" cy="158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85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5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08083" y="-44014"/>
            <a:ext cx="5796280" cy="53022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3130550">
              <a:lnSpc>
                <a:spcPct val="100000"/>
              </a:lnSpc>
              <a:spcBef>
                <a:spcPts val="750"/>
              </a:spcBef>
            </a:pP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600" b="1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  <a:tabLst>
                <a:tab pos="3150870" algn="l"/>
              </a:tabLst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5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5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5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5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  <a:hlinkClick r:id="rId10"/>
              </a:rPr>
              <a:t>https://www.facebook.com/groups/254963448192823/</a:t>
            </a:r>
            <a:endParaRPr sz="8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083160" y="308326"/>
            <a:ext cx="763905" cy="158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  <p:pic>
        <p:nvPicPr>
          <p:cNvPr id="48" name="object 96">
            <a:hlinkClick r:id="rId11"/>
            <a:extLst>
              <a:ext uri="{FF2B5EF4-FFF2-40B4-BE49-F238E27FC236}">
                <a16:creationId xmlns:a16="http://schemas.microsoft.com/office/drawing/2014/main" id="{27F82BE3-3F64-293F-95B9-85AC93A9A025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47317" y="5372370"/>
            <a:ext cx="796065" cy="796066"/>
          </a:xfrm>
          <a:prstGeom prst="rect">
            <a:avLst/>
          </a:prstGeom>
        </p:spPr>
      </p:pic>
      <p:sp>
        <p:nvSpPr>
          <p:cNvPr id="49" name="object 97">
            <a:extLst>
              <a:ext uri="{FF2B5EF4-FFF2-40B4-BE49-F238E27FC236}">
                <a16:creationId xmlns:a16="http://schemas.microsoft.com/office/drawing/2014/main" id="{76965234-B818-179F-E626-303CA5CBE3A8}"/>
              </a:ext>
            </a:extLst>
          </p:cNvPr>
          <p:cNvSpPr txBox="1"/>
          <p:nvPr/>
        </p:nvSpPr>
        <p:spPr>
          <a:xfrm>
            <a:off x="1753456" y="5470659"/>
            <a:ext cx="395605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b="1" spc="-20" dirty="0">
                <a:solidFill>
                  <a:srgbClr val="151616"/>
                </a:solidFill>
                <a:latin typeface="Arial"/>
                <a:cs typeface="Arial"/>
                <a:hlinkClick r:id="rId13"/>
              </a:rPr>
              <a:t>Link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98">
            <a:extLst>
              <a:ext uri="{FF2B5EF4-FFF2-40B4-BE49-F238E27FC236}">
                <a16:creationId xmlns:a16="http://schemas.microsoft.com/office/drawing/2014/main" id="{2E1186EC-DFA2-049B-FCF6-42633A84029A}"/>
              </a:ext>
            </a:extLst>
          </p:cNvPr>
          <p:cNvSpPr txBox="1"/>
          <p:nvPr/>
        </p:nvSpPr>
        <p:spPr>
          <a:xfrm>
            <a:off x="1532017" y="4770450"/>
            <a:ext cx="1060450" cy="1859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100" b="1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100">
              <a:latin typeface="Arial"/>
              <a:cs typeface="Arial"/>
            </a:endParaRPr>
          </a:p>
        </p:txBody>
      </p:sp>
      <p:sp>
        <p:nvSpPr>
          <p:cNvPr id="51" name="object 99">
            <a:extLst>
              <a:ext uri="{FF2B5EF4-FFF2-40B4-BE49-F238E27FC236}">
                <a16:creationId xmlns:a16="http://schemas.microsoft.com/office/drawing/2014/main" id="{A02CF645-A7B5-8EAD-78E3-AC70D247A6C1}"/>
              </a:ext>
            </a:extLst>
          </p:cNvPr>
          <p:cNvSpPr/>
          <p:nvPr/>
        </p:nvSpPr>
        <p:spPr>
          <a:xfrm>
            <a:off x="1965137" y="4969674"/>
            <a:ext cx="175260" cy="325755"/>
          </a:xfrm>
          <a:custGeom>
            <a:avLst/>
            <a:gdLst/>
            <a:ahLst/>
            <a:cxnLst/>
            <a:rect l="l" t="t" r="r" b="b"/>
            <a:pathLst>
              <a:path w="175259" h="325755">
                <a:moveTo>
                  <a:pt x="123561" y="0"/>
                </a:moveTo>
                <a:lnTo>
                  <a:pt x="110007" y="20227"/>
                </a:lnTo>
                <a:lnTo>
                  <a:pt x="93641" y="35972"/>
                </a:lnTo>
                <a:lnTo>
                  <a:pt x="75602" y="47309"/>
                </a:lnTo>
                <a:lnTo>
                  <a:pt x="57030" y="54314"/>
                </a:lnTo>
                <a:lnTo>
                  <a:pt x="57030" y="193528"/>
                </a:lnTo>
                <a:lnTo>
                  <a:pt x="0" y="193528"/>
                </a:lnTo>
                <a:lnTo>
                  <a:pt x="34682" y="223913"/>
                </a:lnTo>
                <a:lnTo>
                  <a:pt x="60037" y="256164"/>
                </a:lnTo>
                <a:lnTo>
                  <a:pt x="77238" y="290045"/>
                </a:lnTo>
                <a:lnTo>
                  <a:pt x="87459" y="325321"/>
                </a:lnTo>
                <a:lnTo>
                  <a:pt x="97376" y="287633"/>
                </a:lnTo>
                <a:lnTo>
                  <a:pt x="114880" y="252903"/>
                </a:lnTo>
                <a:lnTo>
                  <a:pt x="140539" y="221433"/>
                </a:lnTo>
                <a:lnTo>
                  <a:pt x="174918" y="193528"/>
                </a:lnTo>
                <a:lnTo>
                  <a:pt x="123561" y="193528"/>
                </a:lnTo>
                <a:lnTo>
                  <a:pt x="12356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544" y="41133"/>
            <a:ext cx="10544175" cy="7432675"/>
            <a:chOff x="46544" y="41133"/>
            <a:chExt cx="10544175" cy="7432675"/>
          </a:xfrm>
        </p:grpSpPr>
        <p:sp>
          <p:nvSpPr>
            <p:cNvPr id="3" name="object 3"/>
            <p:cNvSpPr/>
            <p:nvPr/>
          </p:nvSpPr>
          <p:spPr>
            <a:xfrm>
              <a:off x="48131" y="42721"/>
              <a:ext cx="10541000" cy="7429500"/>
            </a:xfrm>
            <a:custGeom>
              <a:avLst/>
              <a:gdLst/>
              <a:ahLst/>
              <a:cxnLst/>
              <a:rect l="l" t="t" r="r" b="b"/>
              <a:pathLst>
                <a:path w="10541000" h="7429500">
                  <a:moveTo>
                    <a:pt x="0" y="0"/>
                  </a:moveTo>
                  <a:lnTo>
                    <a:pt x="10541005" y="0"/>
                  </a:lnTo>
                  <a:lnTo>
                    <a:pt x="10541005" y="7429503"/>
                  </a:lnTo>
                  <a:lnTo>
                    <a:pt x="0" y="74295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A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131" y="42721"/>
              <a:ext cx="10541000" cy="565150"/>
            </a:xfrm>
            <a:custGeom>
              <a:avLst/>
              <a:gdLst/>
              <a:ahLst/>
              <a:cxnLst/>
              <a:rect l="l" t="t" r="r" b="b"/>
              <a:pathLst>
                <a:path w="10541000" h="565150">
                  <a:moveTo>
                    <a:pt x="10541005" y="0"/>
                  </a:moveTo>
                  <a:lnTo>
                    <a:pt x="0" y="0"/>
                  </a:lnTo>
                  <a:lnTo>
                    <a:pt x="0" y="565150"/>
                  </a:lnTo>
                  <a:lnTo>
                    <a:pt x="10541005" y="565150"/>
                  </a:lnTo>
                  <a:lnTo>
                    <a:pt x="10541005" y="0"/>
                  </a:lnTo>
                  <a:close/>
                </a:path>
              </a:pathLst>
            </a:custGeom>
            <a:solidFill>
              <a:srgbClr val="DF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131" y="42721"/>
              <a:ext cx="10541000" cy="565150"/>
            </a:xfrm>
            <a:custGeom>
              <a:avLst/>
              <a:gdLst/>
              <a:ahLst/>
              <a:cxnLst/>
              <a:rect l="l" t="t" r="r" b="b"/>
              <a:pathLst>
                <a:path w="10541000" h="565150">
                  <a:moveTo>
                    <a:pt x="0" y="0"/>
                  </a:moveTo>
                  <a:lnTo>
                    <a:pt x="10541005" y="0"/>
                  </a:lnTo>
                  <a:lnTo>
                    <a:pt x="10541005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A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70931" y="2792263"/>
              <a:ext cx="5803900" cy="4540885"/>
            </a:xfrm>
            <a:custGeom>
              <a:avLst/>
              <a:gdLst/>
              <a:ahLst/>
              <a:cxnLst/>
              <a:rect l="l" t="t" r="r" b="b"/>
              <a:pathLst>
                <a:path w="5803900" h="4540884">
                  <a:moveTo>
                    <a:pt x="0" y="0"/>
                  </a:moveTo>
                  <a:lnTo>
                    <a:pt x="5803905" y="0"/>
                  </a:lnTo>
                  <a:lnTo>
                    <a:pt x="5803905" y="4540262"/>
                  </a:lnTo>
                  <a:lnTo>
                    <a:pt x="0" y="4540262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00A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5740" y="5425631"/>
              <a:ext cx="1125863" cy="112586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851113" y="5569902"/>
            <a:ext cx="5486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Link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40372" y="4602037"/>
            <a:ext cx="1489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6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35954" y="1536637"/>
            <a:ext cx="4686935" cy="3802379"/>
            <a:chOff x="335954" y="1536637"/>
            <a:chExt cx="4686935" cy="3802379"/>
          </a:xfrm>
        </p:grpSpPr>
        <p:sp>
          <p:nvSpPr>
            <p:cNvPr id="11" name="object 11"/>
            <p:cNvSpPr/>
            <p:nvPr/>
          </p:nvSpPr>
          <p:spPr>
            <a:xfrm>
              <a:off x="2147666" y="4878535"/>
              <a:ext cx="247650" cy="460375"/>
            </a:xfrm>
            <a:custGeom>
              <a:avLst/>
              <a:gdLst/>
              <a:ahLst/>
              <a:cxnLst/>
              <a:rect l="l" t="t" r="r" b="b"/>
              <a:pathLst>
                <a:path w="247650" h="460375">
                  <a:moveTo>
                    <a:pt x="174750" y="0"/>
                  </a:moveTo>
                  <a:lnTo>
                    <a:pt x="155581" y="28608"/>
                  </a:lnTo>
                  <a:lnTo>
                    <a:pt x="132434" y="50875"/>
                  </a:lnTo>
                  <a:lnTo>
                    <a:pt x="106922" y="66909"/>
                  </a:lnTo>
                  <a:lnTo>
                    <a:pt x="80657" y="76817"/>
                  </a:lnTo>
                  <a:lnTo>
                    <a:pt x="80657" y="273705"/>
                  </a:lnTo>
                  <a:lnTo>
                    <a:pt x="0" y="273705"/>
                  </a:lnTo>
                  <a:lnTo>
                    <a:pt x="40349" y="307862"/>
                  </a:lnTo>
                  <a:lnTo>
                    <a:pt x="72042" y="343750"/>
                  </a:lnTo>
                  <a:lnTo>
                    <a:pt x="95930" y="381198"/>
                  </a:lnTo>
                  <a:lnTo>
                    <a:pt x="112863" y="420037"/>
                  </a:lnTo>
                  <a:lnTo>
                    <a:pt x="123691" y="460098"/>
                  </a:lnTo>
                  <a:lnTo>
                    <a:pt x="134079" y="417136"/>
                  </a:lnTo>
                  <a:lnTo>
                    <a:pt x="151232" y="376796"/>
                  </a:lnTo>
                  <a:lnTo>
                    <a:pt x="175560" y="339298"/>
                  </a:lnTo>
                  <a:lnTo>
                    <a:pt x="207474" y="304861"/>
                  </a:lnTo>
                  <a:lnTo>
                    <a:pt x="247384" y="273705"/>
                  </a:lnTo>
                  <a:lnTo>
                    <a:pt x="174750" y="273705"/>
                  </a:lnTo>
                  <a:lnTo>
                    <a:pt x="174750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851" y="1856135"/>
              <a:ext cx="1709554" cy="112321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305642" y="1856141"/>
              <a:ext cx="1713230" cy="1125220"/>
            </a:xfrm>
            <a:custGeom>
              <a:avLst/>
              <a:gdLst/>
              <a:ahLst/>
              <a:cxnLst/>
              <a:rect l="l" t="t" r="r" b="b"/>
              <a:pathLst>
                <a:path w="1713229" h="1125220">
                  <a:moveTo>
                    <a:pt x="1712865" y="0"/>
                  </a:moveTo>
                  <a:lnTo>
                    <a:pt x="1712865" y="643896"/>
                  </a:lnTo>
                  <a:lnTo>
                    <a:pt x="0" y="1124651"/>
                  </a:lnTo>
                  <a:lnTo>
                    <a:pt x="439" y="482914"/>
                  </a:lnTo>
                  <a:lnTo>
                    <a:pt x="1712865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7357" y="2370869"/>
              <a:ext cx="2136902" cy="61773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50171" y="2370869"/>
              <a:ext cx="2137410" cy="617855"/>
            </a:xfrm>
            <a:custGeom>
              <a:avLst/>
              <a:gdLst/>
              <a:ahLst/>
              <a:cxnLst/>
              <a:rect l="l" t="t" r="r" b="b"/>
              <a:pathLst>
                <a:path w="2137410" h="617855">
                  <a:moveTo>
                    <a:pt x="1069206" y="617730"/>
                  </a:moveTo>
                  <a:lnTo>
                    <a:pt x="0" y="308117"/>
                  </a:lnTo>
                  <a:lnTo>
                    <a:pt x="1068590" y="0"/>
                  </a:lnTo>
                  <a:lnTo>
                    <a:pt x="2136902" y="310507"/>
                  </a:lnTo>
                  <a:lnTo>
                    <a:pt x="1069206" y="61773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3357" y="1803675"/>
              <a:ext cx="1880226" cy="52887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39764" y="1803675"/>
              <a:ext cx="1880235" cy="528955"/>
            </a:xfrm>
            <a:custGeom>
              <a:avLst/>
              <a:gdLst/>
              <a:ahLst/>
              <a:cxnLst/>
              <a:rect l="l" t="t" r="r" b="b"/>
              <a:pathLst>
                <a:path w="1880235" h="528955">
                  <a:moveTo>
                    <a:pt x="808945" y="528876"/>
                  </a:moveTo>
                  <a:lnTo>
                    <a:pt x="0" y="300937"/>
                  </a:lnTo>
                  <a:lnTo>
                    <a:pt x="1071280" y="0"/>
                  </a:lnTo>
                  <a:lnTo>
                    <a:pt x="1880226" y="227938"/>
                  </a:lnTo>
                  <a:lnTo>
                    <a:pt x="808945" y="528876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17790" y="2564722"/>
              <a:ext cx="1071880" cy="943610"/>
            </a:xfrm>
            <a:custGeom>
              <a:avLst/>
              <a:gdLst/>
              <a:ahLst/>
              <a:cxnLst/>
              <a:rect l="l" t="t" r="r" b="b"/>
              <a:pathLst>
                <a:path w="1071879" h="943610">
                  <a:moveTo>
                    <a:pt x="1071284" y="0"/>
                  </a:moveTo>
                  <a:lnTo>
                    <a:pt x="0" y="300941"/>
                  </a:lnTo>
                  <a:lnTo>
                    <a:pt x="0" y="943254"/>
                  </a:lnTo>
                  <a:lnTo>
                    <a:pt x="1071280" y="642315"/>
                  </a:lnTo>
                  <a:lnTo>
                    <a:pt x="1071284" y="0"/>
                  </a:lnTo>
                  <a:close/>
                </a:path>
              </a:pathLst>
            </a:custGeom>
            <a:solidFill>
              <a:srgbClr val="D7AF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17790" y="2564722"/>
              <a:ext cx="1071880" cy="943610"/>
            </a:xfrm>
            <a:custGeom>
              <a:avLst/>
              <a:gdLst/>
              <a:ahLst/>
              <a:cxnLst/>
              <a:rect l="l" t="t" r="r" b="b"/>
              <a:pathLst>
                <a:path w="1071879" h="943610">
                  <a:moveTo>
                    <a:pt x="0" y="300941"/>
                  </a:moveTo>
                  <a:lnTo>
                    <a:pt x="0" y="943254"/>
                  </a:lnTo>
                  <a:lnTo>
                    <a:pt x="1071280" y="642315"/>
                  </a:lnTo>
                  <a:lnTo>
                    <a:pt x="1071284" y="0"/>
                  </a:lnTo>
                  <a:lnTo>
                    <a:pt x="0" y="30094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1204" y="2108206"/>
              <a:ext cx="2680181" cy="139716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39768" y="2104613"/>
              <a:ext cx="2678430" cy="1401445"/>
            </a:xfrm>
            <a:custGeom>
              <a:avLst/>
              <a:gdLst/>
              <a:ahLst/>
              <a:cxnLst/>
              <a:rect l="l" t="t" r="r" b="b"/>
              <a:pathLst>
                <a:path w="2678430" h="1401445">
                  <a:moveTo>
                    <a:pt x="1878360" y="534125"/>
                  </a:moveTo>
                  <a:lnTo>
                    <a:pt x="1881082" y="852642"/>
                  </a:lnTo>
                  <a:lnTo>
                    <a:pt x="809797" y="542370"/>
                  </a:lnTo>
                  <a:lnTo>
                    <a:pt x="809726" y="230210"/>
                  </a:lnTo>
                  <a:lnTo>
                    <a:pt x="0" y="0"/>
                  </a:lnTo>
                  <a:lnTo>
                    <a:pt x="0" y="602903"/>
                  </a:lnTo>
                  <a:lnTo>
                    <a:pt x="2678024" y="1401286"/>
                  </a:lnTo>
                  <a:lnTo>
                    <a:pt x="2678024" y="761051"/>
                  </a:lnTo>
                  <a:lnTo>
                    <a:pt x="1878360" y="534125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17855" y="2334095"/>
              <a:ext cx="1865819" cy="52887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217848" y="2334974"/>
              <a:ext cx="1866264" cy="528955"/>
            </a:xfrm>
            <a:custGeom>
              <a:avLst/>
              <a:gdLst/>
              <a:ahLst/>
              <a:cxnLst/>
              <a:rect l="l" t="t" r="r" b="b"/>
              <a:pathLst>
                <a:path w="1866264" h="528955">
                  <a:moveTo>
                    <a:pt x="802746" y="528874"/>
                  </a:moveTo>
                  <a:lnTo>
                    <a:pt x="0" y="300937"/>
                  </a:lnTo>
                  <a:lnTo>
                    <a:pt x="1063073" y="0"/>
                  </a:lnTo>
                  <a:lnTo>
                    <a:pt x="1865819" y="227937"/>
                  </a:lnTo>
                  <a:lnTo>
                    <a:pt x="802746" y="528874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48709" y="2031613"/>
              <a:ext cx="1071880" cy="617220"/>
            </a:xfrm>
            <a:custGeom>
              <a:avLst/>
              <a:gdLst/>
              <a:ahLst/>
              <a:cxnLst/>
              <a:rect l="l" t="t" r="r" b="b"/>
              <a:pathLst>
                <a:path w="1071880" h="617219">
                  <a:moveTo>
                    <a:pt x="1071280" y="0"/>
                  </a:moveTo>
                  <a:lnTo>
                    <a:pt x="0" y="300937"/>
                  </a:lnTo>
                  <a:lnTo>
                    <a:pt x="2357" y="617043"/>
                  </a:lnTo>
                  <a:lnTo>
                    <a:pt x="1070052" y="316280"/>
                  </a:lnTo>
                  <a:lnTo>
                    <a:pt x="1071280" y="0"/>
                  </a:lnTo>
                  <a:close/>
                </a:path>
              </a:pathLst>
            </a:custGeom>
            <a:solidFill>
              <a:srgbClr val="D7AF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48709" y="2031613"/>
              <a:ext cx="1071880" cy="617220"/>
            </a:xfrm>
            <a:custGeom>
              <a:avLst/>
              <a:gdLst/>
              <a:ahLst/>
              <a:cxnLst/>
              <a:rect l="l" t="t" r="r" b="b"/>
              <a:pathLst>
                <a:path w="1071880" h="617219">
                  <a:moveTo>
                    <a:pt x="0" y="300937"/>
                  </a:moveTo>
                  <a:lnTo>
                    <a:pt x="2357" y="617043"/>
                  </a:lnTo>
                  <a:lnTo>
                    <a:pt x="1070052" y="316280"/>
                  </a:lnTo>
                  <a:lnTo>
                    <a:pt x="1071280" y="0"/>
                  </a:lnTo>
                  <a:lnTo>
                    <a:pt x="0" y="300937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52018" y="2148262"/>
              <a:ext cx="2935605" cy="1301115"/>
            </a:xfrm>
            <a:custGeom>
              <a:avLst/>
              <a:gdLst/>
              <a:ahLst/>
              <a:cxnLst/>
              <a:rect l="l" t="t" r="r" b="b"/>
              <a:pathLst>
                <a:path w="2935604" h="1301114">
                  <a:moveTo>
                    <a:pt x="350438" y="420971"/>
                  </a:moveTo>
                  <a:lnTo>
                    <a:pt x="385607" y="391242"/>
                  </a:lnTo>
                  <a:lnTo>
                    <a:pt x="486402" y="329879"/>
                  </a:lnTo>
                  <a:lnTo>
                    <a:pt x="645757" y="278612"/>
                  </a:lnTo>
                  <a:lnTo>
                    <a:pt x="856604" y="279174"/>
                  </a:lnTo>
                </a:path>
                <a:path w="2935604" h="1301114">
                  <a:moveTo>
                    <a:pt x="167780" y="475525"/>
                  </a:moveTo>
                  <a:lnTo>
                    <a:pt x="228332" y="424341"/>
                  </a:lnTo>
                  <a:lnTo>
                    <a:pt x="401874" y="318689"/>
                  </a:lnTo>
                  <a:lnTo>
                    <a:pt x="676238" y="230421"/>
                  </a:lnTo>
                  <a:lnTo>
                    <a:pt x="1039258" y="231388"/>
                  </a:lnTo>
                </a:path>
                <a:path w="2935604" h="1301114">
                  <a:moveTo>
                    <a:pt x="0" y="365473"/>
                  </a:moveTo>
                  <a:lnTo>
                    <a:pt x="73830" y="312391"/>
                  </a:lnTo>
                  <a:lnTo>
                    <a:pt x="285429" y="202823"/>
                  </a:lnTo>
                  <a:lnTo>
                    <a:pt x="619962" y="111282"/>
                  </a:lnTo>
                  <a:lnTo>
                    <a:pt x="1062593" y="112284"/>
                  </a:lnTo>
                </a:path>
                <a:path w="2935604" h="1301114">
                  <a:moveTo>
                    <a:pt x="1789" y="261224"/>
                  </a:moveTo>
                  <a:lnTo>
                    <a:pt x="50023" y="235304"/>
                  </a:lnTo>
                  <a:lnTo>
                    <a:pt x="105350" y="208386"/>
                  </a:lnTo>
                  <a:lnTo>
                    <a:pt x="178477" y="175629"/>
                  </a:lnTo>
                  <a:lnTo>
                    <a:pt x="221010" y="157874"/>
                  </a:lnTo>
                  <a:lnTo>
                    <a:pt x="267148" y="139634"/>
                  </a:lnTo>
                  <a:lnTo>
                    <a:pt x="316607" y="121235"/>
                  </a:lnTo>
                  <a:lnTo>
                    <a:pt x="369106" y="103002"/>
                  </a:lnTo>
                  <a:lnTo>
                    <a:pt x="424364" y="85260"/>
                  </a:lnTo>
                  <a:lnTo>
                    <a:pt x="482098" y="68333"/>
                  </a:lnTo>
                  <a:lnTo>
                    <a:pt x="542026" y="52548"/>
                  </a:lnTo>
                  <a:lnTo>
                    <a:pt x="603866" y="38229"/>
                  </a:lnTo>
                  <a:lnTo>
                    <a:pt x="667337" y="25700"/>
                  </a:lnTo>
                  <a:lnTo>
                    <a:pt x="732156" y="15288"/>
                  </a:lnTo>
                  <a:lnTo>
                    <a:pt x="798042" y="7317"/>
                  </a:lnTo>
                  <a:lnTo>
                    <a:pt x="864712" y="2113"/>
                  </a:lnTo>
                  <a:lnTo>
                    <a:pt x="931885" y="0"/>
                  </a:lnTo>
                  <a:lnTo>
                    <a:pt x="999278" y="1303"/>
                  </a:lnTo>
                  <a:lnTo>
                    <a:pt x="1066610" y="6347"/>
                  </a:lnTo>
                </a:path>
                <a:path w="2935604" h="1301114">
                  <a:moveTo>
                    <a:pt x="2935587" y="765753"/>
                  </a:moveTo>
                  <a:lnTo>
                    <a:pt x="2878934" y="784317"/>
                  </a:lnTo>
                  <a:lnTo>
                    <a:pt x="2754298" y="848167"/>
                  </a:lnTo>
                  <a:lnTo>
                    <a:pt x="2629662" y="969541"/>
                  </a:lnTo>
                  <a:lnTo>
                    <a:pt x="2573009" y="1160680"/>
                  </a:lnTo>
                </a:path>
                <a:path w="2935604" h="1301114">
                  <a:moveTo>
                    <a:pt x="2935587" y="687420"/>
                  </a:moveTo>
                  <a:lnTo>
                    <a:pt x="2845209" y="718208"/>
                  </a:lnTo>
                  <a:lnTo>
                    <a:pt x="2646377" y="813515"/>
                  </a:lnTo>
                  <a:lnTo>
                    <a:pt x="2447546" y="977758"/>
                  </a:lnTo>
                  <a:lnTo>
                    <a:pt x="2357168" y="1215353"/>
                  </a:lnTo>
                </a:path>
                <a:path w="2935604" h="1301114">
                  <a:moveTo>
                    <a:pt x="2934686" y="626631"/>
                  </a:moveTo>
                  <a:lnTo>
                    <a:pt x="2817035" y="665594"/>
                  </a:lnTo>
                  <a:lnTo>
                    <a:pt x="2558202" y="783334"/>
                  </a:lnTo>
                  <a:lnTo>
                    <a:pt x="2299370" y="981121"/>
                  </a:lnTo>
                  <a:lnTo>
                    <a:pt x="2181719" y="1260227"/>
                  </a:lnTo>
                </a:path>
                <a:path w="2935604" h="1301114">
                  <a:moveTo>
                    <a:pt x="2932894" y="497712"/>
                  </a:moveTo>
                  <a:lnTo>
                    <a:pt x="2792111" y="539327"/>
                  </a:lnTo>
                  <a:lnTo>
                    <a:pt x="2481580" y="675630"/>
                  </a:lnTo>
                  <a:lnTo>
                    <a:pt x="2169029" y="923805"/>
                  </a:lnTo>
                  <a:lnTo>
                    <a:pt x="2022187" y="1301034"/>
                  </a:lnTo>
                </a:path>
                <a:path w="2935604" h="1301114">
                  <a:moveTo>
                    <a:pt x="2315876" y="596877"/>
                  </a:moveTo>
                  <a:lnTo>
                    <a:pt x="2256419" y="624867"/>
                  </a:lnTo>
                  <a:lnTo>
                    <a:pt x="2120229" y="726560"/>
                  </a:lnTo>
                  <a:lnTo>
                    <a:pt x="1970578" y="928545"/>
                  </a:lnTo>
                  <a:lnTo>
                    <a:pt x="1870736" y="1257409"/>
                  </a:lnTo>
                </a:path>
              </a:pathLst>
            </a:custGeom>
            <a:ln w="7199">
              <a:solidFill>
                <a:srgbClr val="A682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126808" y="2574306"/>
              <a:ext cx="704850" cy="182880"/>
            </a:xfrm>
            <a:custGeom>
              <a:avLst/>
              <a:gdLst/>
              <a:ahLst/>
              <a:cxnLst/>
              <a:rect l="l" t="t" r="r" b="b"/>
              <a:pathLst>
                <a:path w="704850" h="182880">
                  <a:moveTo>
                    <a:pt x="8823" y="156209"/>
                  </a:moveTo>
                  <a:lnTo>
                    <a:pt x="0" y="158750"/>
                  </a:lnTo>
                  <a:lnTo>
                    <a:pt x="113191" y="182879"/>
                  </a:lnTo>
                  <a:lnTo>
                    <a:pt x="121870" y="181609"/>
                  </a:lnTo>
                  <a:lnTo>
                    <a:pt x="117539" y="179069"/>
                  </a:lnTo>
                  <a:lnTo>
                    <a:pt x="107679" y="179069"/>
                  </a:lnTo>
                  <a:lnTo>
                    <a:pt x="102257" y="177800"/>
                  </a:lnTo>
                  <a:lnTo>
                    <a:pt x="96282" y="176529"/>
                  </a:lnTo>
                  <a:lnTo>
                    <a:pt x="8823" y="156209"/>
                  </a:lnTo>
                  <a:close/>
                </a:path>
                <a:path w="704850" h="182880">
                  <a:moveTo>
                    <a:pt x="56904" y="143509"/>
                  </a:moveTo>
                  <a:lnTo>
                    <a:pt x="48384" y="146050"/>
                  </a:lnTo>
                  <a:lnTo>
                    <a:pt x="60348" y="152400"/>
                  </a:lnTo>
                  <a:lnTo>
                    <a:pt x="100048" y="175259"/>
                  </a:lnTo>
                  <a:lnTo>
                    <a:pt x="103762" y="176529"/>
                  </a:lnTo>
                  <a:lnTo>
                    <a:pt x="107679" y="179069"/>
                  </a:lnTo>
                  <a:lnTo>
                    <a:pt x="117539" y="179069"/>
                  </a:lnTo>
                  <a:lnTo>
                    <a:pt x="56904" y="143509"/>
                  </a:lnTo>
                  <a:close/>
                </a:path>
                <a:path w="704850" h="182880">
                  <a:moveTo>
                    <a:pt x="143464" y="167639"/>
                  </a:moveTo>
                  <a:lnTo>
                    <a:pt x="134614" y="170179"/>
                  </a:lnTo>
                  <a:lnTo>
                    <a:pt x="147165" y="175259"/>
                  </a:lnTo>
                  <a:lnTo>
                    <a:pt x="156028" y="172719"/>
                  </a:lnTo>
                  <a:lnTo>
                    <a:pt x="143464" y="167639"/>
                  </a:lnTo>
                  <a:close/>
                </a:path>
                <a:path w="704850" h="182880">
                  <a:moveTo>
                    <a:pt x="133865" y="127000"/>
                  </a:moveTo>
                  <a:lnTo>
                    <a:pt x="119560" y="127000"/>
                  </a:lnTo>
                  <a:lnTo>
                    <a:pt x="114480" y="128269"/>
                  </a:lnTo>
                  <a:lnTo>
                    <a:pt x="80881" y="137159"/>
                  </a:lnTo>
                  <a:lnTo>
                    <a:pt x="170737" y="168909"/>
                  </a:lnTo>
                  <a:lnTo>
                    <a:pt x="179169" y="166369"/>
                  </a:lnTo>
                  <a:lnTo>
                    <a:pt x="139198" y="152400"/>
                  </a:lnTo>
                  <a:lnTo>
                    <a:pt x="151074" y="148589"/>
                  </a:lnTo>
                  <a:lnTo>
                    <a:pt x="128883" y="148589"/>
                  </a:lnTo>
                  <a:lnTo>
                    <a:pt x="99137" y="138429"/>
                  </a:lnTo>
                  <a:lnTo>
                    <a:pt x="105779" y="135889"/>
                  </a:lnTo>
                  <a:lnTo>
                    <a:pt x="112417" y="134619"/>
                  </a:lnTo>
                  <a:lnTo>
                    <a:pt x="123811" y="132079"/>
                  </a:lnTo>
                  <a:lnTo>
                    <a:pt x="128584" y="130809"/>
                  </a:lnTo>
                  <a:lnTo>
                    <a:pt x="151056" y="130809"/>
                  </a:lnTo>
                  <a:lnTo>
                    <a:pt x="145595" y="129539"/>
                  </a:lnTo>
                  <a:lnTo>
                    <a:pt x="133865" y="127000"/>
                  </a:lnTo>
                  <a:close/>
                </a:path>
                <a:path w="704850" h="182880">
                  <a:moveTo>
                    <a:pt x="172368" y="128269"/>
                  </a:moveTo>
                  <a:lnTo>
                    <a:pt x="164005" y="129539"/>
                  </a:lnTo>
                  <a:lnTo>
                    <a:pt x="247633" y="148589"/>
                  </a:lnTo>
                  <a:lnTo>
                    <a:pt x="248530" y="148589"/>
                  </a:lnTo>
                  <a:lnTo>
                    <a:pt x="249181" y="149859"/>
                  </a:lnTo>
                  <a:lnTo>
                    <a:pt x="252954" y="151129"/>
                  </a:lnTo>
                  <a:lnTo>
                    <a:pt x="254948" y="152400"/>
                  </a:lnTo>
                  <a:lnTo>
                    <a:pt x="256371" y="153669"/>
                  </a:lnTo>
                  <a:lnTo>
                    <a:pt x="256622" y="154939"/>
                  </a:lnTo>
                  <a:lnTo>
                    <a:pt x="256172" y="156209"/>
                  </a:lnTo>
                  <a:lnTo>
                    <a:pt x="255168" y="156209"/>
                  </a:lnTo>
                  <a:lnTo>
                    <a:pt x="252148" y="157479"/>
                  </a:lnTo>
                  <a:lnTo>
                    <a:pt x="247892" y="157479"/>
                  </a:lnTo>
                  <a:lnTo>
                    <a:pt x="259149" y="161289"/>
                  </a:lnTo>
                  <a:lnTo>
                    <a:pt x="261881" y="161289"/>
                  </a:lnTo>
                  <a:lnTo>
                    <a:pt x="264053" y="160019"/>
                  </a:lnTo>
                  <a:lnTo>
                    <a:pt x="268124" y="160019"/>
                  </a:lnTo>
                  <a:lnTo>
                    <a:pt x="269445" y="158750"/>
                  </a:lnTo>
                  <a:lnTo>
                    <a:pt x="269718" y="156209"/>
                  </a:lnTo>
                  <a:lnTo>
                    <a:pt x="268631" y="154939"/>
                  </a:lnTo>
                  <a:lnTo>
                    <a:pt x="264689" y="152400"/>
                  </a:lnTo>
                  <a:lnTo>
                    <a:pt x="261198" y="149859"/>
                  </a:lnTo>
                  <a:lnTo>
                    <a:pt x="249801" y="143509"/>
                  </a:lnTo>
                  <a:lnTo>
                    <a:pt x="238644" y="143509"/>
                  </a:lnTo>
                  <a:lnTo>
                    <a:pt x="232257" y="140969"/>
                  </a:lnTo>
                  <a:lnTo>
                    <a:pt x="226080" y="139700"/>
                  </a:lnTo>
                  <a:lnTo>
                    <a:pt x="212001" y="137159"/>
                  </a:lnTo>
                  <a:lnTo>
                    <a:pt x="204077" y="134619"/>
                  </a:lnTo>
                  <a:lnTo>
                    <a:pt x="172368" y="128269"/>
                  </a:lnTo>
                  <a:close/>
                </a:path>
                <a:path w="704850" h="182880">
                  <a:moveTo>
                    <a:pt x="151056" y="130809"/>
                  </a:moveTo>
                  <a:lnTo>
                    <a:pt x="128584" y="130809"/>
                  </a:lnTo>
                  <a:lnTo>
                    <a:pt x="138416" y="132079"/>
                  </a:lnTo>
                  <a:lnTo>
                    <a:pt x="142981" y="133350"/>
                  </a:lnTo>
                  <a:lnTo>
                    <a:pt x="150167" y="135889"/>
                  </a:lnTo>
                  <a:lnTo>
                    <a:pt x="152351" y="137159"/>
                  </a:lnTo>
                  <a:lnTo>
                    <a:pt x="155063" y="138429"/>
                  </a:lnTo>
                  <a:lnTo>
                    <a:pt x="155224" y="139700"/>
                  </a:lnTo>
                  <a:lnTo>
                    <a:pt x="153130" y="142239"/>
                  </a:lnTo>
                  <a:lnTo>
                    <a:pt x="150714" y="142239"/>
                  </a:lnTo>
                  <a:lnTo>
                    <a:pt x="128883" y="148589"/>
                  </a:lnTo>
                  <a:lnTo>
                    <a:pt x="166046" y="148589"/>
                  </a:lnTo>
                  <a:lnTo>
                    <a:pt x="174992" y="149859"/>
                  </a:lnTo>
                  <a:lnTo>
                    <a:pt x="181162" y="151129"/>
                  </a:lnTo>
                  <a:lnTo>
                    <a:pt x="216400" y="156209"/>
                  </a:lnTo>
                  <a:lnTo>
                    <a:pt x="227048" y="153669"/>
                  </a:lnTo>
                  <a:lnTo>
                    <a:pt x="184208" y="147319"/>
                  </a:lnTo>
                  <a:lnTo>
                    <a:pt x="177844" y="146050"/>
                  </a:lnTo>
                  <a:lnTo>
                    <a:pt x="162551" y="146050"/>
                  </a:lnTo>
                  <a:lnTo>
                    <a:pt x="167540" y="143509"/>
                  </a:lnTo>
                  <a:lnTo>
                    <a:pt x="169224" y="140969"/>
                  </a:lnTo>
                  <a:lnTo>
                    <a:pt x="166312" y="137159"/>
                  </a:lnTo>
                  <a:lnTo>
                    <a:pt x="162431" y="134619"/>
                  </a:lnTo>
                  <a:lnTo>
                    <a:pt x="151056" y="130809"/>
                  </a:lnTo>
                  <a:close/>
                </a:path>
                <a:path w="704850" h="182880">
                  <a:moveTo>
                    <a:pt x="166330" y="144779"/>
                  </a:moveTo>
                  <a:lnTo>
                    <a:pt x="162551" y="146050"/>
                  </a:lnTo>
                  <a:lnTo>
                    <a:pt x="169564" y="146050"/>
                  </a:lnTo>
                  <a:lnTo>
                    <a:pt x="166330" y="144779"/>
                  </a:lnTo>
                  <a:close/>
                </a:path>
                <a:path w="704850" h="182880">
                  <a:moveTo>
                    <a:pt x="206493" y="119379"/>
                  </a:moveTo>
                  <a:lnTo>
                    <a:pt x="198619" y="120650"/>
                  </a:lnTo>
                  <a:lnTo>
                    <a:pt x="203310" y="123189"/>
                  </a:lnTo>
                  <a:lnTo>
                    <a:pt x="208004" y="127000"/>
                  </a:lnTo>
                  <a:lnTo>
                    <a:pt x="222250" y="134619"/>
                  </a:lnTo>
                  <a:lnTo>
                    <a:pt x="230630" y="139700"/>
                  </a:lnTo>
                  <a:lnTo>
                    <a:pt x="234486" y="140969"/>
                  </a:lnTo>
                  <a:lnTo>
                    <a:pt x="238644" y="143509"/>
                  </a:lnTo>
                  <a:lnTo>
                    <a:pt x="249801" y="143509"/>
                  </a:lnTo>
                  <a:lnTo>
                    <a:pt x="206493" y="119379"/>
                  </a:lnTo>
                  <a:close/>
                </a:path>
                <a:path w="704850" h="182880">
                  <a:moveTo>
                    <a:pt x="269888" y="113029"/>
                  </a:moveTo>
                  <a:lnTo>
                    <a:pt x="247996" y="113029"/>
                  </a:lnTo>
                  <a:lnTo>
                    <a:pt x="255949" y="114300"/>
                  </a:lnTo>
                  <a:lnTo>
                    <a:pt x="259966" y="115569"/>
                  </a:lnTo>
                  <a:lnTo>
                    <a:pt x="264514" y="116839"/>
                  </a:lnTo>
                  <a:lnTo>
                    <a:pt x="265831" y="116839"/>
                  </a:lnTo>
                  <a:lnTo>
                    <a:pt x="267365" y="118109"/>
                  </a:lnTo>
                  <a:lnTo>
                    <a:pt x="265860" y="119379"/>
                  </a:lnTo>
                  <a:lnTo>
                    <a:pt x="262375" y="120650"/>
                  </a:lnTo>
                  <a:lnTo>
                    <a:pt x="254375" y="123189"/>
                  </a:lnTo>
                  <a:lnTo>
                    <a:pt x="252580" y="124459"/>
                  </a:lnTo>
                  <a:lnTo>
                    <a:pt x="250315" y="125729"/>
                  </a:lnTo>
                  <a:lnTo>
                    <a:pt x="249624" y="127000"/>
                  </a:lnTo>
                  <a:lnTo>
                    <a:pt x="249483" y="129539"/>
                  </a:lnTo>
                  <a:lnTo>
                    <a:pt x="250200" y="130809"/>
                  </a:lnTo>
                  <a:lnTo>
                    <a:pt x="253469" y="132079"/>
                  </a:lnTo>
                  <a:lnTo>
                    <a:pt x="255892" y="133350"/>
                  </a:lnTo>
                  <a:lnTo>
                    <a:pt x="264614" y="137159"/>
                  </a:lnTo>
                  <a:lnTo>
                    <a:pt x="270501" y="138429"/>
                  </a:lnTo>
                  <a:lnTo>
                    <a:pt x="288889" y="138429"/>
                  </a:lnTo>
                  <a:lnTo>
                    <a:pt x="297195" y="135889"/>
                  </a:lnTo>
                  <a:lnTo>
                    <a:pt x="299481" y="135889"/>
                  </a:lnTo>
                  <a:lnTo>
                    <a:pt x="300741" y="134619"/>
                  </a:lnTo>
                  <a:lnTo>
                    <a:pt x="273574" y="134619"/>
                  </a:lnTo>
                  <a:lnTo>
                    <a:pt x="270234" y="133350"/>
                  </a:lnTo>
                  <a:lnTo>
                    <a:pt x="265320" y="132079"/>
                  </a:lnTo>
                  <a:lnTo>
                    <a:pt x="263998" y="130809"/>
                  </a:lnTo>
                  <a:lnTo>
                    <a:pt x="262246" y="129539"/>
                  </a:lnTo>
                  <a:lnTo>
                    <a:pt x="263160" y="128269"/>
                  </a:lnTo>
                  <a:lnTo>
                    <a:pt x="264701" y="127000"/>
                  </a:lnTo>
                  <a:lnTo>
                    <a:pt x="272027" y="123189"/>
                  </a:lnTo>
                  <a:lnTo>
                    <a:pt x="275022" y="121919"/>
                  </a:lnTo>
                  <a:lnTo>
                    <a:pt x="276250" y="120650"/>
                  </a:lnTo>
                  <a:lnTo>
                    <a:pt x="290096" y="120650"/>
                  </a:lnTo>
                  <a:lnTo>
                    <a:pt x="269888" y="113029"/>
                  </a:lnTo>
                  <a:close/>
                </a:path>
                <a:path w="704850" h="182880">
                  <a:moveTo>
                    <a:pt x="290096" y="120650"/>
                  </a:moveTo>
                  <a:lnTo>
                    <a:pt x="276250" y="120650"/>
                  </a:lnTo>
                  <a:lnTo>
                    <a:pt x="277553" y="121919"/>
                  </a:lnTo>
                  <a:lnTo>
                    <a:pt x="285198" y="124459"/>
                  </a:lnTo>
                  <a:lnTo>
                    <a:pt x="288497" y="125729"/>
                  </a:lnTo>
                  <a:lnTo>
                    <a:pt x="292338" y="128269"/>
                  </a:lnTo>
                  <a:lnTo>
                    <a:pt x="293147" y="129539"/>
                  </a:lnTo>
                  <a:lnTo>
                    <a:pt x="292060" y="132079"/>
                  </a:lnTo>
                  <a:lnTo>
                    <a:pt x="290271" y="133350"/>
                  </a:lnTo>
                  <a:lnTo>
                    <a:pt x="284126" y="134619"/>
                  </a:lnTo>
                  <a:lnTo>
                    <a:pt x="300741" y="134619"/>
                  </a:lnTo>
                  <a:lnTo>
                    <a:pt x="302000" y="133350"/>
                  </a:lnTo>
                  <a:lnTo>
                    <a:pt x="302421" y="130809"/>
                  </a:lnTo>
                  <a:lnTo>
                    <a:pt x="301806" y="129539"/>
                  </a:lnTo>
                  <a:lnTo>
                    <a:pt x="316544" y="129539"/>
                  </a:lnTo>
                  <a:lnTo>
                    <a:pt x="313199" y="128269"/>
                  </a:lnTo>
                  <a:lnTo>
                    <a:pt x="306936" y="127000"/>
                  </a:lnTo>
                  <a:lnTo>
                    <a:pt x="290096" y="120650"/>
                  </a:lnTo>
                  <a:close/>
                </a:path>
                <a:path w="704850" h="182880">
                  <a:moveTo>
                    <a:pt x="320100" y="129539"/>
                  </a:moveTo>
                  <a:lnTo>
                    <a:pt x="301806" y="129539"/>
                  </a:lnTo>
                  <a:lnTo>
                    <a:pt x="305236" y="130809"/>
                  </a:lnTo>
                  <a:lnTo>
                    <a:pt x="308491" y="130809"/>
                  </a:lnTo>
                  <a:lnTo>
                    <a:pt x="311731" y="132079"/>
                  </a:lnTo>
                  <a:lnTo>
                    <a:pt x="320100" y="129539"/>
                  </a:lnTo>
                  <a:close/>
                </a:path>
                <a:path w="704850" h="182880">
                  <a:moveTo>
                    <a:pt x="270717" y="101600"/>
                  </a:moveTo>
                  <a:lnTo>
                    <a:pt x="263513" y="104139"/>
                  </a:lnTo>
                  <a:lnTo>
                    <a:pt x="329947" y="127000"/>
                  </a:lnTo>
                  <a:lnTo>
                    <a:pt x="338011" y="124459"/>
                  </a:lnTo>
                  <a:lnTo>
                    <a:pt x="293151" y="109219"/>
                  </a:lnTo>
                  <a:lnTo>
                    <a:pt x="288651" y="106679"/>
                  </a:lnTo>
                  <a:lnTo>
                    <a:pt x="288056" y="105409"/>
                  </a:lnTo>
                  <a:lnTo>
                    <a:pt x="280137" y="105409"/>
                  </a:lnTo>
                  <a:lnTo>
                    <a:pt x="270717" y="101600"/>
                  </a:lnTo>
                  <a:close/>
                </a:path>
                <a:path w="704850" h="182880">
                  <a:moveTo>
                    <a:pt x="250743" y="109219"/>
                  </a:moveTo>
                  <a:lnTo>
                    <a:pt x="239558" y="109219"/>
                  </a:lnTo>
                  <a:lnTo>
                    <a:pt x="227548" y="113029"/>
                  </a:lnTo>
                  <a:lnTo>
                    <a:pt x="224791" y="114300"/>
                  </a:lnTo>
                  <a:lnTo>
                    <a:pt x="221802" y="116839"/>
                  </a:lnTo>
                  <a:lnTo>
                    <a:pt x="221710" y="118109"/>
                  </a:lnTo>
                  <a:lnTo>
                    <a:pt x="224229" y="120650"/>
                  </a:lnTo>
                  <a:lnTo>
                    <a:pt x="226847" y="121919"/>
                  </a:lnTo>
                  <a:lnTo>
                    <a:pt x="230860" y="124459"/>
                  </a:lnTo>
                  <a:lnTo>
                    <a:pt x="240102" y="123189"/>
                  </a:lnTo>
                  <a:lnTo>
                    <a:pt x="236254" y="120650"/>
                  </a:lnTo>
                  <a:lnTo>
                    <a:pt x="234284" y="119379"/>
                  </a:lnTo>
                  <a:lnTo>
                    <a:pt x="234205" y="116839"/>
                  </a:lnTo>
                  <a:lnTo>
                    <a:pt x="235997" y="115569"/>
                  </a:lnTo>
                  <a:lnTo>
                    <a:pt x="243756" y="114300"/>
                  </a:lnTo>
                  <a:lnTo>
                    <a:pt x="247996" y="113029"/>
                  </a:lnTo>
                  <a:lnTo>
                    <a:pt x="266252" y="113029"/>
                  </a:lnTo>
                  <a:lnTo>
                    <a:pt x="260521" y="110489"/>
                  </a:lnTo>
                  <a:lnTo>
                    <a:pt x="257169" y="110489"/>
                  </a:lnTo>
                  <a:lnTo>
                    <a:pt x="250743" y="109219"/>
                  </a:lnTo>
                  <a:close/>
                </a:path>
                <a:path w="704850" h="182880">
                  <a:moveTo>
                    <a:pt x="322372" y="100329"/>
                  </a:moveTo>
                  <a:lnTo>
                    <a:pt x="302900" y="100329"/>
                  </a:lnTo>
                  <a:lnTo>
                    <a:pt x="305827" y="101600"/>
                  </a:lnTo>
                  <a:lnTo>
                    <a:pt x="311590" y="102869"/>
                  </a:lnTo>
                  <a:lnTo>
                    <a:pt x="315342" y="102869"/>
                  </a:lnTo>
                  <a:lnTo>
                    <a:pt x="360536" y="119379"/>
                  </a:lnTo>
                  <a:lnTo>
                    <a:pt x="368597" y="116839"/>
                  </a:lnTo>
                  <a:lnTo>
                    <a:pt x="341226" y="107950"/>
                  </a:lnTo>
                  <a:lnTo>
                    <a:pt x="334440" y="105409"/>
                  </a:lnTo>
                  <a:lnTo>
                    <a:pt x="322372" y="100329"/>
                  </a:lnTo>
                  <a:close/>
                </a:path>
                <a:path w="704850" h="182880">
                  <a:moveTo>
                    <a:pt x="301785" y="96519"/>
                  </a:moveTo>
                  <a:lnTo>
                    <a:pt x="287117" y="96519"/>
                  </a:lnTo>
                  <a:lnTo>
                    <a:pt x="277722" y="99059"/>
                  </a:lnTo>
                  <a:lnTo>
                    <a:pt x="276329" y="101600"/>
                  </a:lnTo>
                  <a:lnTo>
                    <a:pt x="280137" y="105409"/>
                  </a:lnTo>
                  <a:lnTo>
                    <a:pt x="288056" y="105409"/>
                  </a:lnTo>
                  <a:lnTo>
                    <a:pt x="287460" y="104139"/>
                  </a:lnTo>
                  <a:lnTo>
                    <a:pt x="288936" y="102869"/>
                  </a:lnTo>
                  <a:lnTo>
                    <a:pt x="294430" y="100329"/>
                  </a:lnTo>
                  <a:lnTo>
                    <a:pt x="322372" y="100329"/>
                  </a:lnTo>
                  <a:lnTo>
                    <a:pt x="318582" y="99059"/>
                  </a:lnTo>
                  <a:lnTo>
                    <a:pt x="312465" y="97789"/>
                  </a:lnTo>
                  <a:lnTo>
                    <a:pt x="308825" y="97789"/>
                  </a:lnTo>
                  <a:lnTo>
                    <a:pt x="301785" y="96519"/>
                  </a:lnTo>
                  <a:close/>
                </a:path>
                <a:path w="704850" h="182880">
                  <a:moveTo>
                    <a:pt x="378443" y="64769"/>
                  </a:moveTo>
                  <a:lnTo>
                    <a:pt x="354035" y="64769"/>
                  </a:lnTo>
                  <a:lnTo>
                    <a:pt x="346442" y="66039"/>
                  </a:lnTo>
                  <a:lnTo>
                    <a:pt x="335005" y="68579"/>
                  </a:lnTo>
                  <a:lnTo>
                    <a:pt x="331552" y="71119"/>
                  </a:lnTo>
                  <a:lnTo>
                    <a:pt x="328856" y="76200"/>
                  </a:lnTo>
                  <a:lnTo>
                    <a:pt x="330461" y="80009"/>
                  </a:lnTo>
                  <a:lnTo>
                    <a:pt x="339664" y="86359"/>
                  </a:lnTo>
                  <a:lnTo>
                    <a:pt x="346121" y="90169"/>
                  </a:lnTo>
                  <a:lnTo>
                    <a:pt x="354376" y="92709"/>
                  </a:lnTo>
                  <a:lnTo>
                    <a:pt x="360748" y="93979"/>
                  </a:lnTo>
                  <a:lnTo>
                    <a:pt x="367563" y="96519"/>
                  </a:lnTo>
                  <a:lnTo>
                    <a:pt x="374823" y="97789"/>
                  </a:lnTo>
                  <a:lnTo>
                    <a:pt x="398079" y="101600"/>
                  </a:lnTo>
                  <a:lnTo>
                    <a:pt x="405593" y="101600"/>
                  </a:lnTo>
                  <a:lnTo>
                    <a:pt x="412931" y="102869"/>
                  </a:lnTo>
                  <a:lnTo>
                    <a:pt x="422556" y="102869"/>
                  </a:lnTo>
                  <a:lnTo>
                    <a:pt x="430391" y="101600"/>
                  </a:lnTo>
                  <a:lnTo>
                    <a:pt x="442206" y="99059"/>
                  </a:lnTo>
                  <a:lnTo>
                    <a:pt x="396445" y="99059"/>
                  </a:lnTo>
                  <a:lnTo>
                    <a:pt x="383482" y="96519"/>
                  </a:lnTo>
                  <a:lnTo>
                    <a:pt x="340095" y="80009"/>
                  </a:lnTo>
                  <a:lnTo>
                    <a:pt x="338724" y="77469"/>
                  </a:lnTo>
                  <a:lnTo>
                    <a:pt x="340894" y="72389"/>
                  </a:lnTo>
                  <a:lnTo>
                    <a:pt x="343872" y="71119"/>
                  </a:lnTo>
                  <a:lnTo>
                    <a:pt x="353368" y="68579"/>
                  </a:lnTo>
                  <a:lnTo>
                    <a:pt x="359787" y="67309"/>
                  </a:lnTo>
                  <a:lnTo>
                    <a:pt x="394033" y="67309"/>
                  </a:lnTo>
                  <a:lnTo>
                    <a:pt x="378443" y="64769"/>
                  </a:lnTo>
                  <a:close/>
                </a:path>
                <a:path w="704850" h="182880">
                  <a:moveTo>
                    <a:pt x="394033" y="67309"/>
                  </a:moveTo>
                  <a:lnTo>
                    <a:pt x="373845" y="67309"/>
                  </a:lnTo>
                  <a:lnTo>
                    <a:pt x="380107" y="68579"/>
                  </a:lnTo>
                  <a:lnTo>
                    <a:pt x="386569" y="68579"/>
                  </a:lnTo>
                  <a:lnTo>
                    <a:pt x="393235" y="69850"/>
                  </a:lnTo>
                  <a:lnTo>
                    <a:pt x="436957" y="86359"/>
                  </a:lnTo>
                  <a:lnTo>
                    <a:pt x="438376" y="88900"/>
                  </a:lnTo>
                  <a:lnTo>
                    <a:pt x="436349" y="93979"/>
                  </a:lnTo>
                  <a:lnTo>
                    <a:pt x="433288" y="96519"/>
                  </a:lnTo>
                  <a:lnTo>
                    <a:pt x="423453" y="99059"/>
                  </a:lnTo>
                  <a:lnTo>
                    <a:pt x="442206" y="99059"/>
                  </a:lnTo>
                  <a:lnTo>
                    <a:pt x="445816" y="96519"/>
                  </a:lnTo>
                  <a:lnTo>
                    <a:pt x="448318" y="90169"/>
                  </a:lnTo>
                  <a:lnTo>
                    <a:pt x="446666" y="87629"/>
                  </a:lnTo>
                  <a:lnTo>
                    <a:pt x="437418" y="80009"/>
                  </a:lnTo>
                  <a:lnTo>
                    <a:pt x="431006" y="77469"/>
                  </a:lnTo>
                  <a:lnTo>
                    <a:pt x="422737" y="74929"/>
                  </a:lnTo>
                  <a:lnTo>
                    <a:pt x="416262" y="72389"/>
                  </a:lnTo>
                  <a:lnTo>
                    <a:pt x="409322" y="71119"/>
                  </a:lnTo>
                  <a:lnTo>
                    <a:pt x="401917" y="68579"/>
                  </a:lnTo>
                  <a:lnTo>
                    <a:pt x="394033" y="67309"/>
                  </a:lnTo>
                  <a:close/>
                </a:path>
                <a:path w="704850" h="182880">
                  <a:moveTo>
                    <a:pt x="370843" y="72389"/>
                  </a:moveTo>
                  <a:lnTo>
                    <a:pt x="366148" y="73659"/>
                  </a:lnTo>
                  <a:lnTo>
                    <a:pt x="358524" y="74929"/>
                  </a:lnTo>
                  <a:lnTo>
                    <a:pt x="356349" y="76200"/>
                  </a:lnTo>
                  <a:lnTo>
                    <a:pt x="354985" y="78739"/>
                  </a:lnTo>
                  <a:lnTo>
                    <a:pt x="355946" y="81279"/>
                  </a:lnTo>
                  <a:lnTo>
                    <a:pt x="361144" y="85089"/>
                  </a:lnTo>
                  <a:lnTo>
                    <a:pt x="365273" y="86359"/>
                  </a:lnTo>
                  <a:lnTo>
                    <a:pt x="370826" y="88900"/>
                  </a:lnTo>
                  <a:lnTo>
                    <a:pt x="395711" y="93979"/>
                  </a:lnTo>
                  <a:lnTo>
                    <a:pt x="403852" y="95250"/>
                  </a:lnTo>
                  <a:lnTo>
                    <a:pt x="410612" y="93979"/>
                  </a:lnTo>
                  <a:lnTo>
                    <a:pt x="420127" y="91439"/>
                  </a:lnTo>
                  <a:lnTo>
                    <a:pt x="400377" y="91439"/>
                  </a:lnTo>
                  <a:lnTo>
                    <a:pt x="389483" y="90169"/>
                  </a:lnTo>
                  <a:lnTo>
                    <a:pt x="383555" y="88900"/>
                  </a:lnTo>
                  <a:lnTo>
                    <a:pt x="370671" y="85089"/>
                  </a:lnTo>
                  <a:lnTo>
                    <a:pt x="366854" y="82550"/>
                  </a:lnTo>
                  <a:lnTo>
                    <a:pt x="364470" y="78739"/>
                  </a:lnTo>
                  <a:lnTo>
                    <a:pt x="365577" y="77469"/>
                  </a:lnTo>
                  <a:lnTo>
                    <a:pt x="371436" y="76200"/>
                  </a:lnTo>
                  <a:lnTo>
                    <a:pt x="391482" y="76200"/>
                  </a:lnTo>
                  <a:lnTo>
                    <a:pt x="392597" y="74929"/>
                  </a:lnTo>
                  <a:lnTo>
                    <a:pt x="386996" y="73659"/>
                  </a:lnTo>
                  <a:lnTo>
                    <a:pt x="381488" y="73659"/>
                  </a:lnTo>
                  <a:lnTo>
                    <a:pt x="370843" y="72389"/>
                  </a:lnTo>
                  <a:close/>
                </a:path>
                <a:path w="704850" h="182880">
                  <a:moveTo>
                    <a:pt x="415094" y="82550"/>
                  </a:moveTo>
                  <a:lnTo>
                    <a:pt x="407131" y="83819"/>
                  </a:lnTo>
                  <a:lnTo>
                    <a:pt x="410296" y="85089"/>
                  </a:lnTo>
                  <a:lnTo>
                    <a:pt x="411890" y="86359"/>
                  </a:lnTo>
                  <a:lnTo>
                    <a:pt x="412168" y="88900"/>
                  </a:lnTo>
                  <a:lnTo>
                    <a:pt x="410940" y="90169"/>
                  </a:lnTo>
                  <a:lnTo>
                    <a:pt x="404809" y="91439"/>
                  </a:lnTo>
                  <a:lnTo>
                    <a:pt x="420127" y="91439"/>
                  </a:lnTo>
                  <a:lnTo>
                    <a:pt x="422125" y="90169"/>
                  </a:lnTo>
                  <a:lnTo>
                    <a:pt x="421779" y="86359"/>
                  </a:lnTo>
                  <a:lnTo>
                    <a:pt x="419468" y="85089"/>
                  </a:lnTo>
                  <a:lnTo>
                    <a:pt x="415094" y="82550"/>
                  </a:lnTo>
                  <a:close/>
                </a:path>
                <a:path w="704850" h="182880">
                  <a:moveTo>
                    <a:pt x="471166" y="46989"/>
                  </a:moveTo>
                  <a:lnTo>
                    <a:pt x="456519" y="46989"/>
                  </a:lnTo>
                  <a:lnTo>
                    <a:pt x="461585" y="48259"/>
                  </a:lnTo>
                  <a:lnTo>
                    <a:pt x="470519" y="52069"/>
                  </a:lnTo>
                  <a:lnTo>
                    <a:pt x="473796" y="53339"/>
                  </a:lnTo>
                  <a:lnTo>
                    <a:pt x="478386" y="58419"/>
                  </a:lnTo>
                  <a:lnTo>
                    <a:pt x="480006" y="62229"/>
                  </a:lnTo>
                  <a:lnTo>
                    <a:pt x="481770" y="69850"/>
                  </a:lnTo>
                  <a:lnTo>
                    <a:pt x="482824" y="72389"/>
                  </a:lnTo>
                  <a:lnTo>
                    <a:pt x="486003" y="76200"/>
                  </a:lnTo>
                  <a:lnTo>
                    <a:pt x="488260" y="78739"/>
                  </a:lnTo>
                  <a:lnTo>
                    <a:pt x="493257" y="81279"/>
                  </a:lnTo>
                  <a:lnTo>
                    <a:pt x="495493" y="82550"/>
                  </a:lnTo>
                  <a:lnTo>
                    <a:pt x="498394" y="83819"/>
                  </a:lnTo>
                  <a:lnTo>
                    <a:pt x="525312" y="76200"/>
                  </a:lnTo>
                  <a:lnTo>
                    <a:pt x="498942" y="76200"/>
                  </a:lnTo>
                  <a:lnTo>
                    <a:pt x="497772" y="74929"/>
                  </a:lnTo>
                  <a:lnTo>
                    <a:pt x="496860" y="74929"/>
                  </a:lnTo>
                  <a:lnTo>
                    <a:pt x="495529" y="72389"/>
                  </a:lnTo>
                  <a:lnTo>
                    <a:pt x="494835" y="69850"/>
                  </a:lnTo>
                  <a:lnTo>
                    <a:pt x="493006" y="62229"/>
                  </a:lnTo>
                  <a:lnTo>
                    <a:pt x="491705" y="59689"/>
                  </a:lnTo>
                  <a:lnTo>
                    <a:pt x="488811" y="55879"/>
                  </a:lnTo>
                  <a:lnTo>
                    <a:pt x="486802" y="53339"/>
                  </a:lnTo>
                  <a:lnTo>
                    <a:pt x="481730" y="50800"/>
                  </a:lnTo>
                  <a:lnTo>
                    <a:pt x="478602" y="49529"/>
                  </a:lnTo>
                  <a:lnTo>
                    <a:pt x="471166" y="46989"/>
                  </a:lnTo>
                  <a:close/>
                </a:path>
                <a:path w="704850" h="182880">
                  <a:moveTo>
                    <a:pt x="390293" y="76200"/>
                  </a:moveTo>
                  <a:lnTo>
                    <a:pt x="385074" y="76200"/>
                  </a:lnTo>
                  <a:lnTo>
                    <a:pt x="389167" y="77469"/>
                  </a:lnTo>
                  <a:lnTo>
                    <a:pt x="390293" y="76200"/>
                  </a:lnTo>
                  <a:close/>
                </a:path>
                <a:path w="704850" h="182880">
                  <a:moveTo>
                    <a:pt x="532196" y="67309"/>
                  </a:moveTo>
                  <a:lnTo>
                    <a:pt x="498942" y="76200"/>
                  </a:lnTo>
                  <a:lnTo>
                    <a:pt x="525312" y="76200"/>
                  </a:lnTo>
                  <a:lnTo>
                    <a:pt x="543257" y="71119"/>
                  </a:lnTo>
                  <a:lnTo>
                    <a:pt x="532196" y="67309"/>
                  </a:lnTo>
                  <a:close/>
                </a:path>
                <a:path w="704850" h="182880">
                  <a:moveTo>
                    <a:pt x="502499" y="29209"/>
                  </a:moveTo>
                  <a:lnTo>
                    <a:pt x="483497" y="29209"/>
                  </a:lnTo>
                  <a:lnTo>
                    <a:pt x="474922" y="31750"/>
                  </a:lnTo>
                  <a:lnTo>
                    <a:pt x="472672" y="34289"/>
                  </a:lnTo>
                  <a:lnTo>
                    <a:pt x="473522" y="38100"/>
                  </a:lnTo>
                  <a:lnTo>
                    <a:pt x="476312" y="40639"/>
                  </a:lnTo>
                  <a:lnTo>
                    <a:pt x="481474" y="43179"/>
                  </a:lnTo>
                  <a:lnTo>
                    <a:pt x="485893" y="45719"/>
                  </a:lnTo>
                  <a:lnTo>
                    <a:pt x="491446" y="48259"/>
                  </a:lnTo>
                  <a:lnTo>
                    <a:pt x="498119" y="50800"/>
                  </a:lnTo>
                  <a:lnTo>
                    <a:pt x="505900" y="53339"/>
                  </a:lnTo>
                  <a:lnTo>
                    <a:pt x="512407" y="55879"/>
                  </a:lnTo>
                  <a:lnTo>
                    <a:pt x="518660" y="57150"/>
                  </a:lnTo>
                  <a:lnTo>
                    <a:pt x="524649" y="59689"/>
                  </a:lnTo>
                  <a:lnTo>
                    <a:pt x="530367" y="60959"/>
                  </a:lnTo>
                  <a:lnTo>
                    <a:pt x="537869" y="62229"/>
                  </a:lnTo>
                  <a:lnTo>
                    <a:pt x="544777" y="63500"/>
                  </a:lnTo>
                  <a:lnTo>
                    <a:pt x="561233" y="66039"/>
                  </a:lnTo>
                  <a:lnTo>
                    <a:pt x="569641" y="66039"/>
                  </a:lnTo>
                  <a:lnTo>
                    <a:pt x="581216" y="62229"/>
                  </a:lnTo>
                  <a:lnTo>
                    <a:pt x="557028" y="62229"/>
                  </a:lnTo>
                  <a:lnTo>
                    <a:pt x="545421" y="59689"/>
                  </a:lnTo>
                  <a:lnTo>
                    <a:pt x="540518" y="58419"/>
                  </a:lnTo>
                  <a:lnTo>
                    <a:pt x="528980" y="55879"/>
                  </a:lnTo>
                  <a:lnTo>
                    <a:pt x="522212" y="53339"/>
                  </a:lnTo>
                  <a:lnTo>
                    <a:pt x="506724" y="48259"/>
                  </a:lnTo>
                  <a:lnTo>
                    <a:pt x="491331" y="41909"/>
                  </a:lnTo>
                  <a:lnTo>
                    <a:pt x="488344" y="40639"/>
                  </a:lnTo>
                  <a:lnTo>
                    <a:pt x="484718" y="36829"/>
                  </a:lnTo>
                  <a:lnTo>
                    <a:pt x="485546" y="35559"/>
                  </a:lnTo>
                  <a:lnTo>
                    <a:pt x="493283" y="33019"/>
                  </a:lnTo>
                  <a:lnTo>
                    <a:pt x="519771" y="33019"/>
                  </a:lnTo>
                  <a:lnTo>
                    <a:pt x="513694" y="31750"/>
                  </a:lnTo>
                  <a:lnTo>
                    <a:pt x="502499" y="29209"/>
                  </a:lnTo>
                  <a:close/>
                </a:path>
                <a:path w="704850" h="182880">
                  <a:moveTo>
                    <a:pt x="519771" y="33019"/>
                  </a:moveTo>
                  <a:lnTo>
                    <a:pt x="499010" y="33019"/>
                  </a:lnTo>
                  <a:lnTo>
                    <a:pt x="510627" y="34289"/>
                  </a:lnTo>
                  <a:lnTo>
                    <a:pt x="515405" y="35559"/>
                  </a:lnTo>
                  <a:lnTo>
                    <a:pt x="527000" y="39369"/>
                  </a:lnTo>
                  <a:lnTo>
                    <a:pt x="533848" y="40639"/>
                  </a:lnTo>
                  <a:lnTo>
                    <a:pt x="549389" y="46989"/>
                  </a:lnTo>
                  <a:lnTo>
                    <a:pt x="555429" y="48259"/>
                  </a:lnTo>
                  <a:lnTo>
                    <a:pt x="564541" y="52069"/>
                  </a:lnTo>
                  <a:lnTo>
                    <a:pt x="567406" y="54609"/>
                  </a:lnTo>
                  <a:lnTo>
                    <a:pt x="571176" y="58419"/>
                  </a:lnTo>
                  <a:lnTo>
                    <a:pt x="570524" y="59689"/>
                  </a:lnTo>
                  <a:lnTo>
                    <a:pt x="562777" y="62229"/>
                  </a:lnTo>
                  <a:lnTo>
                    <a:pt x="581216" y="62229"/>
                  </a:lnTo>
                  <a:lnTo>
                    <a:pt x="583455" y="60959"/>
                  </a:lnTo>
                  <a:lnTo>
                    <a:pt x="582627" y="57150"/>
                  </a:lnTo>
                  <a:lnTo>
                    <a:pt x="579837" y="54609"/>
                  </a:lnTo>
                  <a:lnTo>
                    <a:pt x="574635" y="52069"/>
                  </a:lnTo>
                  <a:lnTo>
                    <a:pt x="570193" y="49529"/>
                  </a:lnTo>
                  <a:lnTo>
                    <a:pt x="564642" y="46989"/>
                  </a:lnTo>
                  <a:lnTo>
                    <a:pt x="557982" y="44450"/>
                  </a:lnTo>
                  <a:lnTo>
                    <a:pt x="550213" y="41909"/>
                  </a:lnTo>
                  <a:lnTo>
                    <a:pt x="540857" y="38100"/>
                  </a:lnTo>
                  <a:lnTo>
                    <a:pt x="532890" y="35559"/>
                  </a:lnTo>
                  <a:lnTo>
                    <a:pt x="519771" y="33019"/>
                  </a:lnTo>
                  <a:close/>
                </a:path>
                <a:path w="704850" h="182880">
                  <a:moveTo>
                    <a:pt x="441806" y="41909"/>
                  </a:moveTo>
                  <a:lnTo>
                    <a:pt x="434202" y="43179"/>
                  </a:lnTo>
                  <a:lnTo>
                    <a:pt x="421365" y="45719"/>
                  </a:lnTo>
                  <a:lnTo>
                    <a:pt x="418626" y="48259"/>
                  </a:lnTo>
                  <a:lnTo>
                    <a:pt x="420289" y="53339"/>
                  </a:lnTo>
                  <a:lnTo>
                    <a:pt x="424789" y="55879"/>
                  </a:lnTo>
                  <a:lnTo>
                    <a:pt x="433029" y="59689"/>
                  </a:lnTo>
                  <a:lnTo>
                    <a:pt x="442630" y="58419"/>
                  </a:lnTo>
                  <a:lnTo>
                    <a:pt x="436835" y="55879"/>
                  </a:lnTo>
                  <a:lnTo>
                    <a:pt x="433404" y="53339"/>
                  </a:lnTo>
                  <a:lnTo>
                    <a:pt x="431633" y="50800"/>
                  </a:lnTo>
                  <a:lnTo>
                    <a:pt x="433152" y="49529"/>
                  </a:lnTo>
                  <a:lnTo>
                    <a:pt x="440885" y="46989"/>
                  </a:lnTo>
                  <a:lnTo>
                    <a:pt x="471166" y="46989"/>
                  </a:lnTo>
                  <a:lnTo>
                    <a:pt x="467448" y="45719"/>
                  </a:lnTo>
                  <a:lnTo>
                    <a:pt x="459360" y="43179"/>
                  </a:lnTo>
                  <a:lnTo>
                    <a:pt x="441806" y="41909"/>
                  </a:lnTo>
                  <a:close/>
                </a:path>
                <a:path w="704850" h="182880">
                  <a:moveTo>
                    <a:pt x="577098" y="19050"/>
                  </a:moveTo>
                  <a:lnTo>
                    <a:pt x="562204" y="19050"/>
                  </a:lnTo>
                  <a:lnTo>
                    <a:pt x="567263" y="20319"/>
                  </a:lnTo>
                  <a:lnTo>
                    <a:pt x="576305" y="24129"/>
                  </a:lnTo>
                  <a:lnTo>
                    <a:pt x="579700" y="25400"/>
                  </a:lnTo>
                  <a:lnTo>
                    <a:pt x="584291" y="30479"/>
                  </a:lnTo>
                  <a:lnTo>
                    <a:pt x="586033" y="34289"/>
                  </a:lnTo>
                  <a:lnTo>
                    <a:pt x="587603" y="41909"/>
                  </a:lnTo>
                  <a:lnTo>
                    <a:pt x="588675" y="44450"/>
                  </a:lnTo>
                  <a:lnTo>
                    <a:pt x="591775" y="49529"/>
                  </a:lnTo>
                  <a:lnTo>
                    <a:pt x="594133" y="50800"/>
                  </a:lnTo>
                  <a:lnTo>
                    <a:pt x="599090" y="53339"/>
                  </a:lnTo>
                  <a:lnTo>
                    <a:pt x="601494" y="54609"/>
                  </a:lnTo>
                  <a:lnTo>
                    <a:pt x="604371" y="55879"/>
                  </a:lnTo>
                  <a:lnTo>
                    <a:pt x="631844" y="48259"/>
                  </a:lnTo>
                  <a:lnTo>
                    <a:pt x="603831" y="48259"/>
                  </a:lnTo>
                  <a:lnTo>
                    <a:pt x="602917" y="46989"/>
                  </a:lnTo>
                  <a:lnTo>
                    <a:pt x="601596" y="44450"/>
                  </a:lnTo>
                  <a:lnTo>
                    <a:pt x="600929" y="41909"/>
                  </a:lnTo>
                  <a:lnTo>
                    <a:pt x="599122" y="35559"/>
                  </a:lnTo>
                  <a:lnTo>
                    <a:pt x="597823" y="31750"/>
                  </a:lnTo>
                  <a:lnTo>
                    <a:pt x="592931" y="25400"/>
                  </a:lnTo>
                  <a:lnTo>
                    <a:pt x="587829" y="22859"/>
                  </a:lnTo>
                  <a:lnTo>
                    <a:pt x="584629" y="21589"/>
                  </a:lnTo>
                  <a:lnTo>
                    <a:pt x="577098" y="19050"/>
                  </a:lnTo>
                  <a:close/>
                </a:path>
                <a:path w="704850" h="182880">
                  <a:moveTo>
                    <a:pt x="638953" y="39369"/>
                  </a:moveTo>
                  <a:lnTo>
                    <a:pt x="605026" y="48259"/>
                  </a:lnTo>
                  <a:lnTo>
                    <a:pt x="631844" y="48259"/>
                  </a:lnTo>
                  <a:lnTo>
                    <a:pt x="650159" y="43179"/>
                  </a:lnTo>
                  <a:lnTo>
                    <a:pt x="638953" y="39369"/>
                  </a:lnTo>
                  <a:close/>
                </a:path>
                <a:path w="704850" h="182880">
                  <a:moveTo>
                    <a:pt x="630855" y="5079"/>
                  </a:moveTo>
                  <a:lnTo>
                    <a:pt x="615866" y="5079"/>
                  </a:lnTo>
                  <a:lnTo>
                    <a:pt x="621010" y="6350"/>
                  </a:lnTo>
                  <a:lnTo>
                    <a:pt x="630111" y="10159"/>
                  </a:lnTo>
                  <a:lnTo>
                    <a:pt x="633455" y="11429"/>
                  </a:lnTo>
                  <a:lnTo>
                    <a:pt x="638049" y="16509"/>
                  </a:lnTo>
                  <a:lnTo>
                    <a:pt x="639745" y="20319"/>
                  </a:lnTo>
                  <a:lnTo>
                    <a:pt x="641278" y="27939"/>
                  </a:lnTo>
                  <a:lnTo>
                    <a:pt x="642352" y="30479"/>
                  </a:lnTo>
                  <a:lnTo>
                    <a:pt x="645501" y="34289"/>
                  </a:lnTo>
                  <a:lnTo>
                    <a:pt x="647863" y="36829"/>
                  </a:lnTo>
                  <a:lnTo>
                    <a:pt x="652863" y="39369"/>
                  </a:lnTo>
                  <a:lnTo>
                    <a:pt x="655206" y="40639"/>
                  </a:lnTo>
                  <a:lnTo>
                    <a:pt x="658094" y="41909"/>
                  </a:lnTo>
                  <a:lnTo>
                    <a:pt x="685900" y="34289"/>
                  </a:lnTo>
                  <a:lnTo>
                    <a:pt x="657659" y="34289"/>
                  </a:lnTo>
                  <a:lnTo>
                    <a:pt x="656755" y="33019"/>
                  </a:lnTo>
                  <a:lnTo>
                    <a:pt x="655466" y="30479"/>
                  </a:lnTo>
                  <a:lnTo>
                    <a:pt x="654731" y="27939"/>
                  </a:lnTo>
                  <a:lnTo>
                    <a:pt x="653026" y="20319"/>
                  </a:lnTo>
                  <a:lnTo>
                    <a:pt x="651737" y="17779"/>
                  </a:lnTo>
                  <a:lnTo>
                    <a:pt x="648813" y="13969"/>
                  </a:lnTo>
                  <a:lnTo>
                    <a:pt x="646790" y="11429"/>
                  </a:lnTo>
                  <a:lnTo>
                    <a:pt x="641635" y="8889"/>
                  </a:lnTo>
                  <a:lnTo>
                    <a:pt x="638435" y="7619"/>
                  </a:lnTo>
                  <a:lnTo>
                    <a:pt x="630855" y="5079"/>
                  </a:lnTo>
                  <a:close/>
                </a:path>
                <a:path w="704850" h="182880">
                  <a:moveTo>
                    <a:pt x="693165" y="25400"/>
                  </a:moveTo>
                  <a:lnTo>
                    <a:pt x="658868" y="34289"/>
                  </a:lnTo>
                  <a:lnTo>
                    <a:pt x="685900" y="34289"/>
                  </a:lnTo>
                  <a:lnTo>
                    <a:pt x="704437" y="29209"/>
                  </a:lnTo>
                  <a:lnTo>
                    <a:pt x="693165" y="25400"/>
                  </a:lnTo>
                  <a:close/>
                </a:path>
                <a:path w="704850" h="182880">
                  <a:moveTo>
                    <a:pt x="547366" y="13969"/>
                  </a:moveTo>
                  <a:lnTo>
                    <a:pt x="539611" y="15239"/>
                  </a:lnTo>
                  <a:lnTo>
                    <a:pt x="526533" y="17779"/>
                  </a:lnTo>
                  <a:lnTo>
                    <a:pt x="523692" y="20319"/>
                  </a:lnTo>
                  <a:lnTo>
                    <a:pt x="525348" y="25400"/>
                  </a:lnTo>
                  <a:lnTo>
                    <a:pt x="529937" y="29209"/>
                  </a:lnTo>
                  <a:lnTo>
                    <a:pt x="538161" y="31750"/>
                  </a:lnTo>
                  <a:lnTo>
                    <a:pt x="548021" y="30479"/>
                  </a:lnTo>
                  <a:lnTo>
                    <a:pt x="542091" y="27939"/>
                  </a:lnTo>
                  <a:lnTo>
                    <a:pt x="538697" y="26669"/>
                  </a:lnTo>
                  <a:lnTo>
                    <a:pt x="536900" y="22859"/>
                  </a:lnTo>
                  <a:lnTo>
                    <a:pt x="538434" y="21589"/>
                  </a:lnTo>
                  <a:lnTo>
                    <a:pt x="546350" y="19050"/>
                  </a:lnTo>
                  <a:lnTo>
                    <a:pt x="577098" y="19050"/>
                  </a:lnTo>
                  <a:lnTo>
                    <a:pt x="573332" y="17779"/>
                  </a:lnTo>
                  <a:lnTo>
                    <a:pt x="565103" y="15239"/>
                  </a:lnTo>
                  <a:lnTo>
                    <a:pt x="547366" y="13969"/>
                  </a:lnTo>
                  <a:close/>
                </a:path>
                <a:path w="704850" h="182880">
                  <a:moveTo>
                    <a:pt x="600876" y="0"/>
                  </a:moveTo>
                  <a:lnTo>
                    <a:pt x="593043" y="1269"/>
                  </a:lnTo>
                  <a:lnTo>
                    <a:pt x="579837" y="3809"/>
                  </a:lnTo>
                  <a:lnTo>
                    <a:pt x="577019" y="6350"/>
                  </a:lnTo>
                  <a:lnTo>
                    <a:pt x="578613" y="11429"/>
                  </a:lnTo>
                  <a:lnTo>
                    <a:pt x="583178" y="15239"/>
                  </a:lnTo>
                  <a:lnTo>
                    <a:pt x="591522" y="17779"/>
                  </a:lnTo>
                  <a:lnTo>
                    <a:pt x="601390" y="16509"/>
                  </a:lnTo>
                  <a:lnTo>
                    <a:pt x="595483" y="13969"/>
                  </a:lnTo>
                  <a:lnTo>
                    <a:pt x="592085" y="11429"/>
                  </a:lnTo>
                  <a:lnTo>
                    <a:pt x="590309" y="8889"/>
                  </a:lnTo>
                  <a:lnTo>
                    <a:pt x="591861" y="6350"/>
                  </a:lnTo>
                  <a:lnTo>
                    <a:pt x="599840" y="5079"/>
                  </a:lnTo>
                  <a:lnTo>
                    <a:pt x="630855" y="5079"/>
                  </a:lnTo>
                  <a:lnTo>
                    <a:pt x="627066" y="3809"/>
                  </a:lnTo>
                  <a:lnTo>
                    <a:pt x="618858" y="1269"/>
                  </a:lnTo>
                  <a:lnTo>
                    <a:pt x="600876" y="0"/>
                  </a:lnTo>
                  <a:close/>
                </a:path>
              </a:pathLst>
            </a:custGeom>
            <a:solidFill>
              <a:srgbClr val="8182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8961" y="1539684"/>
              <a:ext cx="3870759" cy="110057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147434" y="1540447"/>
              <a:ext cx="3870960" cy="1101090"/>
            </a:xfrm>
            <a:custGeom>
              <a:avLst/>
              <a:gdLst/>
              <a:ahLst/>
              <a:cxnLst/>
              <a:rect l="l" t="t" r="r" b="b"/>
              <a:pathLst>
                <a:path w="3870960" h="1101089">
                  <a:moveTo>
                    <a:pt x="1094317" y="1100570"/>
                  </a:moveTo>
                  <a:lnTo>
                    <a:pt x="3870759" y="312662"/>
                  </a:lnTo>
                  <a:lnTo>
                    <a:pt x="2767060" y="0"/>
                  </a:lnTo>
                  <a:lnTo>
                    <a:pt x="0" y="794158"/>
                  </a:lnTo>
                  <a:lnTo>
                    <a:pt x="1094317" y="110057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47434" y="2334606"/>
              <a:ext cx="1094740" cy="631825"/>
            </a:xfrm>
            <a:custGeom>
              <a:avLst/>
              <a:gdLst/>
              <a:ahLst/>
              <a:cxnLst/>
              <a:rect l="l" t="t" r="r" b="b"/>
              <a:pathLst>
                <a:path w="1094739" h="631825">
                  <a:moveTo>
                    <a:pt x="0" y="0"/>
                  </a:moveTo>
                  <a:lnTo>
                    <a:pt x="4691" y="314227"/>
                  </a:lnTo>
                  <a:lnTo>
                    <a:pt x="1094317" y="631581"/>
                  </a:lnTo>
                  <a:lnTo>
                    <a:pt x="1094317" y="3064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A6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47434" y="2334606"/>
              <a:ext cx="1094740" cy="631825"/>
            </a:xfrm>
            <a:custGeom>
              <a:avLst/>
              <a:gdLst/>
              <a:ahLst/>
              <a:cxnLst/>
              <a:rect l="l" t="t" r="r" b="b"/>
              <a:pathLst>
                <a:path w="1094739" h="631825">
                  <a:moveTo>
                    <a:pt x="1094317" y="306411"/>
                  </a:moveTo>
                  <a:lnTo>
                    <a:pt x="1094317" y="631581"/>
                  </a:lnTo>
                  <a:lnTo>
                    <a:pt x="4691" y="314227"/>
                  </a:lnTo>
                  <a:lnTo>
                    <a:pt x="0" y="0"/>
                  </a:lnTo>
                  <a:lnTo>
                    <a:pt x="1094317" y="30641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53346" y="2425284"/>
              <a:ext cx="1091565" cy="444500"/>
            </a:xfrm>
            <a:custGeom>
              <a:avLst/>
              <a:gdLst/>
              <a:ahLst/>
              <a:cxnLst/>
              <a:rect l="l" t="t" r="r" b="b"/>
              <a:pathLst>
                <a:path w="1091564" h="444500">
                  <a:moveTo>
                    <a:pt x="750387" y="443980"/>
                  </a:moveTo>
                  <a:lnTo>
                    <a:pt x="768853" y="432255"/>
                  </a:lnTo>
                  <a:lnTo>
                    <a:pt x="827771" y="411151"/>
                  </a:lnTo>
                  <a:lnTo>
                    <a:pt x="932415" y="401771"/>
                  </a:lnTo>
                  <a:lnTo>
                    <a:pt x="1088063" y="425220"/>
                  </a:lnTo>
                </a:path>
                <a:path w="1091564" h="444500">
                  <a:moveTo>
                    <a:pt x="576860" y="390829"/>
                  </a:moveTo>
                  <a:lnTo>
                    <a:pt x="604560" y="379104"/>
                  </a:lnTo>
                  <a:lnTo>
                    <a:pt x="692936" y="357999"/>
                  </a:lnTo>
                  <a:lnTo>
                    <a:pt x="849903" y="348619"/>
                  </a:lnTo>
                  <a:lnTo>
                    <a:pt x="1083376" y="372070"/>
                  </a:lnTo>
                </a:path>
                <a:path w="1091564" h="444500">
                  <a:moveTo>
                    <a:pt x="412714" y="343928"/>
                  </a:moveTo>
                  <a:lnTo>
                    <a:pt x="449476" y="332203"/>
                  </a:lnTo>
                  <a:lnTo>
                    <a:pt x="566764" y="311097"/>
                  </a:lnTo>
                  <a:lnTo>
                    <a:pt x="775083" y="301716"/>
                  </a:lnTo>
                  <a:lnTo>
                    <a:pt x="1084939" y="325165"/>
                  </a:lnTo>
                </a:path>
                <a:path w="1091564" h="444500">
                  <a:moveTo>
                    <a:pt x="265758" y="293903"/>
                  </a:moveTo>
                  <a:lnTo>
                    <a:pt x="310899" y="259321"/>
                  </a:lnTo>
                  <a:lnTo>
                    <a:pt x="454919" y="197074"/>
                  </a:lnTo>
                  <a:lnTo>
                    <a:pt x="710717" y="169408"/>
                  </a:lnTo>
                  <a:lnTo>
                    <a:pt x="1091191" y="238572"/>
                  </a:lnTo>
                </a:path>
                <a:path w="1091564" h="444500">
                  <a:moveTo>
                    <a:pt x="103176" y="250131"/>
                  </a:moveTo>
                  <a:lnTo>
                    <a:pt x="146849" y="211885"/>
                  </a:lnTo>
                  <a:lnTo>
                    <a:pt x="287643" y="141578"/>
                  </a:lnTo>
                  <a:lnTo>
                    <a:pt x="540215" y="105851"/>
                  </a:lnTo>
                  <a:lnTo>
                    <a:pt x="919223" y="171348"/>
                  </a:lnTo>
                </a:path>
                <a:path w="1091564" h="444500">
                  <a:moveTo>
                    <a:pt x="0" y="218861"/>
                  </a:moveTo>
                  <a:lnTo>
                    <a:pt x="13678" y="183785"/>
                  </a:lnTo>
                  <a:lnTo>
                    <a:pt x="61359" y="107085"/>
                  </a:lnTo>
                  <a:lnTo>
                    <a:pt x="153009" y="31558"/>
                  </a:lnTo>
                  <a:lnTo>
                    <a:pt x="298594" y="0"/>
                  </a:lnTo>
                </a:path>
              </a:pathLst>
            </a:custGeom>
            <a:ln w="7199">
              <a:solidFill>
                <a:srgbClr val="A17D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67161" y="1825336"/>
              <a:ext cx="613540" cy="158750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6660115" y="2921667"/>
            <a:ext cx="2179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24591" y="905879"/>
            <a:ext cx="4206240" cy="123253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6364" marR="118745" algn="ctr">
              <a:lnSpc>
                <a:spcPts val="1560"/>
              </a:lnSpc>
              <a:spcBef>
                <a:spcPts val="25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common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woodworking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joint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tee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halving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joint,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opposite.</a:t>
            </a:r>
            <a:endParaRPr sz="1400">
              <a:latin typeface="Arial"/>
              <a:cs typeface="Arial"/>
            </a:endParaRPr>
          </a:p>
          <a:p>
            <a:pPr marL="12700" marR="5080" indent="-635" algn="ctr">
              <a:lnSpc>
                <a:spcPts val="1560"/>
              </a:lnSpc>
              <a:spcBef>
                <a:spcPts val="1575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Using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ruler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pencil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ink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freehand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(without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ruler),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47657" y="821899"/>
            <a:ext cx="3486785" cy="51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TEE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HALVING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JOINT</a:t>
            </a:r>
            <a:r>
              <a:rPr sz="14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  <a:p>
            <a:pPr marL="880744">
              <a:lnSpc>
                <a:spcPct val="100000"/>
              </a:lnSpc>
              <a:spcBef>
                <a:spcPts val="930"/>
              </a:spcBef>
            </a:pPr>
            <a:r>
              <a:rPr sz="1050" dirty="0">
                <a:solidFill>
                  <a:srgbClr val="151616"/>
                </a:solidFill>
                <a:latin typeface="Arial"/>
                <a:cs typeface="Arial"/>
              </a:rPr>
              <a:t>SURFACES</a:t>
            </a:r>
            <a:r>
              <a:rPr sz="105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50" spc="-10" dirty="0">
                <a:solidFill>
                  <a:srgbClr val="151616"/>
                </a:solidFill>
                <a:latin typeface="Arial"/>
                <a:cs typeface="Arial"/>
              </a:rPr>
              <a:t>LEVEL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389985" y="1343771"/>
            <a:ext cx="8968105" cy="5623560"/>
            <a:chOff x="1389985" y="1343771"/>
            <a:chExt cx="8968105" cy="5623560"/>
          </a:xfrm>
        </p:grpSpPr>
        <p:sp>
          <p:nvSpPr>
            <p:cNvPr id="38" name="object 38"/>
            <p:cNvSpPr/>
            <p:nvPr/>
          </p:nvSpPr>
          <p:spPr>
            <a:xfrm>
              <a:off x="1389976" y="1343781"/>
              <a:ext cx="1987550" cy="1226820"/>
            </a:xfrm>
            <a:custGeom>
              <a:avLst/>
              <a:gdLst/>
              <a:ahLst/>
              <a:cxnLst/>
              <a:rect l="l" t="t" r="r" b="b"/>
              <a:pathLst>
                <a:path w="1987550" h="1226820">
                  <a:moveTo>
                    <a:pt x="1987308" y="1137005"/>
                  </a:moveTo>
                  <a:lnTo>
                    <a:pt x="1952637" y="1146505"/>
                  </a:lnTo>
                  <a:lnTo>
                    <a:pt x="1952498" y="1146517"/>
                  </a:lnTo>
                  <a:lnTo>
                    <a:pt x="1951304" y="1146568"/>
                  </a:lnTo>
                  <a:lnTo>
                    <a:pt x="1952498" y="1146505"/>
                  </a:lnTo>
                  <a:lnTo>
                    <a:pt x="1952498" y="7200"/>
                  </a:lnTo>
                  <a:lnTo>
                    <a:pt x="1952498" y="3594"/>
                  </a:lnTo>
                  <a:lnTo>
                    <a:pt x="1952498" y="0"/>
                  </a:lnTo>
                  <a:lnTo>
                    <a:pt x="1948903" y="0"/>
                  </a:lnTo>
                  <a:lnTo>
                    <a:pt x="38404" y="0"/>
                  </a:lnTo>
                  <a:lnTo>
                    <a:pt x="34810" y="0"/>
                  </a:lnTo>
                  <a:lnTo>
                    <a:pt x="34810" y="3594"/>
                  </a:lnTo>
                  <a:lnTo>
                    <a:pt x="34810" y="720153"/>
                  </a:lnTo>
                  <a:lnTo>
                    <a:pt x="33604" y="720102"/>
                  </a:lnTo>
                  <a:lnTo>
                    <a:pt x="0" y="710653"/>
                  </a:lnTo>
                  <a:lnTo>
                    <a:pt x="38404" y="800265"/>
                  </a:lnTo>
                  <a:lnTo>
                    <a:pt x="57708" y="755230"/>
                  </a:lnTo>
                  <a:lnTo>
                    <a:pt x="76809" y="710653"/>
                  </a:lnTo>
                  <a:lnTo>
                    <a:pt x="74409" y="711809"/>
                  </a:lnTo>
                  <a:lnTo>
                    <a:pt x="72009" y="712901"/>
                  </a:lnTo>
                  <a:lnTo>
                    <a:pt x="42011" y="720153"/>
                  </a:lnTo>
                  <a:lnTo>
                    <a:pt x="40805" y="720217"/>
                  </a:lnTo>
                  <a:lnTo>
                    <a:pt x="41998" y="720153"/>
                  </a:lnTo>
                  <a:lnTo>
                    <a:pt x="42011" y="7200"/>
                  </a:lnTo>
                  <a:lnTo>
                    <a:pt x="979157" y="7200"/>
                  </a:lnTo>
                  <a:lnTo>
                    <a:pt x="979157" y="932967"/>
                  </a:lnTo>
                  <a:lnTo>
                    <a:pt x="977963" y="932903"/>
                  </a:lnTo>
                  <a:lnTo>
                    <a:pt x="944359" y="923455"/>
                  </a:lnTo>
                  <a:lnTo>
                    <a:pt x="982764" y="1013066"/>
                  </a:lnTo>
                  <a:lnTo>
                    <a:pt x="1002068" y="968032"/>
                  </a:lnTo>
                  <a:lnTo>
                    <a:pt x="1021168" y="923455"/>
                  </a:lnTo>
                  <a:lnTo>
                    <a:pt x="1018768" y="924610"/>
                  </a:lnTo>
                  <a:lnTo>
                    <a:pt x="1016368" y="925703"/>
                  </a:lnTo>
                  <a:lnTo>
                    <a:pt x="986358" y="932967"/>
                  </a:lnTo>
                  <a:lnTo>
                    <a:pt x="986358" y="7200"/>
                  </a:lnTo>
                  <a:lnTo>
                    <a:pt x="1945297" y="7200"/>
                  </a:lnTo>
                  <a:lnTo>
                    <a:pt x="1945297" y="1146505"/>
                  </a:lnTo>
                  <a:lnTo>
                    <a:pt x="1910499" y="1137005"/>
                  </a:lnTo>
                  <a:lnTo>
                    <a:pt x="1948903" y="1226616"/>
                  </a:lnTo>
                  <a:lnTo>
                    <a:pt x="1968207" y="1181582"/>
                  </a:lnTo>
                  <a:lnTo>
                    <a:pt x="1983232" y="1146505"/>
                  </a:lnTo>
                  <a:lnTo>
                    <a:pt x="1987308" y="113700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674512" y="3967563"/>
              <a:ext cx="4683760" cy="2999740"/>
            </a:xfrm>
            <a:custGeom>
              <a:avLst/>
              <a:gdLst/>
              <a:ahLst/>
              <a:cxnLst/>
              <a:rect l="l" t="t" r="r" b="b"/>
              <a:pathLst>
                <a:path w="4683759" h="2999740">
                  <a:moveTo>
                    <a:pt x="2413" y="1525943"/>
                  </a:moveTo>
                  <a:lnTo>
                    <a:pt x="2349" y="1526197"/>
                  </a:lnTo>
                  <a:lnTo>
                    <a:pt x="2209" y="1526349"/>
                  </a:lnTo>
                  <a:lnTo>
                    <a:pt x="2019" y="1526413"/>
                  </a:lnTo>
                  <a:lnTo>
                    <a:pt x="2413" y="1526552"/>
                  </a:lnTo>
                  <a:lnTo>
                    <a:pt x="2413" y="1525943"/>
                  </a:lnTo>
                  <a:close/>
                </a:path>
                <a:path w="4683759" h="2999740">
                  <a:moveTo>
                    <a:pt x="805522" y="1757248"/>
                  </a:moveTo>
                  <a:lnTo>
                    <a:pt x="804900" y="1757057"/>
                  </a:lnTo>
                  <a:lnTo>
                    <a:pt x="804494" y="1756765"/>
                  </a:lnTo>
                  <a:lnTo>
                    <a:pt x="804087" y="1756257"/>
                  </a:lnTo>
                  <a:lnTo>
                    <a:pt x="803656" y="1755965"/>
                  </a:lnTo>
                  <a:lnTo>
                    <a:pt x="803554" y="1754670"/>
                  </a:lnTo>
                  <a:lnTo>
                    <a:pt x="803516" y="1756676"/>
                  </a:lnTo>
                  <a:lnTo>
                    <a:pt x="805522" y="1757248"/>
                  </a:lnTo>
                  <a:close/>
                </a:path>
                <a:path w="4683759" h="2999740">
                  <a:moveTo>
                    <a:pt x="815848" y="490601"/>
                  </a:moveTo>
                  <a:lnTo>
                    <a:pt x="815555" y="490524"/>
                  </a:lnTo>
                  <a:lnTo>
                    <a:pt x="814959" y="490499"/>
                  </a:lnTo>
                  <a:lnTo>
                    <a:pt x="814374" y="490601"/>
                  </a:lnTo>
                  <a:lnTo>
                    <a:pt x="815848" y="490601"/>
                  </a:lnTo>
                  <a:close/>
                </a:path>
                <a:path w="4683759" h="2999740">
                  <a:moveTo>
                    <a:pt x="3744239" y="1978863"/>
                  </a:moveTo>
                  <a:lnTo>
                    <a:pt x="3732720" y="1968919"/>
                  </a:lnTo>
                  <a:lnTo>
                    <a:pt x="3732720" y="1982393"/>
                  </a:lnTo>
                  <a:lnTo>
                    <a:pt x="3732530" y="1982406"/>
                  </a:lnTo>
                  <a:lnTo>
                    <a:pt x="3732365" y="1982292"/>
                  </a:lnTo>
                  <a:lnTo>
                    <a:pt x="3732720" y="1982393"/>
                  </a:lnTo>
                  <a:lnTo>
                    <a:pt x="3732720" y="1968919"/>
                  </a:lnTo>
                  <a:lnTo>
                    <a:pt x="3726523" y="1967153"/>
                  </a:lnTo>
                  <a:lnTo>
                    <a:pt x="3726523" y="1980590"/>
                  </a:lnTo>
                  <a:lnTo>
                    <a:pt x="3720046" y="1982406"/>
                  </a:lnTo>
                  <a:lnTo>
                    <a:pt x="2703195" y="2264308"/>
                  </a:lnTo>
                  <a:lnTo>
                    <a:pt x="2678709" y="2273858"/>
                  </a:lnTo>
                  <a:lnTo>
                    <a:pt x="2683522" y="2274036"/>
                  </a:lnTo>
                  <a:lnTo>
                    <a:pt x="2680220" y="2275827"/>
                  </a:lnTo>
                  <a:lnTo>
                    <a:pt x="2680043" y="2275700"/>
                  </a:lnTo>
                  <a:lnTo>
                    <a:pt x="2677553" y="2274925"/>
                  </a:lnTo>
                  <a:lnTo>
                    <a:pt x="2675598" y="2274366"/>
                  </a:lnTo>
                  <a:lnTo>
                    <a:pt x="2675598" y="2985592"/>
                  </a:lnTo>
                  <a:lnTo>
                    <a:pt x="2673629" y="2985592"/>
                  </a:lnTo>
                  <a:lnTo>
                    <a:pt x="2672880" y="2985592"/>
                  </a:lnTo>
                  <a:lnTo>
                    <a:pt x="2673769" y="2985566"/>
                  </a:lnTo>
                  <a:lnTo>
                    <a:pt x="2673629" y="2985592"/>
                  </a:lnTo>
                  <a:lnTo>
                    <a:pt x="2673820" y="2985566"/>
                  </a:lnTo>
                  <a:lnTo>
                    <a:pt x="2675496" y="2985566"/>
                  </a:lnTo>
                  <a:lnTo>
                    <a:pt x="2675598" y="2274366"/>
                  </a:lnTo>
                  <a:lnTo>
                    <a:pt x="2670467" y="2272906"/>
                  </a:lnTo>
                  <a:lnTo>
                    <a:pt x="2670467" y="2288552"/>
                  </a:lnTo>
                  <a:lnTo>
                    <a:pt x="2670454" y="2289568"/>
                  </a:lnTo>
                  <a:lnTo>
                    <a:pt x="2670314" y="2413317"/>
                  </a:lnTo>
                  <a:lnTo>
                    <a:pt x="2669476" y="2983852"/>
                  </a:lnTo>
                  <a:lnTo>
                    <a:pt x="27495" y="2231098"/>
                  </a:lnTo>
                  <a:lnTo>
                    <a:pt x="8928" y="2225814"/>
                  </a:lnTo>
                  <a:lnTo>
                    <a:pt x="8928" y="2224405"/>
                  </a:lnTo>
                  <a:lnTo>
                    <a:pt x="9156" y="1535480"/>
                  </a:lnTo>
                  <a:lnTo>
                    <a:pt x="798855" y="1760207"/>
                  </a:lnTo>
                  <a:lnTo>
                    <a:pt x="798931" y="2100173"/>
                  </a:lnTo>
                  <a:lnTo>
                    <a:pt x="799680" y="2102446"/>
                  </a:lnTo>
                  <a:lnTo>
                    <a:pt x="1874024" y="2412657"/>
                  </a:lnTo>
                  <a:lnTo>
                    <a:pt x="1877847" y="2413317"/>
                  </a:lnTo>
                  <a:lnTo>
                    <a:pt x="1880019" y="2412936"/>
                  </a:lnTo>
                  <a:lnTo>
                    <a:pt x="1890610" y="2402230"/>
                  </a:lnTo>
                  <a:lnTo>
                    <a:pt x="1890610" y="2397760"/>
                  </a:lnTo>
                  <a:lnTo>
                    <a:pt x="1888032" y="2067255"/>
                  </a:lnTo>
                  <a:lnTo>
                    <a:pt x="1964245" y="2088908"/>
                  </a:lnTo>
                  <a:lnTo>
                    <a:pt x="2025980" y="2108771"/>
                  </a:lnTo>
                  <a:lnTo>
                    <a:pt x="2074367" y="2123579"/>
                  </a:lnTo>
                  <a:lnTo>
                    <a:pt x="2174976" y="2152954"/>
                  </a:lnTo>
                  <a:lnTo>
                    <a:pt x="2571038" y="2261349"/>
                  </a:lnTo>
                  <a:lnTo>
                    <a:pt x="2670454" y="2289606"/>
                  </a:lnTo>
                  <a:lnTo>
                    <a:pt x="2607754" y="2271395"/>
                  </a:lnTo>
                  <a:lnTo>
                    <a:pt x="2670467" y="2288552"/>
                  </a:lnTo>
                  <a:lnTo>
                    <a:pt x="2670467" y="2272906"/>
                  </a:lnTo>
                  <a:lnTo>
                    <a:pt x="1931987" y="2061171"/>
                  </a:lnTo>
                  <a:lnTo>
                    <a:pt x="1906930" y="2054847"/>
                  </a:lnTo>
                  <a:lnTo>
                    <a:pt x="1897722" y="2052650"/>
                  </a:lnTo>
                  <a:lnTo>
                    <a:pt x="1895335" y="2052091"/>
                  </a:lnTo>
                  <a:lnTo>
                    <a:pt x="1895335" y="2062213"/>
                  </a:lnTo>
                  <a:lnTo>
                    <a:pt x="1892427" y="2064105"/>
                  </a:lnTo>
                  <a:lnTo>
                    <a:pt x="1878799" y="2055685"/>
                  </a:lnTo>
                  <a:lnTo>
                    <a:pt x="1878799" y="2052764"/>
                  </a:lnTo>
                  <a:lnTo>
                    <a:pt x="1878965" y="2052739"/>
                  </a:lnTo>
                  <a:lnTo>
                    <a:pt x="1880184" y="2052650"/>
                  </a:lnTo>
                  <a:lnTo>
                    <a:pt x="1881149" y="2052802"/>
                  </a:lnTo>
                  <a:lnTo>
                    <a:pt x="1882305" y="2053234"/>
                  </a:lnTo>
                  <a:lnTo>
                    <a:pt x="1886470" y="2055507"/>
                  </a:lnTo>
                  <a:lnTo>
                    <a:pt x="1892096" y="2058911"/>
                  </a:lnTo>
                  <a:lnTo>
                    <a:pt x="1895335" y="2062213"/>
                  </a:lnTo>
                  <a:lnTo>
                    <a:pt x="1895335" y="2052091"/>
                  </a:lnTo>
                  <a:lnTo>
                    <a:pt x="1890890" y="2051024"/>
                  </a:lnTo>
                  <a:lnTo>
                    <a:pt x="1883321" y="2049653"/>
                  </a:lnTo>
                  <a:lnTo>
                    <a:pt x="1881568" y="2049233"/>
                  </a:lnTo>
                  <a:lnTo>
                    <a:pt x="1880120" y="2049208"/>
                  </a:lnTo>
                  <a:lnTo>
                    <a:pt x="1879942" y="2049246"/>
                  </a:lnTo>
                  <a:lnTo>
                    <a:pt x="1880590" y="2048357"/>
                  </a:lnTo>
                  <a:lnTo>
                    <a:pt x="2111705" y="1982393"/>
                  </a:lnTo>
                  <a:lnTo>
                    <a:pt x="2940215" y="1752854"/>
                  </a:lnTo>
                  <a:lnTo>
                    <a:pt x="2940608" y="1752854"/>
                  </a:lnTo>
                  <a:lnTo>
                    <a:pt x="3726523" y="1980590"/>
                  </a:lnTo>
                  <a:lnTo>
                    <a:pt x="3726523" y="1967153"/>
                  </a:lnTo>
                  <a:lnTo>
                    <a:pt x="2975381" y="1752854"/>
                  </a:lnTo>
                  <a:lnTo>
                    <a:pt x="2943669" y="1743811"/>
                  </a:lnTo>
                  <a:lnTo>
                    <a:pt x="2941320" y="1743189"/>
                  </a:lnTo>
                  <a:lnTo>
                    <a:pt x="2939504" y="1743202"/>
                  </a:lnTo>
                  <a:lnTo>
                    <a:pt x="1883829" y="2041271"/>
                  </a:lnTo>
                  <a:lnTo>
                    <a:pt x="1874583" y="2050618"/>
                  </a:lnTo>
                  <a:lnTo>
                    <a:pt x="1874583" y="2051304"/>
                  </a:lnTo>
                  <a:lnTo>
                    <a:pt x="1874012" y="2051773"/>
                  </a:lnTo>
                  <a:lnTo>
                    <a:pt x="1872729" y="2052916"/>
                  </a:lnTo>
                  <a:lnTo>
                    <a:pt x="1871891" y="2054009"/>
                  </a:lnTo>
                  <a:lnTo>
                    <a:pt x="1871230" y="2055596"/>
                  </a:lnTo>
                  <a:lnTo>
                    <a:pt x="1868551" y="2064372"/>
                  </a:lnTo>
                  <a:lnTo>
                    <a:pt x="1871395" y="2058911"/>
                  </a:lnTo>
                  <a:lnTo>
                    <a:pt x="1872869" y="2056409"/>
                  </a:lnTo>
                  <a:lnTo>
                    <a:pt x="1873681" y="2055253"/>
                  </a:lnTo>
                  <a:lnTo>
                    <a:pt x="1874393" y="2054580"/>
                  </a:lnTo>
                  <a:lnTo>
                    <a:pt x="1874583" y="2054466"/>
                  </a:lnTo>
                  <a:lnTo>
                    <a:pt x="1874583" y="2056688"/>
                  </a:lnTo>
                  <a:lnTo>
                    <a:pt x="1875320" y="2058974"/>
                  </a:lnTo>
                  <a:lnTo>
                    <a:pt x="1888007" y="2067255"/>
                  </a:lnTo>
                  <a:lnTo>
                    <a:pt x="1889594" y="2375535"/>
                  </a:lnTo>
                  <a:lnTo>
                    <a:pt x="1877834" y="2412377"/>
                  </a:lnTo>
                  <a:lnTo>
                    <a:pt x="1876247" y="2412301"/>
                  </a:lnTo>
                  <a:lnTo>
                    <a:pt x="1833270" y="2400008"/>
                  </a:lnTo>
                  <a:lnTo>
                    <a:pt x="809269" y="2105901"/>
                  </a:lnTo>
                  <a:lnTo>
                    <a:pt x="802703" y="2099271"/>
                  </a:lnTo>
                  <a:lnTo>
                    <a:pt x="802767" y="2049208"/>
                  </a:lnTo>
                  <a:lnTo>
                    <a:pt x="802830" y="2012657"/>
                  </a:lnTo>
                  <a:lnTo>
                    <a:pt x="803122" y="1898345"/>
                  </a:lnTo>
                  <a:lnTo>
                    <a:pt x="803503" y="1761744"/>
                  </a:lnTo>
                  <a:lnTo>
                    <a:pt x="803427" y="1761528"/>
                  </a:lnTo>
                  <a:lnTo>
                    <a:pt x="804240" y="1761744"/>
                  </a:lnTo>
                  <a:lnTo>
                    <a:pt x="803503" y="1761515"/>
                  </a:lnTo>
                  <a:lnTo>
                    <a:pt x="803516" y="1756676"/>
                  </a:lnTo>
                  <a:lnTo>
                    <a:pt x="798880" y="1755343"/>
                  </a:lnTo>
                  <a:lnTo>
                    <a:pt x="798893" y="1755965"/>
                  </a:lnTo>
                  <a:lnTo>
                    <a:pt x="798855" y="1755343"/>
                  </a:lnTo>
                  <a:lnTo>
                    <a:pt x="9169" y="1528495"/>
                  </a:lnTo>
                  <a:lnTo>
                    <a:pt x="9169" y="1525943"/>
                  </a:lnTo>
                  <a:lnTo>
                    <a:pt x="9080" y="1526349"/>
                  </a:lnTo>
                  <a:lnTo>
                    <a:pt x="8991" y="1528445"/>
                  </a:lnTo>
                  <a:lnTo>
                    <a:pt x="2413" y="1526552"/>
                  </a:lnTo>
                  <a:lnTo>
                    <a:pt x="2400" y="1533169"/>
                  </a:lnTo>
                  <a:lnTo>
                    <a:pt x="2159" y="1533207"/>
                  </a:lnTo>
                  <a:lnTo>
                    <a:pt x="1092" y="1533169"/>
                  </a:lnTo>
                  <a:lnTo>
                    <a:pt x="0" y="1532877"/>
                  </a:lnTo>
                  <a:lnTo>
                    <a:pt x="2400" y="1533550"/>
                  </a:lnTo>
                  <a:lnTo>
                    <a:pt x="571" y="2203818"/>
                  </a:lnTo>
                  <a:lnTo>
                    <a:pt x="469" y="2231263"/>
                  </a:lnTo>
                  <a:lnTo>
                    <a:pt x="647" y="2231885"/>
                  </a:lnTo>
                  <a:lnTo>
                    <a:pt x="1092" y="2232190"/>
                  </a:lnTo>
                  <a:lnTo>
                    <a:pt x="1041" y="2232355"/>
                  </a:lnTo>
                  <a:lnTo>
                    <a:pt x="2672118" y="2999270"/>
                  </a:lnTo>
                  <a:lnTo>
                    <a:pt x="2672626" y="2999600"/>
                  </a:lnTo>
                  <a:lnTo>
                    <a:pt x="2675661" y="2999727"/>
                  </a:lnTo>
                  <a:lnTo>
                    <a:pt x="2676233" y="2999473"/>
                  </a:lnTo>
                  <a:lnTo>
                    <a:pt x="2677731" y="2999155"/>
                  </a:lnTo>
                  <a:lnTo>
                    <a:pt x="2683599" y="2985693"/>
                  </a:lnTo>
                  <a:lnTo>
                    <a:pt x="2685491" y="2289391"/>
                  </a:lnTo>
                  <a:lnTo>
                    <a:pt x="2681998" y="2277224"/>
                  </a:lnTo>
                  <a:lnTo>
                    <a:pt x="2683091" y="2277503"/>
                  </a:lnTo>
                  <a:lnTo>
                    <a:pt x="2692095" y="2277821"/>
                  </a:lnTo>
                  <a:lnTo>
                    <a:pt x="2688831" y="2282609"/>
                  </a:lnTo>
                  <a:lnTo>
                    <a:pt x="2732621" y="2273389"/>
                  </a:lnTo>
                  <a:lnTo>
                    <a:pt x="2778175" y="2263102"/>
                  </a:lnTo>
                  <a:lnTo>
                    <a:pt x="2825305" y="2251875"/>
                  </a:lnTo>
                  <a:lnTo>
                    <a:pt x="2923565" y="2226894"/>
                  </a:lnTo>
                  <a:lnTo>
                    <a:pt x="3078251" y="2184539"/>
                  </a:lnTo>
                  <a:lnTo>
                    <a:pt x="3691763" y="2004009"/>
                  </a:lnTo>
                  <a:lnTo>
                    <a:pt x="3736200" y="1991385"/>
                  </a:lnTo>
                  <a:lnTo>
                    <a:pt x="3744239" y="1982406"/>
                  </a:lnTo>
                  <a:lnTo>
                    <a:pt x="3744239" y="1978863"/>
                  </a:lnTo>
                  <a:close/>
                </a:path>
                <a:path w="4683759" h="2999740">
                  <a:moveTo>
                    <a:pt x="4682744" y="6667"/>
                  </a:moveTo>
                  <a:lnTo>
                    <a:pt x="4681855" y="6896"/>
                  </a:lnTo>
                  <a:lnTo>
                    <a:pt x="4682744" y="6667"/>
                  </a:lnTo>
                  <a:close/>
                </a:path>
                <a:path w="4683759" h="2999740">
                  <a:moveTo>
                    <a:pt x="4683506" y="640080"/>
                  </a:moveTo>
                  <a:lnTo>
                    <a:pt x="4683468" y="639762"/>
                  </a:lnTo>
                  <a:lnTo>
                    <a:pt x="4683455" y="634098"/>
                  </a:lnTo>
                  <a:lnTo>
                    <a:pt x="4681855" y="6921"/>
                  </a:lnTo>
                  <a:lnTo>
                    <a:pt x="4681728" y="6934"/>
                  </a:lnTo>
                  <a:lnTo>
                    <a:pt x="4681740" y="317"/>
                  </a:lnTo>
                  <a:lnTo>
                    <a:pt x="4681575" y="215"/>
                  </a:lnTo>
                  <a:lnTo>
                    <a:pt x="4681448" y="76"/>
                  </a:lnTo>
                  <a:lnTo>
                    <a:pt x="4681296" y="50"/>
                  </a:lnTo>
                  <a:lnTo>
                    <a:pt x="4681156" y="0"/>
                  </a:lnTo>
                  <a:lnTo>
                    <a:pt x="4680877" y="12"/>
                  </a:lnTo>
                  <a:lnTo>
                    <a:pt x="4678477" y="774"/>
                  </a:lnTo>
                  <a:lnTo>
                    <a:pt x="4675086" y="1752"/>
                  </a:lnTo>
                  <a:lnTo>
                    <a:pt x="4675086" y="1536"/>
                  </a:lnTo>
                  <a:lnTo>
                    <a:pt x="4674933" y="774"/>
                  </a:lnTo>
                  <a:lnTo>
                    <a:pt x="4674933" y="1803"/>
                  </a:lnTo>
                  <a:lnTo>
                    <a:pt x="4657179" y="6959"/>
                  </a:lnTo>
                  <a:lnTo>
                    <a:pt x="1911540" y="793623"/>
                  </a:lnTo>
                  <a:lnTo>
                    <a:pt x="4674933" y="8877"/>
                  </a:lnTo>
                  <a:lnTo>
                    <a:pt x="4675175" y="635330"/>
                  </a:lnTo>
                  <a:lnTo>
                    <a:pt x="4090390" y="804049"/>
                  </a:lnTo>
                  <a:lnTo>
                    <a:pt x="3015780" y="1114196"/>
                  </a:lnTo>
                  <a:lnTo>
                    <a:pt x="3015907" y="803922"/>
                  </a:lnTo>
                  <a:lnTo>
                    <a:pt x="3015907" y="801039"/>
                  </a:lnTo>
                  <a:lnTo>
                    <a:pt x="3008350" y="791946"/>
                  </a:lnTo>
                  <a:lnTo>
                    <a:pt x="3007398" y="791527"/>
                  </a:lnTo>
                  <a:lnTo>
                    <a:pt x="3005175" y="791984"/>
                  </a:lnTo>
                  <a:lnTo>
                    <a:pt x="3004515" y="792111"/>
                  </a:lnTo>
                  <a:lnTo>
                    <a:pt x="3004515" y="803249"/>
                  </a:lnTo>
                  <a:lnTo>
                    <a:pt x="3004197" y="802576"/>
                  </a:lnTo>
                  <a:lnTo>
                    <a:pt x="3004515" y="803249"/>
                  </a:lnTo>
                  <a:lnTo>
                    <a:pt x="3004515" y="792111"/>
                  </a:lnTo>
                  <a:lnTo>
                    <a:pt x="3004159" y="792162"/>
                  </a:lnTo>
                  <a:lnTo>
                    <a:pt x="2962656" y="804049"/>
                  </a:lnTo>
                  <a:lnTo>
                    <a:pt x="1911972" y="1105674"/>
                  </a:lnTo>
                  <a:lnTo>
                    <a:pt x="1912264" y="1066076"/>
                  </a:lnTo>
                  <a:lnTo>
                    <a:pt x="1913077" y="1011910"/>
                  </a:lnTo>
                  <a:lnTo>
                    <a:pt x="1913813" y="952461"/>
                  </a:lnTo>
                  <a:lnTo>
                    <a:pt x="1913902" y="893546"/>
                  </a:lnTo>
                  <a:lnTo>
                    <a:pt x="1912797" y="840955"/>
                  </a:lnTo>
                  <a:lnTo>
                    <a:pt x="1910054" y="802576"/>
                  </a:lnTo>
                  <a:lnTo>
                    <a:pt x="1909914" y="800531"/>
                  </a:lnTo>
                  <a:lnTo>
                    <a:pt x="1907451" y="802576"/>
                  </a:lnTo>
                  <a:lnTo>
                    <a:pt x="1905330" y="798322"/>
                  </a:lnTo>
                  <a:lnTo>
                    <a:pt x="1904530" y="795172"/>
                  </a:lnTo>
                  <a:lnTo>
                    <a:pt x="1906104" y="794753"/>
                  </a:lnTo>
                  <a:lnTo>
                    <a:pt x="1916811" y="804329"/>
                  </a:lnTo>
                  <a:lnTo>
                    <a:pt x="1912226" y="794753"/>
                  </a:lnTo>
                  <a:lnTo>
                    <a:pt x="1912061" y="794397"/>
                  </a:lnTo>
                  <a:lnTo>
                    <a:pt x="1911540" y="793623"/>
                  </a:lnTo>
                  <a:lnTo>
                    <a:pt x="1910816" y="792505"/>
                  </a:lnTo>
                  <a:lnTo>
                    <a:pt x="1909368" y="791438"/>
                  </a:lnTo>
                  <a:lnTo>
                    <a:pt x="1907260" y="790663"/>
                  </a:lnTo>
                  <a:lnTo>
                    <a:pt x="1907133" y="789990"/>
                  </a:lnTo>
                  <a:lnTo>
                    <a:pt x="1902980" y="788568"/>
                  </a:lnTo>
                  <a:lnTo>
                    <a:pt x="1902726" y="787336"/>
                  </a:lnTo>
                  <a:lnTo>
                    <a:pt x="1902714" y="785202"/>
                  </a:lnTo>
                  <a:lnTo>
                    <a:pt x="1902879" y="784453"/>
                  </a:lnTo>
                  <a:lnTo>
                    <a:pt x="1903666" y="783043"/>
                  </a:lnTo>
                  <a:lnTo>
                    <a:pt x="1905609" y="780224"/>
                  </a:lnTo>
                  <a:lnTo>
                    <a:pt x="1909864" y="774801"/>
                  </a:lnTo>
                  <a:lnTo>
                    <a:pt x="1902206" y="781939"/>
                  </a:lnTo>
                  <a:lnTo>
                    <a:pt x="1900834" y="783590"/>
                  </a:lnTo>
                  <a:lnTo>
                    <a:pt x="1900262" y="785202"/>
                  </a:lnTo>
                  <a:lnTo>
                    <a:pt x="1900110" y="787336"/>
                  </a:lnTo>
                  <a:lnTo>
                    <a:pt x="1900085" y="787565"/>
                  </a:lnTo>
                  <a:lnTo>
                    <a:pt x="1899272" y="787285"/>
                  </a:lnTo>
                  <a:lnTo>
                    <a:pt x="1899272" y="796124"/>
                  </a:lnTo>
                  <a:lnTo>
                    <a:pt x="1899246" y="796798"/>
                  </a:lnTo>
                  <a:lnTo>
                    <a:pt x="1899145" y="796632"/>
                  </a:lnTo>
                  <a:lnTo>
                    <a:pt x="1899145" y="799223"/>
                  </a:lnTo>
                  <a:lnTo>
                    <a:pt x="1898662" y="810348"/>
                  </a:lnTo>
                  <a:lnTo>
                    <a:pt x="1898180" y="826427"/>
                  </a:lnTo>
                  <a:lnTo>
                    <a:pt x="1898142" y="827684"/>
                  </a:lnTo>
                  <a:lnTo>
                    <a:pt x="1897976" y="800036"/>
                  </a:lnTo>
                  <a:lnTo>
                    <a:pt x="1897976" y="834656"/>
                  </a:lnTo>
                  <a:lnTo>
                    <a:pt x="1897976" y="834885"/>
                  </a:lnTo>
                  <a:lnTo>
                    <a:pt x="1897976" y="836993"/>
                  </a:lnTo>
                  <a:lnTo>
                    <a:pt x="1898027" y="1111491"/>
                  </a:lnTo>
                  <a:lnTo>
                    <a:pt x="848829" y="806627"/>
                  </a:lnTo>
                  <a:lnTo>
                    <a:pt x="840498" y="804202"/>
                  </a:lnTo>
                  <a:lnTo>
                    <a:pt x="825500" y="799846"/>
                  </a:lnTo>
                  <a:lnTo>
                    <a:pt x="825487" y="798639"/>
                  </a:lnTo>
                  <a:lnTo>
                    <a:pt x="824623" y="744334"/>
                  </a:lnTo>
                  <a:lnTo>
                    <a:pt x="820686" y="502246"/>
                  </a:lnTo>
                  <a:lnTo>
                    <a:pt x="858304" y="512826"/>
                  </a:lnTo>
                  <a:lnTo>
                    <a:pt x="1411198" y="674204"/>
                  </a:lnTo>
                  <a:lnTo>
                    <a:pt x="1617154" y="731329"/>
                  </a:lnTo>
                  <a:lnTo>
                    <a:pt x="1716252" y="757008"/>
                  </a:lnTo>
                  <a:lnTo>
                    <a:pt x="1811248" y="779970"/>
                  </a:lnTo>
                  <a:lnTo>
                    <a:pt x="1856841" y="790244"/>
                  </a:lnTo>
                  <a:lnTo>
                    <a:pt x="1899145" y="799223"/>
                  </a:lnTo>
                  <a:lnTo>
                    <a:pt x="1899145" y="796632"/>
                  </a:lnTo>
                  <a:lnTo>
                    <a:pt x="1898878" y="796188"/>
                  </a:lnTo>
                  <a:lnTo>
                    <a:pt x="1899272" y="796124"/>
                  </a:lnTo>
                  <a:lnTo>
                    <a:pt x="1899272" y="787285"/>
                  </a:lnTo>
                  <a:lnTo>
                    <a:pt x="1891741" y="784682"/>
                  </a:lnTo>
                  <a:lnTo>
                    <a:pt x="1890585" y="784301"/>
                  </a:lnTo>
                  <a:lnTo>
                    <a:pt x="851382" y="500418"/>
                  </a:lnTo>
                  <a:lnTo>
                    <a:pt x="831329" y="494880"/>
                  </a:lnTo>
                  <a:lnTo>
                    <a:pt x="815924" y="490626"/>
                  </a:lnTo>
                  <a:lnTo>
                    <a:pt x="814235" y="490626"/>
                  </a:lnTo>
                  <a:lnTo>
                    <a:pt x="814222" y="500430"/>
                  </a:lnTo>
                  <a:lnTo>
                    <a:pt x="813600" y="500253"/>
                  </a:lnTo>
                  <a:lnTo>
                    <a:pt x="814222" y="500430"/>
                  </a:lnTo>
                  <a:lnTo>
                    <a:pt x="814222" y="490626"/>
                  </a:lnTo>
                  <a:lnTo>
                    <a:pt x="813600" y="490626"/>
                  </a:lnTo>
                  <a:lnTo>
                    <a:pt x="812838" y="491274"/>
                  </a:lnTo>
                  <a:lnTo>
                    <a:pt x="811834" y="491731"/>
                  </a:lnTo>
                  <a:lnTo>
                    <a:pt x="811428" y="492658"/>
                  </a:lnTo>
                  <a:lnTo>
                    <a:pt x="810882" y="493331"/>
                  </a:lnTo>
                  <a:lnTo>
                    <a:pt x="810628" y="494665"/>
                  </a:lnTo>
                  <a:lnTo>
                    <a:pt x="810666" y="494880"/>
                  </a:lnTo>
                  <a:lnTo>
                    <a:pt x="810882" y="504202"/>
                  </a:lnTo>
                  <a:lnTo>
                    <a:pt x="817143" y="799846"/>
                  </a:lnTo>
                  <a:lnTo>
                    <a:pt x="817270" y="804887"/>
                  </a:lnTo>
                  <a:lnTo>
                    <a:pt x="817397" y="805307"/>
                  </a:lnTo>
                  <a:lnTo>
                    <a:pt x="817740" y="805776"/>
                  </a:lnTo>
                  <a:lnTo>
                    <a:pt x="817829" y="806018"/>
                  </a:lnTo>
                  <a:lnTo>
                    <a:pt x="818769" y="806640"/>
                  </a:lnTo>
                  <a:lnTo>
                    <a:pt x="819010" y="806627"/>
                  </a:lnTo>
                  <a:lnTo>
                    <a:pt x="1898027" y="1113599"/>
                  </a:lnTo>
                  <a:lnTo>
                    <a:pt x="1898040" y="1120267"/>
                  </a:lnTo>
                  <a:lnTo>
                    <a:pt x="1898053" y="1119162"/>
                  </a:lnTo>
                  <a:lnTo>
                    <a:pt x="1898256" y="1118323"/>
                  </a:lnTo>
                  <a:lnTo>
                    <a:pt x="1898738" y="1117320"/>
                  </a:lnTo>
                  <a:lnTo>
                    <a:pt x="1899234" y="1116355"/>
                  </a:lnTo>
                  <a:lnTo>
                    <a:pt x="1899780" y="1115695"/>
                  </a:lnTo>
                  <a:lnTo>
                    <a:pt x="1899932" y="1114196"/>
                  </a:lnTo>
                  <a:lnTo>
                    <a:pt x="1900453" y="1115161"/>
                  </a:lnTo>
                  <a:lnTo>
                    <a:pt x="1899945" y="1115555"/>
                  </a:lnTo>
                  <a:lnTo>
                    <a:pt x="1899983" y="1120267"/>
                  </a:lnTo>
                  <a:lnTo>
                    <a:pt x="1900110" y="1118654"/>
                  </a:lnTo>
                  <a:lnTo>
                    <a:pt x="1900809" y="1117803"/>
                  </a:lnTo>
                  <a:lnTo>
                    <a:pt x="1901266" y="1116812"/>
                  </a:lnTo>
                  <a:lnTo>
                    <a:pt x="1901634" y="1116660"/>
                  </a:lnTo>
                  <a:lnTo>
                    <a:pt x="1902917" y="1117650"/>
                  </a:lnTo>
                  <a:lnTo>
                    <a:pt x="1904377" y="1118704"/>
                  </a:lnTo>
                  <a:lnTo>
                    <a:pt x="1905635" y="1119276"/>
                  </a:lnTo>
                  <a:lnTo>
                    <a:pt x="1907400" y="1119632"/>
                  </a:lnTo>
                  <a:lnTo>
                    <a:pt x="1908314" y="1120038"/>
                  </a:lnTo>
                  <a:lnTo>
                    <a:pt x="1911273" y="1119708"/>
                  </a:lnTo>
                  <a:lnTo>
                    <a:pt x="1912264" y="1119390"/>
                  </a:lnTo>
                  <a:lnTo>
                    <a:pt x="1947837" y="1109141"/>
                  </a:lnTo>
                  <a:lnTo>
                    <a:pt x="3003702" y="805014"/>
                  </a:lnTo>
                  <a:lnTo>
                    <a:pt x="3007029" y="804049"/>
                  </a:lnTo>
                  <a:lnTo>
                    <a:pt x="3007296" y="803986"/>
                  </a:lnTo>
                  <a:lnTo>
                    <a:pt x="3007512" y="803922"/>
                  </a:lnTo>
                  <a:lnTo>
                    <a:pt x="3007296" y="803986"/>
                  </a:lnTo>
                  <a:lnTo>
                    <a:pt x="3003702" y="805014"/>
                  </a:lnTo>
                  <a:lnTo>
                    <a:pt x="3003893" y="920889"/>
                  </a:lnTo>
                  <a:lnTo>
                    <a:pt x="3003994" y="999439"/>
                  </a:lnTo>
                  <a:lnTo>
                    <a:pt x="3004108" y="1121727"/>
                  </a:lnTo>
                  <a:lnTo>
                    <a:pt x="3004299" y="1122616"/>
                  </a:lnTo>
                  <a:lnTo>
                    <a:pt x="3009722" y="1127366"/>
                  </a:lnTo>
                  <a:lnTo>
                    <a:pt x="3010192" y="1127569"/>
                  </a:lnTo>
                  <a:lnTo>
                    <a:pt x="3012440" y="1127455"/>
                  </a:lnTo>
                  <a:lnTo>
                    <a:pt x="3012884" y="1127201"/>
                  </a:lnTo>
                  <a:lnTo>
                    <a:pt x="3035630" y="1120584"/>
                  </a:lnTo>
                  <a:lnTo>
                    <a:pt x="4682274" y="641921"/>
                  </a:lnTo>
                  <a:lnTo>
                    <a:pt x="4682655" y="641654"/>
                  </a:lnTo>
                  <a:lnTo>
                    <a:pt x="4682998" y="641210"/>
                  </a:lnTo>
                  <a:lnTo>
                    <a:pt x="4683252" y="641032"/>
                  </a:lnTo>
                  <a:lnTo>
                    <a:pt x="4683506" y="6400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7177036" y="308655"/>
            <a:ext cx="1548765" cy="158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85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5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08083" y="-44014"/>
            <a:ext cx="5796280" cy="53022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3130550">
              <a:lnSpc>
                <a:spcPct val="100000"/>
              </a:lnSpc>
              <a:spcBef>
                <a:spcPts val="750"/>
              </a:spcBef>
            </a:pP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600" b="1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  <a:tabLst>
                <a:tab pos="3150870" algn="l"/>
              </a:tabLst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5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5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5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5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  <a:hlinkClick r:id="rId11"/>
              </a:rPr>
              <a:t>https://www.facebook.com/groups/254963448192823/</a:t>
            </a:r>
            <a:endParaRPr sz="8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083160" y="308326"/>
            <a:ext cx="763905" cy="158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544" y="41133"/>
            <a:ext cx="10544175" cy="7432675"/>
            <a:chOff x="46544" y="41133"/>
            <a:chExt cx="10544175" cy="7432675"/>
          </a:xfrm>
        </p:grpSpPr>
        <p:sp>
          <p:nvSpPr>
            <p:cNvPr id="3" name="object 3"/>
            <p:cNvSpPr/>
            <p:nvPr/>
          </p:nvSpPr>
          <p:spPr>
            <a:xfrm>
              <a:off x="48131" y="42721"/>
              <a:ext cx="10541000" cy="7429500"/>
            </a:xfrm>
            <a:custGeom>
              <a:avLst/>
              <a:gdLst/>
              <a:ahLst/>
              <a:cxnLst/>
              <a:rect l="l" t="t" r="r" b="b"/>
              <a:pathLst>
                <a:path w="10541000" h="7429500">
                  <a:moveTo>
                    <a:pt x="0" y="0"/>
                  </a:moveTo>
                  <a:lnTo>
                    <a:pt x="10541005" y="0"/>
                  </a:lnTo>
                  <a:lnTo>
                    <a:pt x="10541005" y="7429503"/>
                  </a:lnTo>
                  <a:lnTo>
                    <a:pt x="0" y="74295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A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131" y="42721"/>
              <a:ext cx="10541000" cy="565150"/>
            </a:xfrm>
            <a:custGeom>
              <a:avLst/>
              <a:gdLst/>
              <a:ahLst/>
              <a:cxnLst/>
              <a:rect l="l" t="t" r="r" b="b"/>
              <a:pathLst>
                <a:path w="10541000" h="565150">
                  <a:moveTo>
                    <a:pt x="10541005" y="0"/>
                  </a:moveTo>
                  <a:lnTo>
                    <a:pt x="0" y="0"/>
                  </a:lnTo>
                  <a:lnTo>
                    <a:pt x="0" y="565150"/>
                  </a:lnTo>
                  <a:lnTo>
                    <a:pt x="10541005" y="565150"/>
                  </a:lnTo>
                  <a:lnTo>
                    <a:pt x="10541005" y="0"/>
                  </a:lnTo>
                  <a:close/>
                </a:path>
              </a:pathLst>
            </a:custGeom>
            <a:solidFill>
              <a:srgbClr val="DF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131" y="42721"/>
              <a:ext cx="10541000" cy="565150"/>
            </a:xfrm>
            <a:custGeom>
              <a:avLst/>
              <a:gdLst/>
              <a:ahLst/>
              <a:cxnLst/>
              <a:rect l="l" t="t" r="r" b="b"/>
              <a:pathLst>
                <a:path w="10541000" h="565150">
                  <a:moveTo>
                    <a:pt x="0" y="0"/>
                  </a:moveTo>
                  <a:lnTo>
                    <a:pt x="10541005" y="0"/>
                  </a:lnTo>
                  <a:lnTo>
                    <a:pt x="10541005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A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70931" y="2970068"/>
              <a:ext cx="5803900" cy="4337685"/>
            </a:xfrm>
            <a:custGeom>
              <a:avLst/>
              <a:gdLst/>
              <a:ahLst/>
              <a:cxnLst/>
              <a:rect l="l" t="t" r="r" b="b"/>
              <a:pathLst>
                <a:path w="5803900" h="4337684">
                  <a:moveTo>
                    <a:pt x="0" y="0"/>
                  </a:moveTo>
                  <a:lnTo>
                    <a:pt x="5803905" y="0"/>
                  </a:lnTo>
                  <a:lnTo>
                    <a:pt x="5803905" y="4337060"/>
                  </a:lnTo>
                  <a:lnTo>
                    <a:pt x="0" y="4337060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00A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0342" y="5412934"/>
              <a:ext cx="1125863" cy="112586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825715" y="5557204"/>
            <a:ext cx="5486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Link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14974" y="4589340"/>
            <a:ext cx="1489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6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42836" y="1657312"/>
            <a:ext cx="4893945" cy="3669029"/>
            <a:chOff x="242836" y="1657312"/>
            <a:chExt cx="4893945" cy="3669029"/>
          </a:xfrm>
        </p:grpSpPr>
        <p:sp>
          <p:nvSpPr>
            <p:cNvPr id="11" name="object 11"/>
            <p:cNvSpPr/>
            <p:nvPr/>
          </p:nvSpPr>
          <p:spPr>
            <a:xfrm>
              <a:off x="2122267" y="4865839"/>
              <a:ext cx="247650" cy="460375"/>
            </a:xfrm>
            <a:custGeom>
              <a:avLst/>
              <a:gdLst/>
              <a:ahLst/>
              <a:cxnLst/>
              <a:rect l="l" t="t" r="r" b="b"/>
              <a:pathLst>
                <a:path w="247650" h="460375">
                  <a:moveTo>
                    <a:pt x="174752" y="0"/>
                  </a:moveTo>
                  <a:lnTo>
                    <a:pt x="155582" y="28607"/>
                  </a:lnTo>
                  <a:lnTo>
                    <a:pt x="132435" y="50875"/>
                  </a:lnTo>
                  <a:lnTo>
                    <a:pt x="106923" y="66909"/>
                  </a:lnTo>
                  <a:lnTo>
                    <a:pt x="80658" y="76815"/>
                  </a:lnTo>
                  <a:lnTo>
                    <a:pt x="80658" y="273704"/>
                  </a:lnTo>
                  <a:lnTo>
                    <a:pt x="0" y="273704"/>
                  </a:lnTo>
                  <a:lnTo>
                    <a:pt x="40349" y="307861"/>
                  </a:lnTo>
                  <a:lnTo>
                    <a:pt x="72043" y="343749"/>
                  </a:lnTo>
                  <a:lnTo>
                    <a:pt x="95931" y="381197"/>
                  </a:lnTo>
                  <a:lnTo>
                    <a:pt x="112864" y="420036"/>
                  </a:lnTo>
                  <a:lnTo>
                    <a:pt x="123692" y="460096"/>
                  </a:lnTo>
                  <a:lnTo>
                    <a:pt x="134079" y="417135"/>
                  </a:lnTo>
                  <a:lnTo>
                    <a:pt x="151232" y="376795"/>
                  </a:lnTo>
                  <a:lnTo>
                    <a:pt x="175560" y="339297"/>
                  </a:lnTo>
                  <a:lnTo>
                    <a:pt x="207475" y="304860"/>
                  </a:lnTo>
                  <a:lnTo>
                    <a:pt x="247385" y="273704"/>
                  </a:lnTo>
                  <a:lnTo>
                    <a:pt x="174752" y="273704"/>
                  </a:lnTo>
                  <a:lnTo>
                    <a:pt x="174752" y="0"/>
                  </a:lnTo>
                  <a:close/>
                </a:path>
              </a:pathLst>
            </a:custGeom>
            <a:solidFill>
              <a:srgbClr val="DD2B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0244" y="1979949"/>
              <a:ext cx="1766476" cy="116410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387730" y="1979949"/>
              <a:ext cx="1743710" cy="1157605"/>
            </a:xfrm>
            <a:custGeom>
              <a:avLst/>
              <a:gdLst/>
              <a:ahLst/>
              <a:cxnLst/>
              <a:rect l="l" t="t" r="r" b="b"/>
              <a:pathLst>
                <a:path w="1743710" h="1157605">
                  <a:moveTo>
                    <a:pt x="0" y="497180"/>
                  </a:moveTo>
                  <a:lnTo>
                    <a:pt x="1743562" y="0"/>
                  </a:lnTo>
                  <a:lnTo>
                    <a:pt x="1743562" y="655001"/>
                  </a:lnTo>
                  <a:lnTo>
                    <a:pt x="7321" y="1157126"/>
                  </a:lnTo>
                  <a:lnTo>
                    <a:pt x="4596" y="825684"/>
                  </a:lnTo>
                  <a:lnTo>
                    <a:pt x="0" y="49718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6593" y="2501827"/>
              <a:ext cx="2053518" cy="61651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083" y="2188278"/>
              <a:ext cx="3021519" cy="152442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47359" y="2186757"/>
              <a:ext cx="3023235" cy="1525905"/>
            </a:xfrm>
            <a:custGeom>
              <a:avLst/>
              <a:gdLst/>
              <a:ahLst/>
              <a:cxnLst/>
              <a:rect l="l" t="t" r="r" b="b"/>
              <a:pathLst>
                <a:path w="3023235" h="1525904">
                  <a:moveTo>
                    <a:pt x="17626" y="668185"/>
                  </a:moveTo>
                  <a:lnTo>
                    <a:pt x="3023241" y="1525464"/>
                  </a:lnTo>
                  <a:lnTo>
                    <a:pt x="3023241" y="870459"/>
                  </a:lnTo>
                  <a:lnTo>
                    <a:pt x="2068048" y="596643"/>
                  </a:lnTo>
                  <a:lnTo>
                    <a:pt x="2068586" y="925988"/>
                  </a:lnTo>
                  <a:lnTo>
                    <a:pt x="952254" y="593590"/>
                  </a:lnTo>
                  <a:lnTo>
                    <a:pt x="952131" y="276754"/>
                  </a:lnTo>
                  <a:lnTo>
                    <a:pt x="0" y="0"/>
                  </a:lnTo>
                  <a:lnTo>
                    <a:pt x="17626" y="668185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18771" y="2422802"/>
              <a:ext cx="2018656" cy="62813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314112" y="2423544"/>
              <a:ext cx="2030730" cy="630555"/>
            </a:xfrm>
            <a:custGeom>
              <a:avLst/>
              <a:gdLst/>
              <a:ahLst/>
              <a:cxnLst/>
              <a:rect l="l" t="t" r="r" b="b"/>
              <a:pathLst>
                <a:path w="2030729" h="630555">
                  <a:moveTo>
                    <a:pt x="866300" y="0"/>
                  </a:moveTo>
                  <a:lnTo>
                    <a:pt x="2030482" y="331210"/>
                  </a:lnTo>
                  <a:lnTo>
                    <a:pt x="954417" y="630299"/>
                  </a:lnTo>
                  <a:lnTo>
                    <a:pt x="0" y="355742"/>
                  </a:lnTo>
                  <a:lnTo>
                    <a:pt x="86630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71053" y="2753848"/>
              <a:ext cx="1071880" cy="959485"/>
            </a:xfrm>
            <a:custGeom>
              <a:avLst/>
              <a:gdLst/>
              <a:ahLst/>
              <a:cxnLst/>
              <a:rect l="l" t="t" r="r" b="b"/>
              <a:pathLst>
                <a:path w="1071879" h="959485">
                  <a:moveTo>
                    <a:pt x="1071841" y="0"/>
                  </a:moveTo>
                  <a:lnTo>
                    <a:pt x="798" y="299764"/>
                  </a:lnTo>
                  <a:lnTo>
                    <a:pt x="0" y="958938"/>
                  </a:lnTo>
                  <a:lnTo>
                    <a:pt x="1069455" y="637700"/>
                  </a:lnTo>
                  <a:lnTo>
                    <a:pt x="1071841" y="0"/>
                  </a:lnTo>
                  <a:close/>
                </a:path>
              </a:pathLst>
            </a:custGeom>
            <a:solidFill>
              <a:srgbClr val="D2A6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71053" y="2753848"/>
              <a:ext cx="1071880" cy="959485"/>
            </a:xfrm>
            <a:custGeom>
              <a:avLst/>
              <a:gdLst/>
              <a:ahLst/>
              <a:cxnLst/>
              <a:rect l="l" t="t" r="r" b="b"/>
              <a:pathLst>
                <a:path w="1071879" h="959485">
                  <a:moveTo>
                    <a:pt x="1069455" y="637700"/>
                  </a:moveTo>
                  <a:lnTo>
                    <a:pt x="1071841" y="0"/>
                  </a:lnTo>
                  <a:lnTo>
                    <a:pt x="798" y="299764"/>
                  </a:lnTo>
                  <a:lnTo>
                    <a:pt x="0" y="958938"/>
                  </a:lnTo>
                  <a:lnTo>
                    <a:pt x="1069455" y="63770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275830" y="2808924"/>
              <a:ext cx="1064895" cy="888365"/>
            </a:xfrm>
            <a:custGeom>
              <a:avLst/>
              <a:gdLst/>
              <a:ahLst/>
              <a:cxnLst/>
              <a:rect l="l" t="t" r="r" b="b"/>
              <a:pathLst>
                <a:path w="1064895" h="888364">
                  <a:moveTo>
                    <a:pt x="11131" y="888364"/>
                  </a:moveTo>
                  <a:lnTo>
                    <a:pt x="49248" y="841538"/>
                  </a:lnTo>
                  <a:lnTo>
                    <a:pt x="200375" y="720392"/>
                  </a:lnTo>
                  <a:lnTo>
                    <a:pt x="519673" y="553922"/>
                  </a:lnTo>
                  <a:lnTo>
                    <a:pt x="1062302" y="371128"/>
                  </a:lnTo>
                </a:path>
                <a:path w="1064895" h="888364">
                  <a:moveTo>
                    <a:pt x="0" y="716216"/>
                  </a:moveTo>
                  <a:lnTo>
                    <a:pt x="39980" y="666968"/>
                  </a:lnTo>
                  <a:lnTo>
                    <a:pt x="195205" y="540492"/>
                  </a:lnTo>
                  <a:lnTo>
                    <a:pt x="518603" y="368694"/>
                  </a:lnTo>
                  <a:lnTo>
                    <a:pt x="1063097" y="183478"/>
                  </a:lnTo>
                </a:path>
                <a:path w="1064895" h="888364">
                  <a:moveTo>
                    <a:pt x="3178" y="533732"/>
                  </a:moveTo>
                  <a:lnTo>
                    <a:pt x="42725" y="484329"/>
                  </a:lnTo>
                  <a:lnTo>
                    <a:pt x="196994" y="357512"/>
                  </a:lnTo>
                  <a:lnTo>
                    <a:pt x="519435" y="185372"/>
                  </a:lnTo>
                  <a:lnTo>
                    <a:pt x="1063494" y="0"/>
                  </a:lnTo>
                </a:path>
                <a:path w="1064895" h="888364">
                  <a:moveTo>
                    <a:pt x="1064696" y="460580"/>
                  </a:moveTo>
                  <a:lnTo>
                    <a:pt x="1023126" y="472731"/>
                  </a:lnTo>
                  <a:lnTo>
                    <a:pt x="925349" y="511270"/>
                  </a:lnTo>
                  <a:lnTo>
                    <a:pt x="811768" y="579328"/>
                  </a:lnTo>
                  <a:lnTo>
                    <a:pt x="722786" y="680036"/>
                  </a:lnTo>
                </a:path>
              </a:pathLst>
            </a:custGeom>
            <a:ln w="7199">
              <a:solidFill>
                <a:srgbClr val="A17D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5949" y="1881240"/>
              <a:ext cx="2226682" cy="57700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46646" y="1880527"/>
              <a:ext cx="2243455" cy="581660"/>
            </a:xfrm>
            <a:custGeom>
              <a:avLst/>
              <a:gdLst/>
              <a:ahLst/>
              <a:cxnLst/>
              <a:rect l="l" t="t" r="r" b="b"/>
              <a:pathLst>
                <a:path w="2243455" h="581660">
                  <a:moveTo>
                    <a:pt x="1028998" y="0"/>
                  </a:moveTo>
                  <a:lnTo>
                    <a:pt x="2243087" y="339368"/>
                  </a:lnTo>
                  <a:lnTo>
                    <a:pt x="954417" y="581489"/>
                  </a:lnTo>
                  <a:lnTo>
                    <a:pt x="0" y="306932"/>
                  </a:lnTo>
                  <a:lnTo>
                    <a:pt x="1028998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99365" y="2224065"/>
              <a:ext cx="1292860" cy="558165"/>
            </a:xfrm>
            <a:custGeom>
              <a:avLst/>
              <a:gdLst/>
              <a:ahLst/>
              <a:cxnLst/>
              <a:rect l="l" t="t" r="r" b="b"/>
              <a:pathLst>
                <a:path w="1292860" h="558164">
                  <a:moveTo>
                    <a:pt x="1292310" y="0"/>
                  </a:moveTo>
                  <a:lnTo>
                    <a:pt x="0" y="237077"/>
                  </a:lnTo>
                  <a:lnTo>
                    <a:pt x="0" y="557830"/>
                  </a:lnTo>
                  <a:lnTo>
                    <a:pt x="1292310" y="320752"/>
                  </a:lnTo>
                  <a:lnTo>
                    <a:pt x="1292310" y="0"/>
                  </a:lnTo>
                  <a:close/>
                </a:path>
              </a:pathLst>
            </a:custGeom>
            <a:solidFill>
              <a:srgbClr val="D2A6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99365" y="2224065"/>
              <a:ext cx="1292860" cy="558165"/>
            </a:xfrm>
            <a:custGeom>
              <a:avLst/>
              <a:gdLst/>
              <a:ahLst/>
              <a:cxnLst/>
              <a:rect l="l" t="t" r="r" b="b"/>
              <a:pathLst>
                <a:path w="1292860" h="558164">
                  <a:moveTo>
                    <a:pt x="0" y="237077"/>
                  </a:moveTo>
                  <a:lnTo>
                    <a:pt x="1292310" y="0"/>
                  </a:lnTo>
                  <a:lnTo>
                    <a:pt x="1292310" y="320752"/>
                  </a:lnTo>
                  <a:lnTo>
                    <a:pt x="0" y="557830"/>
                  </a:lnTo>
                  <a:lnTo>
                    <a:pt x="0" y="237077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03152" y="2344359"/>
              <a:ext cx="1292860" cy="381635"/>
            </a:xfrm>
            <a:custGeom>
              <a:avLst/>
              <a:gdLst/>
              <a:ahLst/>
              <a:cxnLst/>
              <a:rect l="l" t="t" r="r" b="b"/>
              <a:pathLst>
                <a:path w="1292860" h="381635">
                  <a:moveTo>
                    <a:pt x="271940" y="381185"/>
                  </a:moveTo>
                  <a:lnTo>
                    <a:pt x="335858" y="350170"/>
                  </a:lnTo>
                  <a:lnTo>
                    <a:pt x="518317" y="284726"/>
                  </a:lnTo>
                  <a:lnTo>
                    <a:pt x="805369" y="226254"/>
                  </a:lnTo>
                  <a:lnTo>
                    <a:pt x="1183068" y="216157"/>
                  </a:lnTo>
                </a:path>
                <a:path w="1292860" h="381635">
                  <a:moveTo>
                    <a:pt x="1167" y="297982"/>
                  </a:moveTo>
                  <a:lnTo>
                    <a:pt x="91256" y="266968"/>
                  </a:lnTo>
                  <a:lnTo>
                    <a:pt x="348420" y="201525"/>
                  </a:lnTo>
                  <a:lnTo>
                    <a:pt x="753004" y="143055"/>
                  </a:lnTo>
                  <a:lnTo>
                    <a:pt x="1285351" y="132958"/>
                  </a:lnTo>
                </a:path>
                <a:path w="1292860" h="381635">
                  <a:moveTo>
                    <a:pt x="0" y="216157"/>
                  </a:moveTo>
                  <a:lnTo>
                    <a:pt x="123478" y="177153"/>
                  </a:lnTo>
                  <a:lnTo>
                    <a:pt x="436968" y="94133"/>
                  </a:lnTo>
                  <a:lnTo>
                    <a:pt x="855053" y="18085"/>
                  </a:lnTo>
                  <a:lnTo>
                    <a:pt x="1292313" y="0"/>
                  </a:lnTo>
                </a:path>
              </a:pathLst>
            </a:custGeom>
            <a:ln w="7199">
              <a:solidFill>
                <a:srgbClr val="A17D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5332" y="1660348"/>
              <a:ext cx="3937510" cy="111955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93782" y="1661122"/>
              <a:ext cx="3937635" cy="1120140"/>
            </a:xfrm>
            <a:custGeom>
              <a:avLst/>
              <a:gdLst/>
              <a:ahLst/>
              <a:cxnLst/>
              <a:rect l="l" t="t" r="r" b="b"/>
              <a:pathLst>
                <a:path w="3937635" h="1120139">
                  <a:moveTo>
                    <a:pt x="1113188" y="1119553"/>
                  </a:moveTo>
                  <a:lnTo>
                    <a:pt x="1988812" y="760355"/>
                  </a:lnTo>
                  <a:lnTo>
                    <a:pt x="2193688" y="819802"/>
                  </a:lnTo>
                  <a:lnTo>
                    <a:pt x="3937510" y="318056"/>
                  </a:lnTo>
                  <a:lnTo>
                    <a:pt x="2814778" y="0"/>
                  </a:lnTo>
                  <a:lnTo>
                    <a:pt x="1070250" y="496644"/>
                  </a:lnTo>
                  <a:lnTo>
                    <a:pt x="1286052" y="558594"/>
                  </a:lnTo>
                  <a:lnTo>
                    <a:pt x="0" y="807857"/>
                  </a:lnTo>
                  <a:lnTo>
                    <a:pt x="1113188" y="1119553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93782" y="2468979"/>
              <a:ext cx="1120140" cy="641985"/>
            </a:xfrm>
            <a:custGeom>
              <a:avLst/>
              <a:gdLst/>
              <a:ahLst/>
              <a:cxnLst/>
              <a:rect l="l" t="t" r="r" b="b"/>
              <a:pathLst>
                <a:path w="1120139" h="641985">
                  <a:moveTo>
                    <a:pt x="0" y="0"/>
                  </a:moveTo>
                  <a:lnTo>
                    <a:pt x="4768" y="319645"/>
                  </a:lnTo>
                  <a:lnTo>
                    <a:pt x="1119585" y="641887"/>
                  </a:lnTo>
                  <a:lnTo>
                    <a:pt x="1119585" y="311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A6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93782" y="2468979"/>
              <a:ext cx="1120140" cy="641985"/>
            </a:xfrm>
            <a:custGeom>
              <a:avLst/>
              <a:gdLst/>
              <a:ahLst/>
              <a:cxnLst/>
              <a:rect l="l" t="t" r="r" b="b"/>
              <a:pathLst>
                <a:path w="1120139" h="641985">
                  <a:moveTo>
                    <a:pt x="1119585" y="311113"/>
                  </a:moveTo>
                  <a:lnTo>
                    <a:pt x="1119585" y="641887"/>
                  </a:lnTo>
                  <a:lnTo>
                    <a:pt x="4768" y="319645"/>
                  </a:lnTo>
                  <a:lnTo>
                    <a:pt x="0" y="0"/>
                  </a:lnTo>
                  <a:lnTo>
                    <a:pt x="1119585" y="311113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99793" y="2561220"/>
              <a:ext cx="1111250" cy="446405"/>
            </a:xfrm>
            <a:custGeom>
              <a:avLst/>
              <a:gdLst/>
              <a:ahLst/>
              <a:cxnLst/>
              <a:rect l="l" t="t" r="r" b="b"/>
              <a:pathLst>
                <a:path w="1111250" h="446405">
                  <a:moveTo>
                    <a:pt x="773791" y="445827"/>
                  </a:moveTo>
                  <a:lnTo>
                    <a:pt x="791577" y="434717"/>
                  </a:lnTo>
                  <a:lnTo>
                    <a:pt x="849312" y="415046"/>
                  </a:lnTo>
                  <a:lnTo>
                    <a:pt x="953563" y="407302"/>
                  </a:lnTo>
                  <a:lnTo>
                    <a:pt x="1110895" y="431973"/>
                  </a:lnTo>
                </a:path>
                <a:path w="1111250" h="446405">
                  <a:moveTo>
                    <a:pt x="596686" y="394667"/>
                  </a:moveTo>
                  <a:lnTo>
                    <a:pt x="624591" y="383466"/>
                  </a:lnTo>
                  <a:lnTo>
                    <a:pt x="713892" y="363595"/>
                  </a:lnTo>
                  <a:lnTo>
                    <a:pt x="872966" y="355651"/>
                  </a:lnTo>
                  <a:lnTo>
                    <a:pt x="1110193" y="380231"/>
                  </a:lnTo>
                </a:path>
                <a:path w="1111250" h="446405">
                  <a:moveTo>
                    <a:pt x="427385" y="347536"/>
                  </a:moveTo>
                  <a:lnTo>
                    <a:pt x="464781" y="336153"/>
                  </a:lnTo>
                  <a:lnTo>
                    <a:pt x="584092" y="315882"/>
                  </a:lnTo>
                  <a:lnTo>
                    <a:pt x="796004" y="307538"/>
                  </a:lnTo>
                  <a:lnTo>
                    <a:pt x="1111201" y="331937"/>
                  </a:lnTo>
                </a:path>
                <a:path w="1111250" h="446405">
                  <a:moveTo>
                    <a:pt x="270342" y="298971"/>
                  </a:moveTo>
                  <a:lnTo>
                    <a:pt x="316261" y="263794"/>
                  </a:lnTo>
                  <a:lnTo>
                    <a:pt x="462766" y="200473"/>
                  </a:lnTo>
                  <a:lnTo>
                    <a:pt x="722975" y="172331"/>
                  </a:lnTo>
                  <a:lnTo>
                    <a:pt x="1110010" y="242686"/>
                  </a:lnTo>
                </a:path>
                <a:path w="1111250" h="446405">
                  <a:moveTo>
                    <a:pt x="104955" y="254444"/>
                  </a:moveTo>
                  <a:lnTo>
                    <a:pt x="149382" y="215539"/>
                  </a:lnTo>
                  <a:lnTo>
                    <a:pt x="292605" y="144019"/>
                  </a:lnTo>
                  <a:lnTo>
                    <a:pt x="549532" y="107676"/>
                  </a:lnTo>
                  <a:lnTo>
                    <a:pt x="935075" y="174304"/>
                  </a:lnTo>
                </a:path>
                <a:path w="1111250" h="446405">
                  <a:moveTo>
                    <a:pt x="0" y="222638"/>
                  </a:moveTo>
                  <a:lnTo>
                    <a:pt x="13914" y="186956"/>
                  </a:lnTo>
                  <a:lnTo>
                    <a:pt x="62418" y="108933"/>
                  </a:lnTo>
                  <a:lnTo>
                    <a:pt x="155648" y="32103"/>
                  </a:lnTo>
                  <a:lnTo>
                    <a:pt x="303743" y="0"/>
                  </a:lnTo>
                </a:path>
              </a:pathLst>
            </a:custGeom>
            <a:ln w="7199">
              <a:solidFill>
                <a:srgbClr val="A17D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18693" y="1945278"/>
              <a:ext cx="624121" cy="161289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6571217" y="3188370"/>
            <a:ext cx="2179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637284" y="1083680"/>
            <a:ext cx="4206240" cy="123253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6364" marR="118745" algn="ctr">
              <a:lnSpc>
                <a:spcPts val="1560"/>
              </a:lnSpc>
              <a:spcBef>
                <a:spcPts val="25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common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woodworking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joint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dovetail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halving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joint,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opposite.</a:t>
            </a:r>
            <a:endParaRPr sz="1400">
              <a:latin typeface="Arial"/>
              <a:cs typeface="Arial"/>
            </a:endParaRPr>
          </a:p>
          <a:p>
            <a:pPr marL="12700" marR="5080" indent="-635" algn="ctr">
              <a:lnSpc>
                <a:spcPts val="1560"/>
              </a:lnSpc>
              <a:spcBef>
                <a:spcPts val="1575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Using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ruler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pencil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ink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freehand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(without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ruler),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32947" y="714986"/>
            <a:ext cx="4000500" cy="737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400">
              <a:lnSpc>
                <a:spcPct val="100000"/>
              </a:lnSpc>
              <a:spcBef>
                <a:spcPts val="100"/>
              </a:spcBef>
            </a:pPr>
            <a:r>
              <a:rPr sz="14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DOVETAIL</a:t>
            </a:r>
            <a:r>
              <a:rPr sz="1400" b="1" u="sng" spc="-7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HALVING</a:t>
            </a:r>
            <a:r>
              <a:rPr sz="1400" b="1" u="sng" spc="-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JOINT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DOVETAIL</a:t>
            </a:r>
            <a:r>
              <a:rPr sz="14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HALVING</a:t>
            </a:r>
            <a:r>
              <a:rPr sz="14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JOINT</a:t>
            </a:r>
            <a:r>
              <a:rPr sz="14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4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  <a:p>
            <a:pPr marR="89535" algn="ctr">
              <a:lnSpc>
                <a:spcPct val="100000"/>
              </a:lnSpc>
              <a:spcBef>
                <a:spcPts val="965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SURFACES</a:t>
            </a:r>
            <a:r>
              <a:rPr sz="10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LEVEL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486162" y="1456469"/>
            <a:ext cx="9001760" cy="5600065"/>
            <a:chOff x="1486162" y="1456469"/>
            <a:chExt cx="9001760" cy="5600065"/>
          </a:xfrm>
        </p:grpSpPr>
        <p:sp>
          <p:nvSpPr>
            <p:cNvPr id="37" name="object 37"/>
            <p:cNvSpPr/>
            <p:nvPr/>
          </p:nvSpPr>
          <p:spPr>
            <a:xfrm>
              <a:off x="1486154" y="1456481"/>
              <a:ext cx="1932305" cy="1191895"/>
            </a:xfrm>
            <a:custGeom>
              <a:avLst/>
              <a:gdLst/>
              <a:ahLst/>
              <a:cxnLst/>
              <a:rect l="l" t="t" r="r" b="b"/>
              <a:pathLst>
                <a:path w="1932304" h="1191895">
                  <a:moveTo>
                    <a:pt x="1932279" y="1101775"/>
                  </a:moveTo>
                  <a:lnTo>
                    <a:pt x="1897481" y="1111288"/>
                  </a:lnTo>
                  <a:lnTo>
                    <a:pt x="1897481" y="7188"/>
                  </a:lnTo>
                  <a:lnTo>
                    <a:pt x="1897481" y="3594"/>
                  </a:lnTo>
                  <a:lnTo>
                    <a:pt x="1897481" y="0"/>
                  </a:lnTo>
                  <a:lnTo>
                    <a:pt x="1893874" y="0"/>
                  </a:lnTo>
                  <a:lnTo>
                    <a:pt x="38404" y="0"/>
                  </a:lnTo>
                  <a:lnTo>
                    <a:pt x="34810" y="0"/>
                  </a:lnTo>
                  <a:lnTo>
                    <a:pt x="34810" y="3594"/>
                  </a:lnTo>
                  <a:lnTo>
                    <a:pt x="34810" y="697204"/>
                  </a:lnTo>
                  <a:lnTo>
                    <a:pt x="0" y="687705"/>
                  </a:lnTo>
                  <a:lnTo>
                    <a:pt x="38404" y="777316"/>
                  </a:lnTo>
                  <a:lnTo>
                    <a:pt x="57708" y="732282"/>
                  </a:lnTo>
                  <a:lnTo>
                    <a:pt x="76809" y="687705"/>
                  </a:lnTo>
                  <a:lnTo>
                    <a:pt x="74409" y="688860"/>
                  </a:lnTo>
                  <a:lnTo>
                    <a:pt x="72009" y="689952"/>
                  </a:lnTo>
                  <a:lnTo>
                    <a:pt x="42011" y="697204"/>
                  </a:lnTo>
                  <a:lnTo>
                    <a:pt x="42011" y="7188"/>
                  </a:lnTo>
                  <a:lnTo>
                    <a:pt x="951966" y="7188"/>
                  </a:lnTo>
                  <a:lnTo>
                    <a:pt x="951966" y="903884"/>
                  </a:lnTo>
                  <a:lnTo>
                    <a:pt x="917155" y="894384"/>
                  </a:lnTo>
                  <a:lnTo>
                    <a:pt x="955560" y="983996"/>
                  </a:lnTo>
                  <a:lnTo>
                    <a:pt x="974864" y="938961"/>
                  </a:lnTo>
                  <a:lnTo>
                    <a:pt x="993965" y="894384"/>
                  </a:lnTo>
                  <a:lnTo>
                    <a:pt x="991565" y="895540"/>
                  </a:lnTo>
                  <a:lnTo>
                    <a:pt x="989164" y="896632"/>
                  </a:lnTo>
                  <a:lnTo>
                    <a:pt x="959167" y="903884"/>
                  </a:lnTo>
                  <a:lnTo>
                    <a:pt x="959167" y="7188"/>
                  </a:lnTo>
                  <a:lnTo>
                    <a:pt x="1890280" y="7188"/>
                  </a:lnTo>
                  <a:lnTo>
                    <a:pt x="1890280" y="1111288"/>
                  </a:lnTo>
                  <a:lnTo>
                    <a:pt x="1855470" y="1101775"/>
                  </a:lnTo>
                  <a:lnTo>
                    <a:pt x="1893874" y="1191387"/>
                  </a:lnTo>
                  <a:lnTo>
                    <a:pt x="1913178" y="1146352"/>
                  </a:lnTo>
                  <a:lnTo>
                    <a:pt x="1932279" y="110177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04223" y="3961382"/>
              <a:ext cx="4883380" cy="3094617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7177036" y="308655"/>
            <a:ext cx="1548765" cy="158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85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5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08083" y="-44014"/>
            <a:ext cx="5796280" cy="53022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3130550">
              <a:lnSpc>
                <a:spcPct val="100000"/>
              </a:lnSpc>
              <a:spcBef>
                <a:spcPts val="750"/>
              </a:spcBef>
            </a:pP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600" b="1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  <a:tabLst>
                <a:tab pos="3150870" algn="l"/>
              </a:tabLst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5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5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5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5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  <a:hlinkClick r:id="rId12"/>
              </a:rPr>
              <a:t>https://www.facebook.com/groups/254963448192823/</a:t>
            </a:r>
            <a:endParaRPr sz="8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083160" y="308326"/>
            <a:ext cx="763905" cy="158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544" y="41133"/>
            <a:ext cx="10544175" cy="7432675"/>
            <a:chOff x="46544" y="41133"/>
            <a:chExt cx="10544175" cy="7432675"/>
          </a:xfrm>
        </p:grpSpPr>
        <p:sp>
          <p:nvSpPr>
            <p:cNvPr id="3" name="object 3"/>
            <p:cNvSpPr/>
            <p:nvPr/>
          </p:nvSpPr>
          <p:spPr>
            <a:xfrm>
              <a:off x="48131" y="42721"/>
              <a:ext cx="10541000" cy="7429500"/>
            </a:xfrm>
            <a:custGeom>
              <a:avLst/>
              <a:gdLst/>
              <a:ahLst/>
              <a:cxnLst/>
              <a:rect l="l" t="t" r="r" b="b"/>
              <a:pathLst>
                <a:path w="10541000" h="7429500">
                  <a:moveTo>
                    <a:pt x="0" y="0"/>
                  </a:moveTo>
                  <a:lnTo>
                    <a:pt x="10541005" y="0"/>
                  </a:lnTo>
                  <a:lnTo>
                    <a:pt x="10541005" y="7429503"/>
                  </a:lnTo>
                  <a:lnTo>
                    <a:pt x="0" y="742950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A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131" y="42721"/>
              <a:ext cx="10541000" cy="565150"/>
            </a:xfrm>
            <a:custGeom>
              <a:avLst/>
              <a:gdLst/>
              <a:ahLst/>
              <a:cxnLst/>
              <a:rect l="l" t="t" r="r" b="b"/>
              <a:pathLst>
                <a:path w="10541000" h="565150">
                  <a:moveTo>
                    <a:pt x="10541005" y="0"/>
                  </a:moveTo>
                  <a:lnTo>
                    <a:pt x="0" y="0"/>
                  </a:lnTo>
                  <a:lnTo>
                    <a:pt x="0" y="565150"/>
                  </a:lnTo>
                  <a:lnTo>
                    <a:pt x="10541005" y="565150"/>
                  </a:lnTo>
                  <a:lnTo>
                    <a:pt x="10541005" y="0"/>
                  </a:lnTo>
                  <a:close/>
                </a:path>
              </a:pathLst>
            </a:custGeom>
            <a:solidFill>
              <a:srgbClr val="DF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131" y="42721"/>
              <a:ext cx="10541000" cy="565150"/>
            </a:xfrm>
            <a:custGeom>
              <a:avLst/>
              <a:gdLst/>
              <a:ahLst/>
              <a:cxnLst/>
              <a:rect l="l" t="t" r="r" b="b"/>
              <a:pathLst>
                <a:path w="10541000" h="565150">
                  <a:moveTo>
                    <a:pt x="0" y="0"/>
                  </a:moveTo>
                  <a:lnTo>
                    <a:pt x="10541005" y="0"/>
                  </a:lnTo>
                  <a:lnTo>
                    <a:pt x="10541005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A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7939" y="5400234"/>
              <a:ext cx="1125863" cy="112586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73312" y="5544504"/>
            <a:ext cx="5486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  <a:hlinkClick r:id="rId2"/>
              </a:rPr>
              <a:t>Link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2571" y="4576639"/>
            <a:ext cx="14897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6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69866" y="4853138"/>
            <a:ext cx="247650" cy="460375"/>
          </a:xfrm>
          <a:custGeom>
            <a:avLst/>
            <a:gdLst/>
            <a:ahLst/>
            <a:cxnLst/>
            <a:rect l="l" t="t" r="r" b="b"/>
            <a:pathLst>
              <a:path w="247650" h="460375">
                <a:moveTo>
                  <a:pt x="174750" y="0"/>
                </a:moveTo>
                <a:lnTo>
                  <a:pt x="155581" y="28608"/>
                </a:lnTo>
                <a:lnTo>
                  <a:pt x="132434" y="50875"/>
                </a:lnTo>
                <a:lnTo>
                  <a:pt x="106922" y="66909"/>
                </a:lnTo>
                <a:lnTo>
                  <a:pt x="80657" y="76817"/>
                </a:lnTo>
                <a:lnTo>
                  <a:pt x="80657" y="273704"/>
                </a:lnTo>
                <a:lnTo>
                  <a:pt x="0" y="273704"/>
                </a:lnTo>
                <a:lnTo>
                  <a:pt x="40349" y="307861"/>
                </a:lnTo>
                <a:lnTo>
                  <a:pt x="72042" y="343749"/>
                </a:lnTo>
                <a:lnTo>
                  <a:pt x="95930" y="381198"/>
                </a:lnTo>
                <a:lnTo>
                  <a:pt x="112863" y="420037"/>
                </a:lnTo>
                <a:lnTo>
                  <a:pt x="123691" y="460098"/>
                </a:lnTo>
                <a:lnTo>
                  <a:pt x="134079" y="417135"/>
                </a:lnTo>
                <a:lnTo>
                  <a:pt x="151232" y="376795"/>
                </a:lnTo>
                <a:lnTo>
                  <a:pt x="175560" y="339297"/>
                </a:lnTo>
                <a:lnTo>
                  <a:pt x="207474" y="304860"/>
                </a:lnTo>
                <a:lnTo>
                  <a:pt x="247384" y="273704"/>
                </a:lnTo>
                <a:lnTo>
                  <a:pt x="174750" y="273704"/>
                </a:lnTo>
                <a:lnTo>
                  <a:pt x="17475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70931" y="2703366"/>
            <a:ext cx="5803900" cy="4439285"/>
          </a:xfrm>
          <a:prstGeom prst="rect">
            <a:avLst/>
          </a:prstGeom>
          <a:ln w="7199">
            <a:solidFill>
              <a:srgbClr val="00A3D4"/>
            </a:solidFill>
          </a:ln>
        </p:spPr>
        <p:txBody>
          <a:bodyPr vert="horz" wrap="square" lIns="0" tIns="179705" rIns="0" bIns="0" rtlCol="0">
            <a:spAutoFit/>
          </a:bodyPr>
          <a:lstStyle/>
          <a:p>
            <a:pPr marL="378460" algn="ctr">
              <a:lnSpc>
                <a:spcPct val="100000"/>
              </a:lnSpc>
              <a:spcBef>
                <a:spcPts val="1415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1087" y="956683"/>
            <a:ext cx="4206240" cy="12319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6364" marR="118745" algn="ctr">
              <a:lnSpc>
                <a:spcPts val="1560"/>
              </a:lnSpc>
              <a:spcBef>
                <a:spcPts val="25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common</a:t>
            </a:r>
            <a:r>
              <a:rPr sz="1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woodworking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joint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called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ﬁnger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comb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joint,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opposite.</a:t>
            </a:r>
            <a:endParaRPr sz="1400">
              <a:latin typeface="Arial"/>
              <a:cs typeface="Arial"/>
            </a:endParaRPr>
          </a:p>
          <a:p>
            <a:pPr marL="12700" marR="5080" indent="-635" algn="ctr">
              <a:lnSpc>
                <a:spcPts val="1560"/>
              </a:lnSpc>
              <a:spcBef>
                <a:spcPts val="157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Using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ruler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pencil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ink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freehand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(without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ruler),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6073" y="1123522"/>
            <a:ext cx="4241165" cy="3048635"/>
            <a:chOff x="256073" y="1123522"/>
            <a:chExt cx="4241165" cy="3048635"/>
          </a:xfrm>
        </p:grpSpPr>
        <p:sp>
          <p:nvSpPr>
            <p:cNvPr id="13" name="object 13"/>
            <p:cNvSpPr/>
            <p:nvPr/>
          </p:nvSpPr>
          <p:spPr>
            <a:xfrm>
              <a:off x="2077477" y="3520317"/>
              <a:ext cx="649605" cy="189865"/>
            </a:xfrm>
            <a:custGeom>
              <a:avLst/>
              <a:gdLst/>
              <a:ahLst/>
              <a:cxnLst/>
              <a:rect l="l" t="t" r="r" b="b"/>
              <a:pathLst>
                <a:path w="649605" h="189864">
                  <a:moveTo>
                    <a:pt x="326040" y="0"/>
                  </a:moveTo>
                  <a:lnTo>
                    <a:pt x="0" y="95619"/>
                  </a:lnTo>
                  <a:lnTo>
                    <a:pt x="323117" y="189416"/>
                  </a:lnTo>
                  <a:lnTo>
                    <a:pt x="649163" y="93797"/>
                  </a:lnTo>
                  <a:lnTo>
                    <a:pt x="32604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77477" y="3520317"/>
              <a:ext cx="649605" cy="189865"/>
            </a:xfrm>
            <a:custGeom>
              <a:avLst/>
              <a:gdLst/>
              <a:ahLst/>
              <a:cxnLst/>
              <a:rect l="l" t="t" r="r" b="b"/>
              <a:pathLst>
                <a:path w="649605" h="189864">
                  <a:moveTo>
                    <a:pt x="0" y="95619"/>
                  </a:moveTo>
                  <a:lnTo>
                    <a:pt x="323117" y="189416"/>
                  </a:lnTo>
                  <a:lnTo>
                    <a:pt x="649163" y="93797"/>
                  </a:lnTo>
                  <a:lnTo>
                    <a:pt x="326040" y="0"/>
                  </a:lnTo>
                  <a:lnTo>
                    <a:pt x="0" y="95619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99591" y="3200817"/>
              <a:ext cx="324485" cy="410845"/>
            </a:xfrm>
            <a:custGeom>
              <a:avLst/>
              <a:gdLst/>
              <a:ahLst/>
              <a:cxnLst/>
              <a:rect l="l" t="t" r="r" b="b"/>
              <a:pathLst>
                <a:path w="324485" h="410845">
                  <a:moveTo>
                    <a:pt x="0" y="0"/>
                  </a:moveTo>
                  <a:lnTo>
                    <a:pt x="981" y="316908"/>
                  </a:lnTo>
                  <a:lnTo>
                    <a:pt x="324104" y="410709"/>
                  </a:lnTo>
                  <a:lnTo>
                    <a:pt x="323121" y="93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99591" y="3200817"/>
              <a:ext cx="324485" cy="410845"/>
            </a:xfrm>
            <a:custGeom>
              <a:avLst/>
              <a:gdLst/>
              <a:ahLst/>
              <a:cxnLst/>
              <a:rect l="l" t="t" r="r" b="b"/>
              <a:pathLst>
                <a:path w="324485" h="410845">
                  <a:moveTo>
                    <a:pt x="981" y="316908"/>
                  </a:moveTo>
                  <a:lnTo>
                    <a:pt x="324104" y="410709"/>
                  </a:lnTo>
                  <a:lnTo>
                    <a:pt x="323121" y="93798"/>
                  </a:lnTo>
                  <a:lnTo>
                    <a:pt x="0" y="0"/>
                  </a:lnTo>
                  <a:lnTo>
                    <a:pt x="981" y="31690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77477" y="2873116"/>
              <a:ext cx="649605" cy="189865"/>
            </a:xfrm>
            <a:custGeom>
              <a:avLst/>
              <a:gdLst/>
              <a:ahLst/>
              <a:cxnLst/>
              <a:rect l="l" t="t" r="r" b="b"/>
              <a:pathLst>
                <a:path w="649605" h="189864">
                  <a:moveTo>
                    <a:pt x="326040" y="0"/>
                  </a:moveTo>
                  <a:lnTo>
                    <a:pt x="0" y="95619"/>
                  </a:lnTo>
                  <a:lnTo>
                    <a:pt x="323117" y="189420"/>
                  </a:lnTo>
                  <a:lnTo>
                    <a:pt x="649163" y="93800"/>
                  </a:lnTo>
                  <a:lnTo>
                    <a:pt x="32604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77477" y="2873116"/>
              <a:ext cx="649605" cy="189865"/>
            </a:xfrm>
            <a:custGeom>
              <a:avLst/>
              <a:gdLst/>
              <a:ahLst/>
              <a:cxnLst/>
              <a:rect l="l" t="t" r="r" b="b"/>
              <a:pathLst>
                <a:path w="649605" h="189864">
                  <a:moveTo>
                    <a:pt x="0" y="95619"/>
                  </a:moveTo>
                  <a:lnTo>
                    <a:pt x="323117" y="189420"/>
                  </a:lnTo>
                  <a:lnTo>
                    <a:pt x="649163" y="93800"/>
                  </a:lnTo>
                  <a:lnTo>
                    <a:pt x="326040" y="0"/>
                  </a:lnTo>
                  <a:lnTo>
                    <a:pt x="0" y="95619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99591" y="2553620"/>
              <a:ext cx="324485" cy="410845"/>
            </a:xfrm>
            <a:custGeom>
              <a:avLst/>
              <a:gdLst/>
              <a:ahLst/>
              <a:cxnLst/>
              <a:rect l="l" t="t" r="r" b="b"/>
              <a:pathLst>
                <a:path w="324485" h="410844">
                  <a:moveTo>
                    <a:pt x="0" y="0"/>
                  </a:moveTo>
                  <a:lnTo>
                    <a:pt x="981" y="316908"/>
                  </a:lnTo>
                  <a:lnTo>
                    <a:pt x="324104" y="410709"/>
                  </a:lnTo>
                  <a:lnTo>
                    <a:pt x="323121" y="93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99591" y="2553620"/>
              <a:ext cx="324485" cy="410845"/>
            </a:xfrm>
            <a:custGeom>
              <a:avLst/>
              <a:gdLst/>
              <a:ahLst/>
              <a:cxnLst/>
              <a:rect l="l" t="t" r="r" b="b"/>
              <a:pathLst>
                <a:path w="324485" h="410844">
                  <a:moveTo>
                    <a:pt x="981" y="316908"/>
                  </a:moveTo>
                  <a:lnTo>
                    <a:pt x="324104" y="410709"/>
                  </a:lnTo>
                  <a:lnTo>
                    <a:pt x="323121" y="93798"/>
                  </a:lnTo>
                  <a:lnTo>
                    <a:pt x="0" y="0"/>
                  </a:lnTo>
                  <a:lnTo>
                    <a:pt x="981" y="316908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77477" y="2224515"/>
              <a:ext cx="649605" cy="189865"/>
            </a:xfrm>
            <a:custGeom>
              <a:avLst/>
              <a:gdLst/>
              <a:ahLst/>
              <a:cxnLst/>
              <a:rect l="l" t="t" r="r" b="b"/>
              <a:pathLst>
                <a:path w="649605" h="189864">
                  <a:moveTo>
                    <a:pt x="326040" y="0"/>
                  </a:moveTo>
                  <a:lnTo>
                    <a:pt x="0" y="95619"/>
                  </a:lnTo>
                  <a:lnTo>
                    <a:pt x="323117" y="189417"/>
                  </a:lnTo>
                  <a:lnTo>
                    <a:pt x="649163" y="93798"/>
                  </a:lnTo>
                  <a:lnTo>
                    <a:pt x="32604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77477" y="2224515"/>
              <a:ext cx="649605" cy="189865"/>
            </a:xfrm>
            <a:custGeom>
              <a:avLst/>
              <a:gdLst/>
              <a:ahLst/>
              <a:cxnLst/>
              <a:rect l="l" t="t" r="r" b="b"/>
              <a:pathLst>
                <a:path w="649605" h="189864">
                  <a:moveTo>
                    <a:pt x="0" y="95619"/>
                  </a:moveTo>
                  <a:lnTo>
                    <a:pt x="323117" y="189417"/>
                  </a:lnTo>
                  <a:lnTo>
                    <a:pt x="649163" y="93798"/>
                  </a:lnTo>
                  <a:lnTo>
                    <a:pt x="326040" y="0"/>
                  </a:lnTo>
                  <a:lnTo>
                    <a:pt x="0" y="95619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399591" y="1905014"/>
              <a:ext cx="324485" cy="410845"/>
            </a:xfrm>
            <a:custGeom>
              <a:avLst/>
              <a:gdLst/>
              <a:ahLst/>
              <a:cxnLst/>
              <a:rect l="l" t="t" r="r" b="b"/>
              <a:pathLst>
                <a:path w="324485" h="410844">
                  <a:moveTo>
                    <a:pt x="0" y="0"/>
                  </a:moveTo>
                  <a:lnTo>
                    <a:pt x="981" y="316911"/>
                  </a:lnTo>
                  <a:lnTo>
                    <a:pt x="324104" y="410710"/>
                  </a:lnTo>
                  <a:lnTo>
                    <a:pt x="323121" y="93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E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399591" y="1905014"/>
              <a:ext cx="324485" cy="410845"/>
            </a:xfrm>
            <a:custGeom>
              <a:avLst/>
              <a:gdLst/>
              <a:ahLst/>
              <a:cxnLst/>
              <a:rect l="l" t="t" r="r" b="b"/>
              <a:pathLst>
                <a:path w="324485" h="410844">
                  <a:moveTo>
                    <a:pt x="981" y="316911"/>
                  </a:moveTo>
                  <a:lnTo>
                    <a:pt x="324104" y="410710"/>
                  </a:lnTo>
                  <a:lnTo>
                    <a:pt x="323121" y="93802"/>
                  </a:lnTo>
                  <a:lnTo>
                    <a:pt x="0" y="0"/>
                  </a:lnTo>
                  <a:lnTo>
                    <a:pt x="981" y="316911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2456" y="1315770"/>
              <a:ext cx="1558749" cy="271378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400188" y="1318906"/>
              <a:ext cx="1560195" cy="2713990"/>
            </a:xfrm>
            <a:custGeom>
              <a:avLst/>
              <a:gdLst/>
              <a:ahLst/>
              <a:cxnLst/>
              <a:rect l="l" t="t" r="r" b="b"/>
              <a:pathLst>
                <a:path w="1560195" h="2713990">
                  <a:moveTo>
                    <a:pt x="0" y="447055"/>
                  </a:moveTo>
                  <a:lnTo>
                    <a:pt x="323813" y="354726"/>
                  </a:lnTo>
                  <a:lnTo>
                    <a:pt x="323813" y="354561"/>
                  </a:lnTo>
                  <a:lnTo>
                    <a:pt x="1560066" y="0"/>
                  </a:lnTo>
                  <a:lnTo>
                    <a:pt x="1560066" y="2266877"/>
                  </a:lnTo>
                  <a:lnTo>
                    <a:pt x="323813" y="2621448"/>
                  </a:lnTo>
                  <a:lnTo>
                    <a:pt x="0" y="2713781"/>
                  </a:lnTo>
                  <a:lnTo>
                    <a:pt x="0" y="2389968"/>
                  </a:lnTo>
                  <a:lnTo>
                    <a:pt x="323813" y="2297635"/>
                  </a:lnTo>
                  <a:lnTo>
                    <a:pt x="323813" y="1974489"/>
                  </a:lnTo>
                  <a:lnTo>
                    <a:pt x="0" y="2066818"/>
                  </a:lnTo>
                  <a:lnTo>
                    <a:pt x="0" y="1743008"/>
                  </a:lnTo>
                  <a:lnTo>
                    <a:pt x="323813" y="1650676"/>
                  </a:lnTo>
                  <a:lnTo>
                    <a:pt x="323813" y="1326164"/>
                  </a:lnTo>
                  <a:lnTo>
                    <a:pt x="0" y="1418493"/>
                  </a:lnTo>
                  <a:lnTo>
                    <a:pt x="0" y="1094685"/>
                  </a:lnTo>
                  <a:lnTo>
                    <a:pt x="323813" y="1002352"/>
                  </a:lnTo>
                  <a:lnTo>
                    <a:pt x="323813" y="678539"/>
                  </a:lnTo>
                  <a:lnTo>
                    <a:pt x="0" y="770868"/>
                  </a:lnTo>
                  <a:lnTo>
                    <a:pt x="0" y="447055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78621" y="2966986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4">
                  <a:moveTo>
                    <a:pt x="0" y="0"/>
                  </a:moveTo>
                  <a:lnTo>
                    <a:pt x="0" y="320771"/>
                  </a:lnTo>
                  <a:lnTo>
                    <a:pt x="323122" y="414572"/>
                  </a:lnTo>
                  <a:lnTo>
                    <a:pt x="323122" y="93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078621" y="2966986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4">
                  <a:moveTo>
                    <a:pt x="0" y="0"/>
                  </a:moveTo>
                  <a:lnTo>
                    <a:pt x="323122" y="93798"/>
                  </a:lnTo>
                  <a:lnTo>
                    <a:pt x="323122" y="414572"/>
                  </a:lnTo>
                  <a:lnTo>
                    <a:pt x="0" y="32077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77081" y="3083374"/>
              <a:ext cx="131773" cy="24318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203437" y="3009048"/>
              <a:ext cx="189230" cy="358140"/>
            </a:xfrm>
            <a:custGeom>
              <a:avLst/>
              <a:gdLst/>
              <a:ahLst/>
              <a:cxnLst/>
              <a:rect l="l" t="t" r="r" b="b"/>
              <a:pathLst>
                <a:path w="189230" h="358139">
                  <a:moveTo>
                    <a:pt x="94964" y="329317"/>
                  </a:moveTo>
                  <a:lnTo>
                    <a:pt x="94937" y="286632"/>
                  </a:lnTo>
                  <a:lnTo>
                    <a:pt x="86978" y="188048"/>
                  </a:lnTo>
                  <a:lnTo>
                    <a:pt x="59272" y="77769"/>
                  </a:lnTo>
                  <a:lnTo>
                    <a:pt x="0" y="0"/>
                  </a:lnTo>
                </a:path>
                <a:path w="189230" h="358139">
                  <a:moveTo>
                    <a:pt x="189212" y="358124"/>
                  </a:moveTo>
                  <a:lnTo>
                    <a:pt x="189182" y="314762"/>
                  </a:lnTo>
                  <a:lnTo>
                    <a:pt x="180404" y="214611"/>
                  </a:lnTo>
                  <a:lnTo>
                    <a:pt x="149841" y="102579"/>
                  </a:lnTo>
                  <a:lnTo>
                    <a:pt x="84460" y="23572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078621" y="3616451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4">
                  <a:moveTo>
                    <a:pt x="0" y="0"/>
                  </a:moveTo>
                  <a:lnTo>
                    <a:pt x="0" y="320771"/>
                  </a:lnTo>
                  <a:lnTo>
                    <a:pt x="323122" y="414572"/>
                  </a:lnTo>
                  <a:lnTo>
                    <a:pt x="323122" y="93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78621" y="3616451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4">
                  <a:moveTo>
                    <a:pt x="0" y="0"/>
                  </a:moveTo>
                  <a:lnTo>
                    <a:pt x="323122" y="93802"/>
                  </a:lnTo>
                  <a:lnTo>
                    <a:pt x="323122" y="414572"/>
                  </a:lnTo>
                  <a:lnTo>
                    <a:pt x="0" y="32077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7081" y="3732843"/>
              <a:ext cx="131773" cy="24317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203437" y="3658517"/>
              <a:ext cx="189230" cy="358140"/>
            </a:xfrm>
            <a:custGeom>
              <a:avLst/>
              <a:gdLst/>
              <a:ahLst/>
              <a:cxnLst/>
              <a:rect l="l" t="t" r="r" b="b"/>
              <a:pathLst>
                <a:path w="189230" h="358139">
                  <a:moveTo>
                    <a:pt x="94964" y="329313"/>
                  </a:moveTo>
                  <a:lnTo>
                    <a:pt x="94937" y="286629"/>
                  </a:lnTo>
                  <a:lnTo>
                    <a:pt x="86978" y="188046"/>
                  </a:lnTo>
                  <a:lnTo>
                    <a:pt x="59272" y="77769"/>
                  </a:lnTo>
                  <a:lnTo>
                    <a:pt x="0" y="0"/>
                  </a:lnTo>
                </a:path>
                <a:path w="189230" h="358139">
                  <a:moveTo>
                    <a:pt x="189212" y="358120"/>
                  </a:moveTo>
                  <a:lnTo>
                    <a:pt x="189182" y="314758"/>
                  </a:lnTo>
                  <a:lnTo>
                    <a:pt x="180404" y="214609"/>
                  </a:lnTo>
                  <a:lnTo>
                    <a:pt x="149841" y="102579"/>
                  </a:lnTo>
                  <a:lnTo>
                    <a:pt x="84460" y="23572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078621" y="2321351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0" y="0"/>
                  </a:moveTo>
                  <a:lnTo>
                    <a:pt x="0" y="320771"/>
                  </a:lnTo>
                  <a:lnTo>
                    <a:pt x="323122" y="414572"/>
                  </a:lnTo>
                  <a:lnTo>
                    <a:pt x="323122" y="93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078621" y="2321351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0" y="0"/>
                  </a:moveTo>
                  <a:lnTo>
                    <a:pt x="323122" y="93802"/>
                  </a:lnTo>
                  <a:lnTo>
                    <a:pt x="323122" y="414572"/>
                  </a:lnTo>
                  <a:lnTo>
                    <a:pt x="0" y="32077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7081" y="2437743"/>
              <a:ext cx="131773" cy="24317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203437" y="2363417"/>
              <a:ext cx="189230" cy="358140"/>
            </a:xfrm>
            <a:custGeom>
              <a:avLst/>
              <a:gdLst/>
              <a:ahLst/>
              <a:cxnLst/>
              <a:rect l="l" t="t" r="r" b="b"/>
              <a:pathLst>
                <a:path w="189230" h="358139">
                  <a:moveTo>
                    <a:pt x="94964" y="329313"/>
                  </a:moveTo>
                  <a:lnTo>
                    <a:pt x="94937" y="286629"/>
                  </a:lnTo>
                  <a:lnTo>
                    <a:pt x="86978" y="188046"/>
                  </a:lnTo>
                  <a:lnTo>
                    <a:pt x="59272" y="77769"/>
                  </a:lnTo>
                  <a:lnTo>
                    <a:pt x="0" y="0"/>
                  </a:lnTo>
                </a:path>
                <a:path w="189230" h="358139">
                  <a:moveTo>
                    <a:pt x="189212" y="358124"/>
                  </a:moveTo>
                  <a:lnTo>
                    <a:pt x="189182" y="314762"/>
                  </a:lnTo>
                  <a:lnTo>
                    <a:pt x="180404" y="214611"/>
                  </a:lnTo>
                  <a:lnTo>
                    <a:pt x="149841" y="102579"/>
                  </a:lnTo>
                  <a:lnTo>
                    <a:pt x="84460" y="23572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078621" y="1674154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0" y="0"/>
                  </a:moveTo>
                  <a:lnTo>
                    <a:pt x="0" y="320771"/>
                  </a:lnTo>
                  <a:lnTo>
                    <a:pt x="323122" y="414572"/>
                  </a:lnTo>
                  <a:lnTo>
                    <a:pt x="323122" y="937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078621" y="1674154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0" y="0"/>
                  </a:moveTo>
                  <a:lnTo>
                    <a:pt x="323122" y="93798"/>
                  </a:lnTo>
                  <a:lnTo>
                    <a:pt x="323122" y="414572"/>
                  </a:lnTo>
                  <a:lnTo>
                    <a:pt x="0" y="320771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77081" y="1790542"/>
              <a:ext cx="131773" cy="24318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203437" y="1716216"/>
              <a:ext cx="189230" cy="358140"/>
            </a:xfrm>
            <a:custGeom>
              <a:avLst/>
              <a:gdLst/>
              <a:ahLst/>
              <a:cxnLst/>
              <a:rect l="l" t="t" r="r" b="b"/>
              <a:pathLst>
                <a:path w="189230" h="358139">
                  <a:moveTo>
                    <a:pt x="94964" y="329317"/>
                  </a:moveTo>
                  <a:lnTo>
                    <a:pt x="94937" y="286633"/>
                  </a:lnTo>
                  <a:lnTo>
                    <a:pt x="86978" y="188050"/>
                  </a:lnTo>
                  <a:lnTo>
                    <a:pt x="59272" y="77771"/>
                  </a:lnTo>
                  <a:lnTo>
                    <a:pt x="0" y="0"/>
                  </a:lnTo>
                </a:path>
                <a:path w="189230" h="358139">
                  <a:moveTo>
                    <a:pt x="189212" y="358124"/>
                  </a:moveTo>
                  <a:lnTo>
                    <a:pt x="189182" y="314762"/>
                  </a:lnTo>
                  <a:lnTo>
                    <a:pt x="180404" y="214612"/>
                  </a:lnTo>
                  <a:lnTo>
                    <a:pt x="149841" y="102581"/>
                  </a:lnTo>
                  <a:lnTo>
                    <a:pt x="84460" y="23576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825" y="1221180"/>
              <a:ext cx="1882303" cy="54551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2081480" y="1222142"/>
              <a:ext cx="1882775" cy="546100"/>
            </a:xfrm>
            <a:custGeom>
              <a:avLst/>
              <a:gdLst/>
              <a:ahLst/>
              <a:cxnLst/>
              <a:rect l="l" t="t" r="r" b="b"/>
              <a:pathLst>
                <a:path w="1882775" h="546100">
                  <a:moveTo>
                    <a:pt x="1559181" y="0"/>
                  </a:moveTo>
                  <a:lnTo>
                    <a:pt x="1882302" y="93798"/>
                  </a:lnTo>
                  <a:lnTo>
                    <a:pt x="323121" y="545514"/>
                  </a:lnTo>
                  <a:lnTo>
                    <a:pt x="0" y="451713"/>
                  </a:lnTo>
                  <a:lnTo>
                    <a:pt x="1559181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9912" y="1225792"/>
              <a:ext cx="1879563" cy="271459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22536" y="1225788"/>
              <a:ext cx="1879600" cy="2714625"/>
            </a:xfrm>
            <a:custGeom>
              <a:avLst/>
              <a:gdLst/>
              <a:ahLst/>
              <a:cxnLst/>
              <a:rect l="l" t="t" r="r" b="b"/>
              <a:pathLst>
                <a:path w="1879600" h="2714625">
                  <a:moveTo>
                    <a:pt x="1555747" y="768737"/>
                  </a:moveTo>
                  <a:lnTo>
                    <a:pt x="1879559" y="861343"/>
                  </a:lnTo>
                  <a:lnTo>
                    <a:pt x="1879559" y="1185156"/>
                  </a:lnTo>
                  <a:lnTo>
                    <a:pt x="1555747" y="1092550"/>
                  </a:lnTo>
                  <a:lnTo>
                    <a:pt x="1555747" y="1416362"/>
                  </a:lnTo>
                  <a:lnTo>
                    <a:pt x="1879559" y="1508969"/>
                  </a:lnTo>
                  <a:lnTo>
                    <a:pt x="1879559" y="1832782"/>
                  </a:lnTo>
                  <a:lnTo>
                    <a:pt x="1555747" y="1740175"/>
                  </a:lnTo>
                  <a:lnTo>
                    <a:pt x="1555747" y="2064691"/>
                  </a:lnTo>
                  <a:lnTo>
                    <a:pt x="1879559" y="2157296"/>
                  </a:lnTo>
                  <a:lnTo>
                    <a:pt x="1879559" y="2481106"/>
                  </a:lnTo>
                  <a:lnTo>
                    <a:pt x="1555747" y="2388502"/>
                  </a:lnTo>
                  <a:lnTo>
                    <a:pt x="1555747" y="2714594"/>
                  </a:lnTo>
                  <a:lnTo>
                    <a:pt x="0" y="2269670"/>
                  </a:lnTo>
                  <a:lnTo>
                    <a:pt x="0" y="0"/>
                  </a:lnTo>
                  <a:lnTo>
                    <a:pt x="1555747" y="444924"/>
                  </a:lnTo>
                  <a:lnTo>
                    <a:pt x="1555747" y="768737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403356" y="3291188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4">
                  <a:moveTo>
                    <a:pt x="323121" y="0"/>
                  </a:moveTo>
                  <a:lnTo>
                    <a:pt x="0" y="93798"/>
                  </a:lnTo>
                  <a:lnTo>
                    <a:pt x="0" y="414572"/>
                  </a:lnTo>
                  <a:lnTo>
                    <a:pt x="323121" y="320770"/>
                  </a:lnTo>
                  <a:lnTo>
                    <a:pt x="323121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403356" y="3291188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4">
                  <a:moveTo>
                    <a:pt x="323121" y="0"/>
                  </a:moveTo>
                  <a:lnTo>
                    <a:pt x="0" y="93798"/>
                  </a:lnTo>
                  <a:lnTo>
                    <a:pt x="0" y="414572"/>
                  </a:lnTo>
                  <a:lnTo>
                    <a:pt x="323121" y="320770"/>
                  </a:lnTo>
                  <a:lnTo>
                    <a:pt x="323121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412450" y="3312607"/>
              <a:ext cx="312420" cy="379095"/>
            </a:xfrm>
            <a:custGeom>
              <a:avLst/>
              <a:gdLst/>
              <a:ahLst/>
              <a:cxnLst/>
              <a:rect l="l" t="t" r="r" b="b"/>
              <a:pathLst>
                <a:path w="312419" h="379095">
                  <a:moveTo>
                    <a:pt x="239953" y="314604"/>
                  </a:moveTo>
                  <a:lnTo>
                    <a:pt x="239974" y="292202"/>
                  </a:lnTo>
                  <a:lnTo>
                    <a:pt x="246010" y="240461"/>
                  </a:lnTo>
                  <a:lnTo>
                    <a:pt x="267022" y="182582"/>
                  </a:lnTo>
                  <a:lnTo>
                    <a:pt x="311971" y="141765"/>
                  </a:lnTo>
                </a:path>
                <a:path w="312419" h="379095">
                  <a:moveTo>
                    <a:pt x="187250" y="334552"/>
                  </a:moveTo>
                  <a:lnTo>
                    <a:pt x="187270" y="291189"/>
                  </a:lnTo>
                  <a:lnTo>
                    <a:pt x="193304" y="191039"/>
                  </a:lnTo>
                  <a:lnTo>
                    <a:pt x="214315" y="79007"/>
                  </a:lnTo>
                  <a:lnTo>
                    <a:pt x="259264" y="0"/>
                  </a:lnTo>
                </a:path>
                <a:path w="312419" h="379095">
                  <a:moveTo>
                    <a:pt x="94247" y="349959"/>
                  </a:moveTo>
                  <a:lnTo>
                    <a:pt x="94274" y="307275"/>
                  </a:lnTo>
                  <a:lnTo>
                    <a:pt x="102233" y="208692"/>
                  </a:lnTo>
                  <a:lnTo>
                    <a:pt x="129940" y="98413"/>
                  </a:lnTo>
                  <a:lnTo>
                    <a:pt x="189212" y="20642"/>
                  </a:lnTo>
                </a:path>
                <a:path w="312419" h="379095">
                  <a:moveTo>
                    <a:pt x="0" y="378767"/>
                  </a:moveTo>
                  <a:lnTo>
                    <a:pt x="29" y="335404"/>
                  </a:lnTo>
                  <a:lnTo>
                    <a:pt x="8807" y="235254"/>
                  </a:lnTo>
                  <a:lnTo>
                    <a:pt x="39370" y="123223"/>
                  </a:lnTo>
                  <a:lnTo>
                    <a:pt x="104752" y="44218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403356" y="2642500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323121" y="0"/>
                  </a:moveTo>
                  <a:lnTo>
                    <a:pt x="0" y="93802"/>
                  </a:lnTo>
                  <a:lnTo>
                    <a:pt x="0" y="414572"/>
                  </a:lnTo>
                  <a:lnTo>
                    <a:pt x="323121" y="320775"/>
                  </a:lnTo>
                  <a:lnTo>
                    <a:pt x="323121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403356" y="2642500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323121" y="0"/>
                  </a:moveTo>
                  <a:lnTo>
                    <a:pt x="0" y="93802"/>
                  </a:lnTo>
                  <a:lnTo>
                    <a:pt x="0" y="414572"/>
                  </a:lnTo>
                  <a:lnTo>
                    <a:pt x="323121" y="320775"/>
                  </a:lnTo>
                  <a:lnTo>
                    <a:pt x="323121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412450" y="2663923"/>
              <a:ext cx="312420" cy="379095"/>
            </a:xfrm>
            <a:custGeom>
              <a:avLst/>
              <a:gdLst/>
              <a:ahLst/>
              <a:cxnLst/>
              <a:rect l="l" t="t" r="r" b="b"/>
              <a:pathLst>
                <a:path w="312419" h="379094">
                  <a:moveTo>
                    <a:pt x="239953" y="314604"/>
                  </a:moveTo>
                  <a:lnTo>
                    <a:pt x="239974" y="292201"/>
                  </a:lnTo>
                  <a:lnTo>
                    <a:pt x="246010" y="240459"/>
                  </a:lnTo>
                  <a:lnTo>
                    <a:pt x="267022" y="182579"/>
                  </a:lnTo>
                  <a:lnTo>
                    <a:pt x="311971" y="141761"/>
                  </a:lnTo>
                </a:path>
                <a:path w="312419" h="379094">
                  <a:moveTo>
                    <a:pt x="187250" y="334548"/>
                  </a:moveTo>
                  <a:lnTo>
                    <a:pt x="187270" y="291185"/>
                  </a:lnTo>
                  <a:lnTo>
                    <a:pt x="193304" y="191035"/>
                  </a:lnTo>
                  <a:lnTo>
                    <a:pt x="214315" y="79004"/>
                  </a:lnTo>
                  <a:lnTo>
                    <a:pt x="259264" y="0"/>
                  </a:lnTo>
                </a:path>
                <a:path w="312419" h="379094">
                  <a:moveTo>
                    <a:pt x="94247" y="349956"/>
                  </a:moveTo>
                  <a:lnTo>
                    <a:pt x="94274" y="307272"/>
                  </a:lnTo>
                  <a:lnTo>
                    <a:pt x="102233" y="208689"/>
                  </a:lnTo>
                  <a:lnTo>
                    <a:pt x="129940" y="98411"/>
                  </a:lnTo>
                  <a:lnTo>
                    <a:pt x="189212" y="20642"/>
                  </a:lnTo>
                </a:path>
                <a:path w="312419" h="379094">
                  <a:moveTo>
                    <a:pt x="0" y="378767"/>
                  </a:moveTo>
                  <a:lnTo>
                    <a:pt x="29" y="335404"/>
                  </a:lnTo>
                  <a:lnTo>
                    <a:pt x="8807" y="235254"/>
                  </a:lnTo>
                  <a:lnTo>
                    <a:pt x="39370" y="123222"/>
                  </a:lnTo>
                  <a:lnTo>
                    <a:pt x="104752" y="44215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403356" y="1994166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323121" y="0"/>
                  </a:moveTo>
                  <a:lnTo>
                    <a:pt x="0" y="93800"/>
                  </a:lnTo>
                  <a:lnTo>
                    <a:pt x="0" y="414572"/>
                  </a:lnTo>
                  <a:lnTo>
                    <a:pt x="323121" y="320770"/>
                  </a:lnTo>
                  <a:lnTo>
                    <a:pt x="323121" y="0"/>
                  </a:lnTo>
                  <a:close/>
                </a:path>
              </a:pathLst>
            </a:custGeom>
            <a:solidFill>
              <a:srgbClr val="F0CF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403356" y="1994166"/>
              <a:ext cx="323215" cy="414655"/>
            </a:xfrm>
            <a:custGeom>
              <a:avLst/>
              <a:gdLst/>
              <a:ahLst/>
              <a:cxnLst/>
              <a:rect l="l" t="t" r="r" b="b"/>
              <a:pathLst>
                <a:path w="323214" h="414655">
                  <a:moveTo>
                    <a:pt x="323121" y="0"/>
                  </a:moveTo>
                  <a:lnTo>
                    <a:pt x="0" y="93800"/>
                  </a:lnTo>
                  <a:lnTo>
                    <a:pt x="0" y="414572"/>
                  </a:lnTo>
                  <a:lnTo>
                    <a:pt x="323121" y="320770"/>
                  </a:lnTo>
                  <a:lnTo>
                    <a:pt x="323121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412450" y="2015586"/>
              <a:ext cx="312420" cy="379095"/>
            </a:xfrm>
            <a:custGeom>
              <a:avLst/>
              <a:gdLst/>
              <a:ahLst/>
              <a:cxnLst/>
              <a:rect l="l" t="t" r="r" b="b"/>
              <a:pathLst>
                <a:path w="312419" h="379094">
                  <a:moveTo>
                    <a:pt x="239953" y="314606"/>
                  </a:moveTo>
                  <a:lnTo>
                    <a:pt x="239974" y="292203"/>
                  </a:lnTo>
                  <a:lnTo>
                    <a:pt x="246010" y="240462"/>
                  </a:lnTo>
                  <a:lnTo>
                    <a:pt x="267022" y="182581"/>
                  </a:lnTo>
                  <a:lnTo>
                    <a:pt x="311971" y="141763"/>
                  </a:lnTo>
                </a:path>
                <a:path w="312419" h="379094">
                  <a:moveTo>
                    <a:pt x="187250" y="334551"/>
                  </a:moveTo>
                  <a:lnTo>
                    <a:pt x="187270" y="291188"/>
                  </a:lnTo>
                  <a:lnTo>
                    <a:pt x="193304" y="191038"/>
                  </a:lnTo>
                  <a:lnTo>
                    <a:pt x="214315" y="79006"/>
                  </a:lnTo>
                  <a:lnTo>
                    <a:pt x="259264" y="0"/>
                  </a:lnTo>
                </a:path>
                <a:path w="312419" h="379094">
                  <a:moveTo>
                    <a:pt x="94247" y="349958"/>
                  </a:moveTo>
                  <a:lnTo>
                    <a:pt x="94274" y="307274"/>
                  </a:lnTo>
                  <a:lnTo>
                    <a:pt x="102233" y="208691"/>
                  </a:lnTo>
                  <a:lnTo>
                    <a:pt x="129940" y="98414"/>
                  </a:lnTo>
                  <a:lnTo>
                    <a:pt x="189212" y="20645"/>
                  </a:lnTo>
                </a:path>
                <a:path w="312419" h="379094">
                  <a:moveTo>
                    <a:pt x="0" y="378766"/>
                  </a:moveTo>
                  <a:lnTo>
                    <a:pt x="29" y="335404"/>
                  </a:lnTo>
                  <a:lnTo>
                    <a:pt x="8807" y="235254"/>
                  </a:lnTo>
                  <a:lnTo>
                    <a:pt x="39370" y="123224"/>
                  </a:lnTo>
                  <a:lnTo>
                    <a:pt x="104752" y="44218"/>
                  </a:lnTo>
                </a:path>
              </a:pathLst>
            </a:custGeom>
            <a:ln w="7199">
              <a:solidFill>
                <a:srgbClr val="CEA6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1715" y="1126375"/>
              <a:ext cx="1882302" cy="545514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522061" y="1127332"/>
              <a:ext cx="1882775" cy="546100"/>
            </a:xfrm>
            <a:custGeom>
              <a:avLst/>
              <a:gdLst/>
              <a:ahLst/>
              <a:cxnLst/>
              <a:rect l="l" t="t" r="r" b="b"/>
              <a:pathLst>
                <a:path w="1882775" h="546100">
                  <a:moveTo>
                    <a:pt x="323121" y="0"/>
                  </a:moveTo>
                  <a:lnTo>
                    <a:pt x="0" y="93797"/>
                  </a:lnTo>
                  <a:lnTo>
                    <a:pt x="1559181" y="545514"/>
                  </a:lnTo>
                  <a:lnTo>
                    <a:pt x="1882302" y="451717"/>
                  </a:lnTo>
                  <a:lnTo>
                    <a:pt x="323121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59883" y="3423308"/>
              <a:ext cx="4233545" cy="745490"/>
            </a:xfrm>
            <a:custGeom>
              <a:avLst/>
              <a:gdLst/>
              <a:ahLst/>
              <a:cxnLst/>
              <a:rect l="l" t="t" r="r" b="b"/>
              <a:pathLst>
                <a:path w="4233545" h="745489">
                  <a:moveTo>
                    <a:pt x="1667159" y="743438"/>
                  </a:moveTo>
                  <a:lnTo>
                    <a:pt x="4233247" y="12825"/>
                  </a:lnTo>
                </a:path>
                <a:path w="4233545" h="745489">
                  <a:moveTo>
                    <a:pt x="2609575" y="744975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1453410" y="679757"/>
            <a:ext cx="1962150" cy="57340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FINGER</a:t>
            </a:r>
            <a:r>
              <a:rPr sz="14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</a:t>
            </a:r>
            <a:r>
              <a:rPr sz="1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COMB</a:t>
            </a:r>
            <a:r>
              <a:rPr sz="14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JOINT</a:t>
            </a:r>
            <a:endParaRPr sz="1400">
              <a:latin typeface="Arial"/>
              <a:cs typeface="Arial"/>
            </a:endParaRPr>
          </a:p>
          <a:p>
            <a:pPr marL="78105">
              <a:lnSpc>
                <a:spcPct val="100000"/>
              </a:lnSpc>
              <a:spcBef>
                <a:spcPts val="475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14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20760000">
            <a:off x="3439450" y="3486574"/>
            <a:ext cx="442008" cy="6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5"/>
              </a:lnSpc>
            </a:pPr>
            <a:r>
              <a:rPr sz="500" i="1" spc="-1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500" i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i="1" baseline="5555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750" i="1" spc="7" baseline="55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i="1" spc="-30" baseline="5555" dirty="0">
                <a:solidFill>
                  <a:srgbClr val="151616"/>
                </a:solidFill>
                <a:latin typeface="Arial"/>
                <a:cs typeface="Arial"/>
              </a:rPr>
              <a:t>2022</a:t>
            </a:r>
            <a:endParaRPr sz="750" baseline="5555">
              <a:latin typeface="Arial"/>
              <a:cs typeface="Arial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5420415" y="3851474"/>
            <a:ext cx="4622165" cy="3213735"/>
            <a:chOff x="5420415" y="3851474"/>
            <a:chExt cx="4622165" cy="3213735"/>
          </a:xfrm>
        </p:grpSpPr>
        <p:sp>
          <p:nvSpPr>
            <p:cNvPr id="62" name="object 62"/>
            <p:cNvSpPr/>
            <p:nvPr/>
          </p:nvSpPr>
          <p:spPr>
            <a:xfrm>
              <a:off x="6943211" y="6699553"/>
              <a:ext cx="1223010" cy="357505"/>
            </a:xfrm>
            <a:custGeom>
              <a:avLst/>
              <a:gdLst/>
              <a:ahLst/>
              <a:cxnLst/>
              <a:rect l="l" t="t" r="r" b="b"/>
              <a:pathLst>
                <a:path w="1223009" h="357504">
                  <a:moveTo>
                    <a:pt x="0" y="357497"/>
                  </a:moveTo>
                  <a:lnTo>
                    <a:pt x="1222545" y="0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406894" y="4082358"/>
              <a:ext cx="2635885" cy="2717800"/>
            </a:xfrm>
            <a:custGeom>
              <a:avLst/>
              <a:gdLst/>
              <a:ahLst/>
              <a:cxnLst/>
              <a:rect l="l" t="t" r="r" b="b"/>
              <a:pathLst>
                <a:path w="2635884" h="2717800">
                  <a:moveTo>
                    <a:pt x="9220" y="887590"/>
                  </a:moveTo>
                  <a:lnTo>
                    <a:pt x="9182" y="885444"/>
                  </a:lnTo>
                  <a:lnTo>
                    <a:pt x="9182" y="884605"/>
                  </a:lnTo>
                  <a:lnTo>
                    <a:pt x="6045" y="885571"/>
                  </a:lnTo>
                  <a:lnTo>
                    <a:pt x="6997" y="885444"/>
                  </a:lnTo>
                  <a:lnTo>
                    <a:pt x="7467" y="885659"/>
                  </a:lnTo>
                  <a:lnTo>
                    <a:pt x="8064" y="885748"/>
                  </a:lnTo>
                  <a:lnTo>
                    <a:pt x="8458" y="886244"/>
                  </a:lnTo>
                  <a:lnTo>
                    <a:pt x="8902" y="886587"/>
                  </a:lnTo>
                  <a:lnTo>
                    <a:pt x="8978" y="886917"/>
                  </a:lnTo>
                  <a:lnTo>
                    <a:pt x="9144" y="887285"/>
                  </a:lnTo>
                  <a:lnTo>
                    <a:pt x="9220" y="887590"/>
                  </a:lnTo>
                  <a:close/>
                </a:path>
                <a:path w="2635884" h="2717800">
                  <a:moveTo>
                    <a:pt x="321094" y="2085454"/>
                  </a:moveTo>
                  <a:lnTo>
                    <a:pt x="318135" y="2086356"/>
                  </a:lnTo>
                  <a:lnTo>
                    <a:pt x="318198" y="2090470"/>
                  </a:lnTo>
                  <a:lnTo>
                    <a:pt x="318503" y="2087664"/>
                  </a:lnTo>
                  <a:lnTo>
                    <a:pt x="319405" y="2087067"/>
                  </a:lnTo>
                  <a:lnTo>
                    <a:pt x="320230" y="2086038"/>
                  </a:lnTo>
                  <a:lnTo>
                    <a:pt x="321094" y="2085454"/>
                  </a:lnTo>
                  <a:close/>
                </a:path>
                <a:path w="2635884" h="2717800">
                  <a:moveTo>
                    <a:pt x="327088" y="2278888"/>
                  </a:moveTo>
                  <a:lnTo>
                    <a:pt x="326783" y="2278811"/>
                  </a:lnTo>
                  <a:lnTo>
                    <a:pt x="326123" y="2279015"/>
                  </a:lnTo>
                  <a:lnTo>
                    <a:pt x="326669" y="2278888"/>
                  </a:lnTo>
                  <a:lnTo>
                    <a:pt x="327088" y="2278888"/>
                  </a:lnTo>
                  <a:close/>
                </a:path>
                <a:path w="2635884" h="2717800">
                  <a:moveTo>
                    <a:pt x="327088" y="984326"/>
                  </a:moveTo>
                  <a:lnTo>
                    <a:pt x="326783" y="984237"/>
                  </a:lnTo>
                  <a:lnTo>
                    <a:pt x="326123" y="984440"/>
                  </a:lnTo>
                  <a:lnTo>
                    <a:pt x="326669" y="984326"/>
                  </a:lnTo>
                  <a:lnTo>
                    <a:pt x="327088" y="984326"/>
                  </a:lnTo>
                  <a:close/>
                </a:path>
                <a:path w="2635884" h="2717800">
                  <a:moveTo>
                    <a:pt x="327647" y="2279040"/>
                  </a:moveTo>
                  <a:lnTo>
                    <a:pt x="327126" y="2278888"/>
                  </a:lnTo>
                  <a:lnTo>
                    <a:pt x="327647" y="2279040"/>
                  </a:lnTo>
                  <a:close/>
                </a:path>
                <a:path w="2635884" h="2717800">
                  <a:moveTo>
                    <a:pt x="327647" y="984478"/>
                  </a:moveTo>
                  <a:lnTo>
                    <a:pt x="327126" y="984326"/>
                  </a:lnTo>
                  <a:lnTo>
                    <a:pt x="327647" y="984478"/>
                  </a:lnTo>
                  <a:close/>
                </a:path>
                <a:path w="2635884" h="2717800">
                  <a:moveTo>
                    <a:pt x="652627" y="2190496"/>
                  </a:moveTo>
                  <a:lnTo>
                    <a:pt x="643343" y="2177491"/>
                  </a:lnTo>
                  <a:lnTo>
                    <a:pt x="641629" y="2176716"/>
                  </a:lnTo>
                  <a:lnTo>
                    <a:pt x="620839" y="2171039"/>
                  </a:lnTo>
                  <a:lnTo>
                    <a:pt x="620839" y="2187638"/>
                  </a:lnTo>
                  <a:lnTo>
                    <a:pt x="591223" y="2196249"/>
                  </a:lnTo>
                  <a:lnTo>
                    <a:pt x="326885" y="2273236"/>
                  </a:lnTo>
                  <a:lnTo>
                    <a:pt x="37896" y="2189137"/>
                  </a:lnTo>
                  <a:lnTo>
                    <a:pt x="28295" y="2191956"/>
                  </a:lnTo>
                  <a:lnTo>
                    <a:pt x="37896" y="2189137"/>
                  </a:lnTo>
                  <a:lnTo>
                    <a:pt x="323977" y="2104720"/>
                  </a:lnTo>
                  <a:lnTo>
                    <a:pt x="578980" y="2176716"/>
                  </a:lnTo>
                  <a:lnTo>
                    <a:pt x="620839" y="2187638"/>
                  </a:lnTo>
                  <a:lnTo>
                    <a:pt x="620839" y="2171039"/>
                  </a:lnTo>
                  <a:lnTo>
                    <a:pt x="376631" y="2104224"/>
                  </a:lnTo>
                  <a:lnTo>
                    <a:pt x="325158" y="2089759"/>
                  </a:lnTo>
                  <a:lnTo>
                    <a:pt x="322719" y="2089569"/>
                  </a:lnTo>
                  <a:lnTo>
                    <a:pt x="321564" y="2090127"/>
                  </a:lnTo>
                  <a:lnTo>
                    <a:pt x="18999" y="2183638"/>
                  </a:lnTo>
                  <a:lnTo>
                    <a:pt x="13525" y="2182037"/>
                  </a:lnTo>
                  <a:lnTo>
                    <a:pt x="15163" y="2182558"/>
                  </a:lnTo>
                  <a:lnTo>
                    <a:pt x="16306" y="2183358"/>
                  </a:lnTo>
                  <a:lnTo>
                    <a:pt x="16992" y="2184247"/>
                  </a:lnTo>
                  <a:lnTo>
                    <a:pt x="9918" y="2186432"/>
                  </a:lnTo>
                  <a:lnTo>
                    <a:pt x="9436" y="2186775"/>
                  </a:lnTo>
                  <a:lnTo>
                    <a:pt x="9017" y="2187333"/>
                  </a:lnTo>
                  <a:lnTo>
                    <a:pt x="8547" y="2187664"/>
                  </a:lnTo>
                  <a:lnTo>
                    <a:pt x="8445" y="2189162"/>
                  </a:lnTo>
                  <a:lnTo>
                    <a:pt x="8280" y="2189708"/>
                  </a:lnTo>
                  <a:lnTo>
                    <a:pt x="8940" y="2190572"/>
                  </a:lnTo>
                  <a:lnTo>
                    <a:pt x="9182" y="2191220"/>
                  </a:lnTo>
                  <a:lnTo>
                    <a:pt x="10299" y="2191956"/>
                  </a:lnTo>
                  <a:lnTo>
                    <a:pt x="10617" y="2191943"/>
                  </a:lnTo>
                  <a:lnTo>
                    <a:pt x="17208" y="2193760"/>
                  </a:lnTo>
                  <a:lnTo>
                    <a:pt x="16268" y="2194941"/>
                  </a:lnTo>
                  <a:lnTo>
                    <a:pt x="15151" y="2195728"/>
                  </a:lnTo>
                  <a:lnTo>
                    <a:pt x="13512" y="2196249"/>
                  </a:lnTo>
                  <a:lnTo>
                    <a:pt x="19710" y="2194445"/>
                  </a:lnTo>
                  <a:lnTo>
                    <a:pt x="326783" y="2278811"/>
                  </a:lnTo>
                  <a:lnTo>
                    <a:pt x="342658" y="2273909"/>
                  </a:lnTo>
                  <a:lnTo>
                    <a:pt x="621360" y="2187778"/>
                  </a:lnTo>
                  <a:lnTo>
                    <a:pt x="638975" y="2192375"/>
                  </a:lnTo>
                  <a:lnTo>
                    <a:pt x="638695" y="2192223"/>
                  </a:lnTo>
                  <a:lnTo>
                    <a:pt x="638479" y="2192020"/>
                  </a:lnTo>
                  <a:lnTo>
                    <a:pt x="638352" y="2191728"/>
                  </a:lnTo>
                  <a:lnTo>
                    <a:pt x="638200" y="2191562"/>
                  </a:lnTo>
                  <a:lnTo>
                    <a:pt x="638378" y="2190826"/>
                  </a:lnTo>
                  <a:lnTo>
                    <a:pt x="638581" y="2190737"/>
                  </a:lnTo>
                  <a:lnTo>
                    <a:pt x="641273" y="2191499"/>
                  </a:lnTo>
                  <a:lnTo>
                    <a:pt x="643191" y="2190737"/>
                  </a:lnTo>
                  <a:lnTo>
                    <a:pt x="643788" y="2190496"/>
                  </a:lnTo>
                  <a:lnTo>
                    <a:pt x="644144" y="2193594"/>
                  </a:lnTo>
                  <a:lnTo>
                    <a:pt x="644156" y="2194941"/>
                  </a:lnTo>
                  <a:lnTo>
                    <a:pt x="643432" y="2197265"/>
                  </a:lnTo>
                  <a:lnTo>
                    <a:pt x="642556" y="2200630"/>
                  </a:lnTo>
                  <a:lnTo>
                    <a:pt x="652589" y="2191143"/>
                  </a:lnTo>
                  <a:lnTo>
                    <a:pt x="652627" y="2190496"/>
                  </a:lnTo>
                  <a:close/>
                </a:path>
                <a:path w="2635884" h="2717800">
                  <a:moveTo>
                    <a:pt x="652627" y="895934"/>
                  </a:moveTo>
                  <a:lnTo>
                    <a:pt x="643343" y="882929"/>
                  </a:lnTo>
                  <a:lnTo>
                    <a:pt x="641629" y="882142"/>
                  </a:lnTo>
                  <a:lnTo>
                    <a:pt x="620839" y="876465"/>
                  </a:lnTo>
                  <a:lnTo>
                    <a:pt x="620839" y="893076"/>
                  </a:lnTo>
                  <a:lnTo>
                    <a:pt x="591235" y="901674"/>
                  </a:lnTo>
                  <a:lnTo>
                    <a:pt x="326885" y="978674"/>
                  </a:lnTo>
                  <a:lnTo>
                    <a:pt x="37896" y="894575"/>
                  </a:lnTo>
                  <a:lnTo>
                    <a:pt x="323977" y="810158"/>
                  </a:lnTo>
                  <a:lnTo>
                    <a:pt x="578967" y="882142"/>
                  </a:lnTo>
                  <a:lnTo>
                    <a:pt x="620839" y="893076"/>
                  </a:lnTo>
                  <a:lnTo>
                    <a:pt x="620839" y="876465"/>
                  </a:lnTo>
                  <a:lnTo>
                    <a:pt x="376631" y="809663"/>
                  </a:lnTo>
                  <a:lnTo>
                    <a:pt x="336918" y="798512"/>
                  </a:lnTo>
                  <a:lnTo>
                    <a:pt x="337121" y="796544"/>
                  </a:lnTo>
                  <a:lnTo>
                    <a:pt x="337248" y="795947"/>
                  </a:lnTo>
                  <a:lnTo>
                    <a:pt x="337388" y="795870"/>
                  </a:lnTo>
                  <a:lnTo>
                    <a:pt x="337426" y="795604"/>
                  </a:lnTo>
                  <a:lnTo>
                    <a:pt x="338239" y="790486"/>
                  </a:lnTo>
                  <a:lnTo>
                    <a:pt x="337439" y="739648"/>
                  </a:lnTo>
                  <a:lnTo>
                    <a:pt x="335648" y="634428"/>
                  </a:lnTo>
                  <a:lnTo>
                    <a:pt x="334911" y="586955"/>
                  </a:lnTo>
                  <a:lnTo>
                    <a:pt x="334264" y="536079"/>
                  </a:lnTo>
                  <a:lnTo>
                    <a:pt x="333883" y="490956"/>
                  </a:lnTo>
                  <a:lnTo>
                    <a:pt x="333832" y="485203"/>
                  </a:lnTo>
                  <a:lnTo>
                    <a:pt x="328269" y="476923"/>
                  </a:lnTo>
                  <a:lnTo>
                    <a:pt x="328269" y="796086"/>
                  </a:lnTo>
                  <a:lnTo>
                    <a:pt x="327533" y="795870"/>
                  </a:lnTo>
                  <a:lnTo>
                    <a:pt x="327901" y="795731"/>
                  </a:lnTo>
                  <a:lnTo>
                    <a:pt x="328218" y="795604"/>
                  </a:lnTo>
                  <a:lnTo>
                    <a:pt x="328269" y="796086"/>
                  </a:lnTo>
                  <a:lnTo>
                    <a:pt x="328269" y="476923"/>
                  </a:lnTo>
                  <a:lnTo>
                    <a:pt x="328002" y="476796"/>
                  </a:lnTo>
                  <a:lnTo>
                    <a:pt x="326517" y="476504"/>
                  </a:lnTo>
                  <a:lnTo>
                    <a:pt x="325907" y="476237"/>
                  </a:lnTo>
                  <a:lnTo>
                    <a:pt x="323011" y="476402"/>
                  </a:lnTo>
                  <a:lnTo>
                    <a:pt x="322795" y="476529"/>
                  </a:lnTo>
                  <a:lnTo>
                    <a:pt x="322795" y="795020"/>
                  </a:lnTo>
                  <a:lnTo>
                    <a:pt x="321564" y="795566"/>
                  </a:lnTo>
                  <a:lnTo>
                    <a:pt x="18999" y="889063"/>
                  </a:lnTo>
                  <a:lnTo>
                    <a:pt x="14820" y="887857"/>
                  </a:lnTo>
                  <a:lnTo>
                    <a:pt x="14833" y="882853"/>
                  </a:lnTo>
                  <a:lnTo>
                    <a:pt x="321614" y="787933"/>
                  </a:lnTo>
                  <a:lnTo>
                    <a:pt x="293916" y="795985"/>
                  </a:lnTo>
                  <a:lnTo>
                    <a:pt x="14846" y="877265"/>
                  </a:lnTo>
                  <a:lnTo>
                    <a:pt x="15049" y="634428"/>
                  </a:lnTo>
                  <a:lnTo>
                    <a:pt x="15113" y="584390"/>
                  </a:lnTo>
                  <a:lnTo>
                    <a:pt x="15113" y="582853"/>
                  </a:lnTo>
                  <a:lnTo>
                    <a:pt x="34023" y="577329"/>
                  </a:lnTo>
                  <a:lnTo>
                    <a:pt x="318935" y="493204"/>
                  </a:lnTo>
                  <a:lnTo>
                    <a:pt x="318960" y="485203"/>
                  </a:lnTo>
                  <a:lnTo>
                    <a:pt x="318960" y="485940"/>
                  </a:lnTo>
                  <a:lnTo>
                    <a:pt x="318935" y="493204"/>
                  </a:lnTo>
                  <a:lnTo>
                    <a:pt x="318795" y="522033"/>
                  </a:lnTo>
                  <a:lnTo>
                    <a:pt x="318719" y="536079"/>
                  </a:lnTo>
                  <a:lnTo>
                    <a:pt x="318173" y="586955"/>
                  </a:lnTo>
                  <a:lnTo>
                    <a:pt x="317779" y="642023"/>
                  </a:lnTo>
                  <a:lnTo>
                    <a:pt x="318071" y="698233"/>
                  </a:lnTo>
                  <a:lnTo>
                    <a:pt x="319595" y="750684"/>
                  </a:lnTo>
                  <a:lnTo>
                    <a:pt x="322795" y="795020"/>
                  </a:lnTo>
                  <a:lnTo>
                    <a:pt x="322795" y="476529"/>
                  </a:lnTo>
                  <a:lnTo>
                    <a:pt x="322440" y="476732"/>
                  </a:lnTo>
                  <a:lnTo>
                    <a:pt x="6197" y="574586"/>
                  </a:lnTo>
                  <a:lnTo>
                    <a:pt x="5740" y="574916"/>
                  </a:lnTo>
                  <a:lnTo>
                    <a:pt x="5308" y="575487"/>
                  </a:lnTo>
                  <a:lnTo>
                    <a:pt x="5041" y="575665"/>
                  </a:lnTo>
                  <a:lnTo>
                    <a:pt x="4648" y="576973"/>
                  </a:lnTo>
                  <a:lnTo>
                    <a:pt x="4762" y="579056"/>
                  </a:lnTo>
                  <a:lnTo>
                    <a:pt x="9093" y="878941"/>
                  </a:lnTo>
                  <a:lnTo>
                    <a:pt x="4521" y="880275"/>
                  </a:lnTo>
                  <a:lnTo>
                    <a:pt x="5829" y="879919"/>
                  </a:lnTo>
                  <a:lnTo>
                    <a:pt x="6883" y="879868"/>
                  </a:lnTo>
                  <a:lnTo>
                    <a:pt x="8229" y="880097"/>
                  </a:lnTo>
                  <a:lnTo>
                    <a:pt x="9118" y="880275"/>
                  </a:lnTo>
                  <a:lnTo>
                    <a:pt x="9182" y="884605"/>
                  </a:lnTo>
                  <a:lnTo>
                    <a:pt x="13373" y="883297"/>
                  </a:lnTo>
                  <a:lnTo>
                    <a:pt x="13982" y="884440"/>
                  </a:lnTo>
                  <a:lnTo>
                    <a:pt x="14668" y="885266"/>
                  </a:lnTo>
                  <a:lnTo>
                    <a:pt x="14744" y="887590"/>
                  </a:lnTo>
                  <a:lnTo>
                    <a:pt x="14782" y="887844"/>
                  </a:lnTo>
                  <a:lnTo>
                    <a:pt x="13525" y="887476"/>
                  </a:lnTo>
                  <a:lnTo>
                    <a:pt x="14782" y="887882"/>
                  </a:lnTo>
                  <a:lnTo>
                    <a:pt x="14820" y="888047"/>
                  </a:lnTo>
                  <a:lnTo>
                    <a:pt x="14820" y="887895"/>
                  </a:lnTo>
                  <a:lnTo>
                    <a:pt x="15163" y="887996"/>
                  </a:lnTo>
                  <a:lnTo>
                    <a:pt x="16306" y="888784"/>
                  </a:lnTo>
                  <a:lnTo>
                    <a:pt x="17005" y="889685"/>
                  </a:lnTo>
                  <a:lnTo>
                    <a:pt x="9918" y="891870"/>
                  </a:lnTo>
                  <a:lnTo>
                    <a:pt x="9436" y="892213"/>
                  </a:lnTo>
                  <a:lnTo>
                    <a:pt x="9017" y="892759"/>
                  </a:lnTo>
                  <a:lnTo>
                    <a:pt x="8547" y="893102"/>
                  </a:lnTo>
                  <a:lnTo>
                    <a:pt x="8445" y="894600"/>
                  </a:lnTo>
                  <a:lnTo>
                    <a:pt x="8280" y="895146"/>
                  </a:lnTo>
                  <a:lnTo>
                    <a:pt x="8940" y="895997"/>
                  </a:lnTo>
                  <a:lnTo>
                    <a:pt x="9182" y="896658"/>
                  </a:lnTo>
                  <a:lnTo>
                    <a:pt x="10299" y="897394"/>
                  </a:lnTo>
                  <a:lnTo>
                    <a:pt x="10617" y="897382"/>
                  </a:lnTo>
                  <a:lnTo>
                    <a:pt x="17208" y="899198"/>
                  </a:lnTo>
                  <a:lnTo>
                    <a:pt x="16268" y="900379"/>
                  </a:lnTo>
                  <a:lnTo>
                    <a:pt x="15151" y="901166"/>
                  </a:lnTo>
                  <a:lnTo>
                    <a:pt x="13512" y="901674"/>
                  </a:lnTo>
                  <a:lnTo>
                    <a:pt x="19710" y="899883"/>
                  </a:lnTo>
                  <a:lnTo>
                    <a:pt x="326783" y="984237"/>
                  </a:lnTo>
                  <a:lnTo>
                    <a:pt x="342658" y="979335"/>
                  </a:lnTo>
                  <a:lnTo>
                    <a:pt x="621372" y="893216"/>
                  </a:lnTo>
                  <a:lnTo>
                    <a:pt x="638975" y="897813"/>
                  </a:lnTo>
                  <a:lnTo>
                    <a:pt x="638695" y="897661"/>
                  </a:lnTo>
                  <a:lnTo>
                    <a:pt x="638479" y="897458"/>
                  </a:lnTo>
                  <a:lnTo>
                    <a:pt x="638352" y="897166"/>
                  </a:lnTo>
                  <a:lnTo>
                    <a:pt x="638200" y="896988"/>
                  </a:lnTo>
                  <a:lnTo>
                    <a:pt x="638378" y="896264"/>
                  </a:lnTo>
                  <a:lnTo>
                    <a:pt x="638581" y="896175"/>
                  </a:lnTo>
                  <a:lnTo>
                    <a:pt x="641273" y="896937"/>
                  </a:lnTo>
                  <a:lnTo>
                    <a:pt x="643191" y="896175"/>
                  </a:lnTo>
                  <a:lnTo>
                    <a:pt x="643788" y="895934"/>
                  </a:lnTo>
                  <a:lnTo>
                    <a:pt x="644144" y="899020"/>
                  </a:lnTo>
                  <a:lnTo>
                    <a:pt x="644156" y="900379"/>
                  </a:lnTo>
                  <a:lnTo>
                    <a:pt x="643432" y="902703"/>
                  </a:lnTo>
                  <a:lnTo>
                    <a:pt x="642556" y="906068"/>
                  </a:lnTo>
                  <a:lnTo>
                    <a:pt x="652589" y="896581"/>
                  </a:lnTo>
                  <a:lnTo>
                    <a:pt x="652627" y="895934"/>
                  </a:lnTo>
                  <a:close/>
                </a:path>
                <a:path w="2635884" h="2717800">
                  <a:moveTo>
                    <a:pt x="659676" y="1701431"/>
                  </a:moveTo>
                  <a:lnTo>
                    <a:pt x="659155" y="1646440"/>
                  </a:lnTo>
                  <a:lnTo>
                    <a:pt x="657529" y="1594053"/>
                  </a:lnTo>
                  <a:lnTo>
                    <a:pt x="654951" y="1555496"/>
                  </a:lnTo>
                  <a:lnTo>
                    <a:pt x="653567" y="1543951"/>
                  </a:lnTo>
                  <a:lnTo>
                    <a:pt x="652678" y="1542872"/>
                  </a:lnTo>
                  <a:lnTo>
                    <a:pt x="652614" y="1543050"/>
                  </a:lnTo>
                  <a:lnTo>
                    <a:pt x="652614" y="1539963"/>
                  </a:lnTo>
                  <a:lnTo>
                    <a:pt x="652068" y="1538033"/>
                  </a:lnTo>
                  <a:lnTo>
                    <a:pt x="650468" y="1535557"/>
                  </a:lnTo>
                  <a:lnTo>
                    <a:pt x="648576" y="1532864"/>
                  </a:lnTo>
                  <a:lnTo>
                    <a:pt x="648576" y="1553819"/>
                  </a:lnTo>
                  <a:lnTo>
                    <a:pt x="646925" y="1554365"/>
                  </a:lnTo>
                  <a:lnTo>
                    <a:pt x="646925" y="1860651"/>
                  </a:lnTo>
                  <a:lnTo>
                    <a:pt x="646506" y="1860778"/>
                  </a:lnTo>
                  <a:lnTo>
                    <a:pt x="646823" y="1860626"/>
                  </a:lnTo>
                  <a:lnTo>
                    <a:pt x="646925" y="1554365"/>
                  </a:lnTo>
                  <a:lnTo>
                    <a:pt x="644410" y="1555165"/>
                  </a:lnTo>
                  <a:lnTo>
                    <a:pt x="643559" y="1555496"/>
                  </a:lnTo>
                  <a:lnTo>
                    <a:pt x="642658" y="1555064"/>
                  </a:lnTo>
                  <a:lnTo>
                    <a:pt x="641146" y="1554861"/>
                  </a:lnTo>
                  <a:lnTo>
                    <a:pt x="640537" y="1553895"/>
                  </a:lnTo>
                  <a:lnTo>
                    <a:pt x="640041" y="1553489"/>
                  </a:lnTo>
                  <a:lnTo>
                    <a:pt x="639483" y="1552676"/>
                  </a:lnTo>
                  <a:lnTo>
                    <a:pt x="639241" y="1551978"/>
                  </a:lnTo>
                  <a:lnTo>
                    <a:pt x="639102" y="1550898"/>
                  </a:lnTo>
                  <a:lnTo>
                    <a:pt x="638289" y="1555508"/>
                  </a:lnTo>
                  <a:lnTo>
                    <a:pt x="639318" y="1606905"/>
                  </a:lnTo>
                  <a:lnTo>
                    <a:pt x="641527" y="1709762"/>
                  </a:lnTo>
                  <a:lnTo>
                    <a:pt x="642556" y="1761223"/>
                  </a:lnTo>
                  <a:lnTo>
                    <a:pt x="643432" y="1812709"/>
                  </a:lnTo>
                  <a:lnTo>
                    <a:pt x="644029" y="1861553"/>
                  </a:lnTo>
                  <a:lnTo>
                    <a:pt x="636790" y="1863788"/>
                  </a:lnTo>
                  <a:lnTo>
                    <a:pt x="336626" y="1956295"/>
                  </a:lnTo>
                  <a:lnTo>
                    <a:pt x="329374" y="1958492"/>
                  </a:lnTo>
                  <a:lnTo>
                    <a:pt x="328447" y="1958492"/>
                  </a:lnTo>
                  <a:lnTo>
                    <a:pt x="328066" y="1958200"/>
                  </a:lnTo>
                  <a:lnTo>
                    <a:pt x="327520" y="1958009"/>
                  </a:lnTo>
                  <a:lnTo>
                    <a:pt x="327317" y="1957565"/>
                  </a:lnTo>
                  <a:lnTo>
                    <a:pt x="327012" y="1957222"/>
                  </a:lnTo>
                  <a:lnTo>
                    <a:pt x="326910" y="1956295"/>
                  </a:lnTo>
                  <a:lnTo>
                    <a:pt x="326796" y="1952790"/>
                  </a:lnTo>
                  <a:lnTo>
                    <a:pt x="327152" y="1950339"/>
                  </a:lnTo>
                  <a:lnTo>
                    <a:pt x="326745" y="1950072"/>
                  </a:lnTo>
                  <a:lnTo>
                    <a:pt x="324015" y="1809648"/>
                  </a:lnTo>
                  <a:lnTo>
                    <a:pt x="322643" y="1736115"/>
                  </a:lnTo>
                  <a:lnTo>
                    <a:pt x="321538" y="1675587"/>
                  </a:lnTo>
                  <a:lnTo>
                    <a:pt x="321043" y="1641970"/>
                  </a:lnTo>
                  <a:lnTo>
                    <a:pt x="321233" y="1640928"/>
                  </a:lnTo>
                  <a:lnTo>
                    <a:pt x="321716" y="1639620"/>
                  </a:lnTo>
                  <a:lnTo>
                    <a:pt x="321906" y="1638592"/>
                  </a:lnTo>
                  <a:lnTo>
                    <a:pt x="323126" y="1637144"/>
                  </a:lnTo>
                  <a:lnTo>
                    <a:pt x="324192" y="1635264"/>
                  </a:lnTo>
                  <a:lnTo>
                    <a:pt x="325704" y="1634274"/>
                  </a:lnTo>
                  <a:lnTo>
                    <a:pt x="327101" y="1632927"/>
                  </a:lnTo>
                  <a:lnTo>
                    <a:pt x="329920" y="1631848"/>
                  </a:lnTo>
                  <a:lnTo>
                    <a:pt x="624179" y="1541145"/>
                  </a:lnTo>
                  <a:lnTo>
                    <a:pt x="638975" y="1545005"/>
                  </a:lnTo>
                  <a:lnTo>
                    <a:pt x="638670" y="1544840"/>
                  </a:lnTo>
                  <a:lnTo>
                    <a:pt x="638505" y="1544662"/>
                  </a:lnTo>
                  <a:lnTo>
                    <a:pt x="638352" y="1544358"/>
                  </a:lnTo>
                  <a:lnTo>
                    <a:pt x="638200" y="1544193"/>
                  </a:lnTo>
                  <a:lnTo>
                    <a:pt x="638378" y="1543469"/>
                  </a:lnTo>
                  <a:lnTo>
                    <a:pt x="638581" y="1543367"/>
                  </a:lnTo>
                  <a:lnTo>
                    <a:pt x="641273" y="1544129"/>
                  </a:lnTo>
                  <a:lnTo>
                    <a:pt x="643178" y="1543367"/>
                  </a:lnTo>
                  <a:lnTo>
                    <a:pt x="643775" y="1543126"/>
                  </a:lnTo>
                  <a:lnTo>
                    <a:pt x="644144" y="1546212"/>
                  </a:lnTo>
                  <a:lnTo>
                    <a:pt x="644144" y="1547583"/>
                  </a:lnTo>
                  <a:lnTo>
                    <a:pt x="643432" y="1549895"/>
                  </a:lnTo>
                  <a:lnTo>
                    <a:pt x="642556" y="1553273"/>
                  </a:lnTo>
                  <a:lnTo>
                    <a:pt x="643826" y="1554594"/>
                  </a:lnTo>
                  <a:lnTo>
                    <a:pt x="646823" y="1552714"/>
                  </a:lnTo>
                  <a:lnTo>
                    <a:pt x="648576" y="1553819"/>
                  </a:lnTo>
                  <a:lnTo>
                    <a:pt x="648576" y="1532864"/>
                  </a:lnTo>
                  <a:lnTo>
                    <a:pt x="648487" y="1532737"/>
                  </a:lnTo>
                  <a:lnTo>
                    <a:pt x="646391" y="1531200"/>
                  </a:lnTo>
                  <a:lnTo>
                    <a:pt x="643331" y="1530108"/>
                  </a:lnTo>
                  <a:lnTo>
                    <a:pt x="641642" y="1529346"/>
                  </a:lnTo>
                  <a:lnTo>
                    <a:pt x="623455" y="1524381"/>
                  </a:lnTo>
                  <a:lnTo>
                    <a:pt x="623455" y="1540967"/>
                  </a:lnTo>
                  <a:lnTo>
                    <a:pt x="573405" y="1555508"/>
                  </a:lnTo>
                  <a:lnTo>
                    <a:pt x="557784" y="1560068"/>
                  </a:lnTo>
                  <a:lnTo>
                    <a:pt x="621372" y="1540408"/>
                  </a:lnTo>
                  <a:lnTo>
                    <a:pt x="623455" y="1540967"/>
                  </a:lnTo>
                  <a:lnTo>
                    <a:pt x="623455" y="1524381"/>
                  </a:lnTo>
                  <a:lnTo>
                    <a:pt x="620852" y="1523669"/>
                  </a:lnTo>
                  <a:lnTo>
                    <a:pt x="620852" y="1540281"/>
                  </a:lnTo>
                  <a:lnTo>
                    <a:pt x="591235" y="1548879"/>
                  </a:lnTo>
                  <a:lnTo>
                    <a:pt x="326885" y="1625866"/>
                  </a:lnTo>
                  <a:lnTo>
                    <a:pt x="37896" y="1541767"/>
                  </a:lnTo>
                  <a:lnTo>
                    <a:pt x="323977" y="1457350"/>
                  </a:lnTo>
                  <a:lnTo>
                    <a:pt x="578967" y="1529346"/>
                  </a:lnTo>
                  <a:lnTo>
                    <a:pt x="620852" y="1540281"/>
                  </a:lnTo>
                  <a:lnTo>
                    <a:pt x="620852" y="1523669"/>
                  </a:lnTo>
                  <a:lnTo>
                    <a:pt x="376631" y="1456867"/>
                  </a:lnTo>
                  <a:lnTo>
                    <a:pt x="325640" y="1442542"/>
                  </a:lnTo>
                  <a:lnTo>
                    <a:pt x="325640" y="1456867"/>
                  </a:lnTo>
                  <a:lnTo>
                    <a:pt x="324459" y="1457185"/>
                  </a:lnTo>
                  <a:lnTo>
                    <a:pt x="323430" y="1457172"/>
                  </a:lnTo>
                  <a:lnTo>
                    <a:pt x="324472" y="1457172"/>
                  </a:lnTo>
                  <a:lnTo>
                    <a:pt x="325640" y="1456867"/>
                  </a:lnTo>
                  <a:lnTo>
                    <a:pt x="325640" y="1442542"/>
                  </a:lnTo>
                  <a:lnTo>
                    <a:pt x="325158" y="1442402"/>
                  </a:lnTo>
                  <a:lnTo>
                    <a:pt x="322719" y="1442212"/>
                  </a:lnTo>
                  <a:lnTo>
                    <a:pt x="321564" y="1442758"/>
                  </a:lnTo>
                  <a:lnTo>
                    <a:pt x="18999" y="1536268"/>
                  </a:lnTo>
                  <a:lnTo>
                    <a:pt x="13525" y="1534668"/>
                  </a:lnTo>
                  <a:lnTo>
                    <a:pt x="15189" y="1535201"/>
                  </a:lnTo>
                  <a:lnTo>
                    <a:pt x="16281" y="1535988"/>
                  </a:lnTo>
                  <a:lnTo>
                    <a:pt x="16992" y="1536877"/>
                  </a:lnTo>
                  <a:lnTo>
                    <a:pt x="9918" y="1539062"/>
                  </a:lnTo>
                  <a:lnTo>
                    <a:pt x="9436" y="1539405"/>
                  </a:lnTo>
                  <a:lnTo>
                    <a:pt x="9017" y="1539963"/>
                  </a:lnTo>
                  <a:lnTo>
                    <a:pt x="8534" y="1540306"/>
                  </a:lnTo>
                  <a:lnTo>
                    <a:pt x="8458" y="1541780"/>
                  </a:lnTo>
                  <a:lnTo>
                    <a:pt x="8280" y="1542338"/>
                  </a:lnTo>
                  <a:lnTo>
                    <a:pt x="8940" y="1543202"/>
                  </a:lnTo>
                  <a:lnTo>
                    <a:pt x="9182" y="1543850"/>
                  </a:lnTo>
                  <a:lnTo>
                    <a:pt x="10299" y="1544599"/>
                  </a:lnTo>
                  <a:lnTo>
                    <a:pt x="10617" y="1544586"/>
                  </a:lnTo>
                  <a:lnTo>
                    <a:pt x="17208" y="1546390"/>
                  </a:lnTo>
                  <a:lnTo>
                    <a:pt x="16268" y="1547583"/>
                  </a:lnTo>
                  <a:lnTo>
                    <a:pt x="15163" y="1548358"/>
                  </a:lnTo>
                  <a:lnTo>
                    <a:pt x="13500" y="1548879"/>
                  </a:lnTo>
                  <a:lnTo>
                    <a:pt x="19710" y="1547075"/>
                  </a:lnTo>
                  <a:lnTo>
                    <a:pt x="322719" y="1630337"/>
                  </a:lnTo>
                  <a:lnTo>
                    <a:pt x="322440" y="1630527"/>
                  </a:lnTo>
                  <a:lnTo>
                    <a:pt x="321144" y="1631772"/>
                  </a:lnTo>
                  <a:lnTo>
                    <a:pt x="319697" y="1633562"/>
                  </a:lnTo>
                  <a:lnTo>
                    <a:pt x="318287" y="1635379"/>
                  </a:lnTo>
                  <a:lnTo>
                    <a:pt x="317398" y="1636941"/>
                  </a:lnTo>
                  <a:lnTo>
                    <a:pt x="316598" y="1638973"/>
                  </a:lnTo>
                  <a:lnTo>
                    <a:pt x="315620" y="1640662"/>
                  </a:lnTo>
                  <a:lnTo>
                    <a:pt x="315696" y="1643240"/>
                  </a:lnTo>
                  <a:lnTo>
                    <a:pt x="315442" y="1644853"/>
                  </a:lnTo>
                  <a:lnTo>
                    <a:pt x="315760" y="1809648"/>
                  </a:lnTo>
                  <a:lnTo>
                    <a:pt x="316064" y="1929472"/>
                  </a:lnTo>
                  <a:lnTo>
                    <a:pt x="316115" y="1944941"/>
                  </a:lnTo>
                  <a:lnTo>
                    <a:pt x="61480" y="1879828"/>
                  </a:lnTo>
                  <a:lnTo>
                    <a:pt x="37820" y="1873567"/>
                  </a:lnTo>
                  <a:lnTo>
                    <a:pt x="9537" y="1866099"/>
                  </a:lnTo>
                  <a:lnTo>
                    <a:pt x="9537" y="1879498"/>
                  </a:lnTo>
                  <a:lnTo>
                    <a:pt x="9410" y="1879561"/>
                  </a:lnTo>
                  <a:lnTo>
                    <a:pt x="9410" y="2175306"/>
                  </a:lnTo>
                  <a:lnTo>
                    <a:pt x="6921" y="2174837"/>
                  </a:lnTo>
                  <a:lnTo>
                    <a:pt x="8153" y="2175052"/>
                  </a:lnTo>
                  <a:lnTo>
                    <a:pt x="9410" y="2175306"/>
                  </a:lnTo>
                  <a:lnTo>
                    <a:pt x="9410" y="1879561"/>
                  </a:lnTo>
                  <a:lnTo>
                    <a:pt x="8394" y="1880006"/>
                  </a:lnTo>
                  <a:lnTo>
                    <a:pt x="9182" y="1879650"/>
                  </a:lnTo>
                  <a:lnTo>
                    <a:pt x="9537" y="1879498"/>
                  </a:lnTo>
                  <a:lnTo>
                    <a:pt x="9537" y="1866099"/>
                  </a:lnTo>
                  <a:lnTo>
                    <a:pt x="8521" y="1865820"/>
                  </a:lnTo>
                  <a:lnTo>
                    <a:pt x="7569" y="1865782"/>
                  </a:lnTo>
                  <a:lnTo>
                    <a:pt x="6781" y="1865934"/>
                  </a:lnTo>
                  <a:lnTo>
                    <a:pt x="6781" y="1879866"/>
                  </a:lnTo>
                  <a:lnTo>
                    <a:pt x="6578" y="1879854"/>
                  </a:lnTo>
                  <a:lnTo>
                    <a:pt x="6007" y="1879650"/>
                  </a:lnTo>
                  <a:lnTo>
                    <a:pt x="6781" y="1879866"/>
                  </a:lnTo>
                  <a:lnTo>
                    <a:pt x="6781" y="1865934"/>
                  </a:lnTo>
                  <a:lnTo>
                    <a:pt x="914" y="1870138"/>
                  </a:lnTo>
                  <a:lnTo>
                    <a:pt x="584" y="1870557"/>
                  </a:lnTo>
                  <a:lnTo>
                    <a:pt x="0" y="1873021"/>
                  </a:lnTo>
                  <a:lnTo>
                    <a:pt x="152" y="1873516"/>
                  </a:lnTo>
                  <a:lnTo>
                    <a:pt x="5410" y="2174989"/>
                  </a:lnTo>
                  <a:lnTo>
                    <a:pt x="5524" y="2181314"/>
                  </a:lnTo>
                  <a:lnTo>
                    <a:pt x="5626" y="2182914"/>
                  </a:lnTo>
                  <a:lnTo>
                    <a:pt x="5727" y="2183269"/>
                  </a:lnTo>
                  <a:lnTo>
                    <a:pt x="5981" y="2183422"/>
                  </a:lnTo>
                  <a:lnTo>
                    <a:pt x="6184" y="2183650"/>
                  </a:lnTo>
                  <a:lnTo>
                    <a:pt x="6426" y="2183663"/>
                  </a:lnTo>
                  <a:lnTo>
                    <a:pt x="6629" y="2183739"/>
                  </a:lnTo>
                  <a:lnTo>
                    <a:pt x="7035" y="2183688"/>
                  </a:lnTo>
                  <a:lnTo>
                    <a:pt x="14300" y="2181352"/>
                  </a:lnTo>
                  <a:lnTo>
                    <a:pt x="14427" y="2179891"/>
                  </a:lnTo>
                  <a:lnTo>
                    <a:pt x="14427" y="2181314"/>
                  </a:lnTo>
                  <a:lnTo>
                    <a:pt x="34467" y="2174989"/>
                  </a:lnTo>
                  <a:lnTo>
                    <a:pt x="304939" y="2090432"/>
                  </a:lnTo>
                  <a:lnTo>
                    <a:pt x="315696" y="2087118"/>
                  </a:lnTo>
                  <a:lnTo>
                    <a:pt x="315683" y="2090445"/>
                  </a:lnTo>
                  <a:lnTo>
                    <a:pt x="315734" y="2088515"/>
                  </a:lnTo>
                  <a:lnTo>
                    <a:pt x="316255" y="2087067"/>
                  </a:lnTo>
                  <a:lnTo>
                    <a:pt x="316369" y="2086902"/>
                  </a:lnTo>
                  <a:lnTo>
                    <a:pt x="318135" y="2086356"/>
                  </a:lnTo>
                  <a:lnTo>
                    <a:pt x="318122" y="2084578"/>
                  </a:lnTo>
                  <a:lnTo>
                    <a:pt x="318554" y="2084019"/>
                  </a:lnTo>
                  <a:lnTo>
                    <a:pt x="319824" y="2083142"/>
                  </a:lnTo>
                  <a:lnTo>
                    <a:pt x="321652" y="2082571"/>
                  </a:lnTo>
                  <a:lnTo>
                    <a:pt x="318109" y="2083587"/>
                  </a:lnTo>
                  <a:lnTo>
                    <a:pt x="316572" y="1964664"/>
                  </a:lnTo>
                  <a:lnTo>
                    <a:pt x="315722" y="2084285"/>
                  </a:lnTo>
                  <a:lnTo>
                    <a:pt x="305943" y="2087118"/>
                  </a:lnTo>
                  <a:lnTo>
                    <a:pt x="14427" y="2172347"/>
                  </a:lnTo>
                  <a:lnTo>
                    <a:pt x="14173" y="1964664"/>
                  </a:lnTo>
                  <a:lnTo>
                    <a:pt x="14109" y="1881886"/>
                  </a:lnTo>
                  <a:lnTo>
                    <a:pt x="238239" y="1942706"/>
                  </a:lnTo>
                  <a:lnTo>
                    <a:pt x="293738" y="1956587"/>
                  </a:lnTo>
                  <a:lnTo>
                    <a:pt x="316166" y="1960918"/>
                  </a:lnTo>
                  <a:lnTo>
                    <a:pt x="316179" y="1961349"/>
                  </a:lnTo>
                  <a:lnTo>
                    <a:pt x="316484" y="1962759"/>
                  </a:lnTo>
                  <a:lnTo>
                    <a:pt x="324573" y="1969401"/>
                  </a:lnTo>
                  <a:lnTo>
                    <a:pt x="325780" y="1969858"/>
                  </a:lnTo>
                  <a:lnTo>
                    <a:pt x="328599" y="1969147"/>
                  </a:lnTo>
                  <a:lnTo>
                    <a:pt x="329946" y="1968906"/>
                  </a:lnTo>
                  <a:lnTo>
                    <a:pt x="365429" y="1958492"/>
                  </a:lnTo>
                  <a:lnTo>
                    <a:pt x="648716" y="1874989"/>
                  </a:lnTo>
                  <a:lnTo>
                    <a:pt x="650113" y="1874304"/>
                  </a:lnTo>
                  <a:lnTo>
                    <a:pt x="651764" y="1873161"/>
                  </a:lnTo>
                  <a:lnTo>
                    <a:pt x="653135" y="1872488"/>
                  </a:lnTo>
                  <a:lnTo>
                    <a:pt x="654659" y="1870392"/>
                  </a:lnTo>
                  <a:lnTo>
                    <a:pt x="656856" y="1868297"/>
                  </a:lnTo>
                  <a:lnTo>
                    <a:pt x="657631" y="1866023"/>
                  </a:lnTo>
                  <a:lnTo>
                    <a:pt x="658660" y="1864207"/>
                  </a:lnTo>
                  <a:lnTo>
                    <a:pt x="658901" y="1863788"/>
                  </a:lnTo>
                  <a:lnTo>
                    <a:pt x="659231" y="1861388"/>
                  </a:lnTo>
                  <a:lnTo>
                    <a:pt x="659295" y="1860626"/>
                  </a:lnTo>
                  <a:lnTo>
                    <a:pt x="659320" y="1802142"/>
                  </a:lnTo>
                  <a:lnTo>
                    <a:pt x="659549" y="1761223"/>
                  </a:lnTo>
                  <a:lnTo>
                    <a:pt x="659676" y="1701431"/>
                  </a:lnTo>
                  <a:close/>
                </a:path>
                <a:path w="2635884" h="2717800">
                  <a:moveTo>
                    <a:pt x="1076477" y="1732394"/>
                  </a:moveTo>
                  <a:lnTo>
                    <a:pt x="1075817" y="1732191"/>
                  </a:lnTo>
                  <a:lnTo>
                    <a:pt x="1075512" y="1732280"/>
                  </a:lnTo>
                  <a:lnTo>
                    <a:pt x="1075944" y="1732280"/>
                  </a:lnTo>
                  <a:lnTo>
                    <a:pt x="1076477" y="1732394"/>
                  </a:lnTo>
                  <a:close/>
                </a:path>
                <a:path w="2635884" h="2717800">
                  <a:moveTo>
                    <a:pt x="1078966" y="2399830"/>
                  </a:moveTo>
                  <a:lnTo>
                    <a:pt x="1077290" y="2400300"/>
                  </a:lnTo>
                  <a:lnTo>
                    <a:pt x="1078966" y="2400300"/>
                  </a:lnTo>
                  <a:lnTo>
                    <a:pt x="1078966" y="2399830"/>
                  </a:lnTo>
                  <a:close/>
                </a:path>
                <a:path w="2635884" h="2717800">
                  <a:moveTo>
                    <a:pt x="1080947" y="2187168"/>
                  </a:moveTo>
                  <a:lnTo>
                    <a:pt x="1079893" y="2186838"/>
                  </a:lnTo>
                  <a:lnTo>
                    <a:pt x="1080947" y="2187168"/>
                  </a:lnTo>
                  <a:close/>
                </a:path>
                <a:path w="2635884" h="2717800">
                  <a:moveTo>
                    <a:pt x="1083271" y="2187905"/>
                  </a:moveTo>
                  <a:lnTo>
                    <a:pt x="1080947" y="2187168"/>
                  </a:lnTo>
                  <a:lnTo>
                    <a:pt x="1081570" y="2187600"/>
                  </a:lnTo>
                  <a:lnTo>
                    <a:pt x="1082217" y="2188387"/>
                  </a:lnTo>
                  <a:lnTo>
                    <a:pt x="1082929" y="2188857"/>
                  </a:lnTo>
                  <a:lnTo>
                    <a:pt x="1083157" y="2191029"/>
                  </a:lnTo>
                  <a:lnTo>
                    <a:pt x="1083271" y="2187905"/>
                  </a:lnTo>
                  <a:close/>
                </a:path>
                <a:path w="2635884" h="2717800">
                  <a:moveTo>
                    <a:pt x="1325714" y="2636469"/>
                  </a:moveTo>
                  <a:lnTo>
                    <a:pt x="1303566" y="2641600"/>
                  </a:lnTo>
                  <a:lnTo>
                    <a:pt x="1259954" y="2654643"/>
                  </a:lnTo>
                  <a:lnTo>
                    <a:pt x="1325714" y="2636469"/>
                  </a:lnTo>
                  <a:close/>
                </a:path>
                <a:path w="2635884" h="2717800">
                  <a:moveTo>
                    <a:pt x="1368958" y="365125"/>
                  </a:moveTo>
                  <a:lnTo>
                    <a:pt x="1353845" y="369887"/>
                  </a:lnTo>
                  <a:lnTo>
                    <a:pt x="1360589" y="368300"/>
                  </a:lnTo>
                  <a:lnTo>
                    <a:pt x="1368958" y="365125"/>
                  </a:lnTo>
                  <a:close/>
                </a:path>
                <a:path w="2635884" h="2717800">
                  <a:moveTo>
                    <a:pt x="1399133" y="2616200"/>
                  </a:moveTo>
                  <a:lnTo>
                    <a:pt x="1325714" y="2636469"/>
                  </a:lnTo>
                  <a:lnTo>
                    <a:pt x="1358455" y="2628900"/>
                  </a:lnTo>
                  <a:lnTo>
                    <a:pt x="1399133" y="2616200"/>
                  </a:lnTo>
                  <a:close/>
                </a:path>
                <a:path w="2635884" h="2717800">
                  <a:moveTo>
                    <a:pt x="1399133" y="355600"/>
                  </a:moveTo>
                  <a:lnTo>
                    <a:pt x="1394066" y="355600"/>
                  </a:lnTo>
                  <a:lnTo>
                    <a:pt x="1368958" y="365125"/>
                  </a:lnTo>
                  <a:lnTo>
                    <a:pt x="1399133" y="355600"/>
                  </a:lnTo>
                  <a:close/>
                </a:path>
                <a:path w="2635884" h="2717800">
                  <a:moveTo>
                    <a:pt x="1409166" y="1975789"/>
                  </a:moveTo>
                  <a:lnTo>
                    <a:pt x="1406791" y="1970773"/>
                  </a:lnTo>
                  <a:lnTo>
                    <a:pt x="1406321" y="1970735"/>
                  </a:lnTo>
                  <a:lnTo>
                    <a:pt x="1406321" y="1968500"/>
                  </a:lnTo>
                  <a:lnTo>
                    <a:pt x="1400848" y="1968500"/>
                  </a:lnTo>
                  <a:lnTo>
                    <a:pt x="1400962" y="1971281"/>
                  </a:lnTo>
                  <a:lnTo>
                    <a:pt x="1399197" y="1971865"/>
                  </a:lnTo>
                  <a:lnTo>
                    <a:pt x="1397241" y="1971941"/>
                  </a:lnTo>
                  <a:lnTo>
                    <a:pt x="1397241" y="2276322"/>
                  </a:lnTo>
                  <a:lnTo>
                    <a:pt x="1394574" y="2276322"/>
                  </a:lnTo>
                  <a:lnTo>
                    <a:pt x="1393558" y="2276322"/>
                  </a:lnTo>
                  <a:lnTo>
                    <a:pt x="1394802" y="2276284"/>
                  </a:lnTo>
                  <a:lnTo>
                    <a:pt x="1394574" y="2276322"/>
                  </a:lnTo>
                  <a:lnTo>
                    <a:pt x="1394841" y="2276284"/>
                  </a:lnTo>
                  <a:lnTo>
                    <a:pt x="1397076" y="2276284"/>
                  </a:lnTo>
                  <a:lnTo>
                    <a:pt x="1397241" y="2276322"/>
                  </a:lnTo>
                  <a:lnTo>
                    <a:pt x="1397241" y="1971941"/>
                  </a:lnTo>
                  <a:lnTo>
                    <a:pt x="1390700" y="2052421"/>
                  </a:lnTo>
                  <a:lnTo>
                    <a:pt x="1389748" y="2129510"/>
                  </a:lnTo>
                  <a:lnTo>
                    <a:pt x="1389227" y="2202688"/>
                  </a:lnTo>
                  <a:lnTo>
                    <a:pt x="1388922" y="2273858"/>
                  </a:lnTo>
                  <a:lnTo>
                    <a:pt x="1101001" y="2189010"/>
                  </a:lnTo>
                  <a:lnTo>
                    <a:pt x="1086827" y="2184895"/>
                  </a:lnTo>
                  <a:lnTo>
                    <a:pt x="1086040" y="2063267"/>
                  </a:lnTo>
                  <a:lnTo>
                    <a:pt x="1093660" y="2057400"/>
                  </a:lnTo>
                  <a:lnTo>
                    <a:pt x="1397762" y="1968500"/>
                  </a:lnTo>
                  <a:lnTo>
                    <a:pt x="1397152" y="1968500"/>
                  </a:lnTo>
                  <a:lnTo>
                    <a:pt x="1087602" y="2054542"/>
                  </a:lnTo>
                  <a:lnTo>
                    <a:pt x="1087996" y="1907501"/>
                  </a:lnTo>
                  <a:lnTo>
                    <a:pt x="1088288" y="1749552"/>
                  </a:lnTo>
                  <a:lnTo>
                    <a:pt x="1397152" y="1663700"/>
                  </a:lnTo>
                  <a:lnTo>
                    <a:pt x="1399438" y="1663700"/>
                  </a:lnTo>
                  <a:lnTo>
                    <a:pt x="1400632" y="1651000"/>
                  </a:lnTo>
                  <a:lnTo>
                    <a:pt x="1406067" y="1651000"/>
                  </a:lnTo>
                  <a:lnTo>
                    <a:pt x="1405953" y="1333500"/>
                  </a:lnTo>
                  <a:lnTo>
                    <a:pt x="1405940" y="1320800"/>
                  </a:lnTo>
                  <a:lnTo>
                    <a:pt x="1397152" y="1320800"/>
                  </a:lnTo>
                  <a:lnTo>
                    <a:pt x="1087602" y="1406829"/>
                  </a:lnTo>
                  <a:lnTo>
                    <a:pt x="1087996" y="1261872"/>
                  </a:lnTo>
                  <a:lnTo>
                    <a:pt x="1088288" y="1101839"/>
                  </a:lnTo>
                  <a:lnTo>
                    <a:pt x="1397152" y="1016000"/>
                  </a:lnTo>
                  <a:lnTo>
                    <a:pt x="1398371" y="1016000"/>
                  </a:lnTo>
                  <a:lnTo>
                    <a:pt x="1399298" y="1003300"/>
                  </a:lnTo>
                  <a:lnTo>
                    <a:pt x="1405534" y="1003300"/>
                  </a:lnTo>
                  <a:lnTo>
                    <a:pt x="1405343" y="685800"/>
                  </a:lnTo>
                  <a:lnTo>
                    <a:pt x="1405318" y="673100"/>
                  </a:lnTo>
                  <a:lnTo>
                    <a:pt x="1397152" y="673100"/>
                  </a:lnTo>
                  <a:lnTo>
                    <a:pt x="1087602" y="759129"/>
                  </a:lnTo>
                  <a:lnTo>
                    <a:pt x="1087996" y="614667"/>
                  </a:lnTo>
                  <a:lnTo>
                    <a:pt x="1088288" y="453720"/>
                  </a:lnTo>
                  <a:lnTo>
                    <a:pt x="1353845" y="369887"/>
                  </a:lnTo>
                  <a:lnTo>
                    <a:pt x="1306893" y="381000"/>
                  </a:lnTo>
                  <a:lnTo>
                    <a:pt x="1242339" y="393700"/>
                  </a:lnTo>
                  <a:lnTo>
                    <a:pt x="1176312" y="419100"/>
                  </a:lnTo>
                  <a:lnTo>
                    <a:pt x="1118158" y="431800"/>
                  </a:lnTo>
                  <a:lnTo>
                    <a:pt x="1086091" y="441553"/>
                  </a:lnTo>
                  <a:lnTo>
                    <a:pt x="1085456" y="440410"/>
                  </a:lnTo>
                  <a:lnTo>
                    <a:pt x="1084059" y="438594"/>
                  </a:lnTo>
                  <a:lnTo>
                    <a:pt x="1082611" y="436803"/>
                  </a:lnTo>
                  <a:lnTo>
                    <a:pt x="1082598" y="455523"/>
                  </a:lnTo>
                  <a:lnTo>
                    <a:pt x="1082205" y="480618"/>
                  </a:lnTo>
                  <a:lnTo>
                    <a:pt x="1081138" y="538543"/>
                  </a:lnTo>
                  <a:lnTo>
                    <a:pt x="1081087" y="457200"/>
                  </a:lnTo>
                  <a:lnTo>
                    <a:pt x="1081087" y="455993"/>
                  </a:lnTo>
                  <a:lnTo>
                    <a:pt x="1082598" y="455523"/>
                  </a:lnTo>
                  <a:lnTo>
                    <a:pt x="1082598" y="436803"/>
                  </a:lnTo>
                  <a:lnTo>
                    <a:pt x="814400" y="355904"/>
                  </a:lnTo>
                  <a:lnTo>
                    <a:pt x="756818" y="339178"/>
                  </a:lnTo>
                  <a:lnTo>
                    <a:pt x="1073797" y="436841"/>
                  </a:lnTo>
                  <a:lnTo>
                    <a:pt x="1076642" y="437959"/>
                  </a:lnTo>
                  <a:lnTo>
                    <a:pt x="1078052" y="439305"/>
                  </a:lnTo>
                  <a:lnTo>
                    <a:pt x="1079563" y="440296"/>
                  </a:lnTo>
                  <a:lnTo>
                    <a:pt x="1080630" y="442175"/>
                  </a:lnTo>
                  <a:lnTo>
                    <a:pt x="1081303" y="443001"/>
                  </a:lnTo>
                  <a:lnTo>
                    <a:pt x="1080211" y="443344"/>
                  </a:lnTo>
                  <a:lnTo>
                    <a:pt x="1080211" y="456272"/>
                  </a:lnTo>
                  <a:lnTo>
                    <a:pt x="1080173" y="457200"/>
                  </a:lnTo>
                  <a:lnTo>
                    <a:pt x="1077290" y="457200"/>
                  </a:lnTo>
                  <a:lnTo>
                    <a:pt x="1080211" y="456272"/>
                  </a:lnTo>
                  <a:lnTo>
                    <a:pt x="1080211" y="443344"/>
                  </a:lnTo>
                  <a:lnTo>
                    <a:pt x="1076363" y="444500"/>
                  </a:lnTo>
                  <a:lnTo>
                    <a:pt x="1071079" y="444500"/>
                  </a:lnTo>
                  <a:lnTo>
                    <a:pt x="1070914" y="457200"/>
                  </a:lnTo>
                  <a:lnTo>
                    <a:pt x="1071549" y="762685"/>
                  </a:lnTo>
                  <a:lnTo>
                    <a:pt x="1067079" y="761314"/>
                  </a:lnTo>
                  <a:lnTo>
                    <a:pt x="768299" y="669239"/>
                  </a:lnTo>
                  <a:lnTo>
                    <a:pt x="759726" y="666584"/>
                  </a:lnTo>
                  <a:lnTo>
                    <a:pt x="759739" y="665657"/>
                  </a:lnTo>
                  <a:lnTo>
                    <a:pt x="760323" y="617740"/>
                  </a:lnTo>
                  <a:lnTo>
                    <a:pt x="761276" y="561822"/>
                  </a:lnTo>
                  <a:lnTo>
                    <a:pt x="762215" y="514794"/>
                  </a:lnTo>
                  <a:lnTo>
                    <a:pt x="764425" y="411937"/>
                  </a:lnTo>
                  <a:lnTo>
                    <a:pt x="765454" y="360540"/>
                  </a:lnTo>
                  <a:lnTo>
                    <a:pt x="764743" y="355904"/>
                  </a:lnTo>
                  <a:lnTo>
                    <a:pt x="764514" y="357009"/>
                  </a:lnTo>
                  <a:lnTo>
                    <a:pt x="764273" y="357708"/>
                  </a:lnTo>
                  <a:lnTo>
                    <a:pt x="763714" y="358533"/>
                  </a:lnTo>
                  <a:lnTo>
                    <a:pt x="763219" y="358940"/>
                  </a:lnTo>
                  <a:lnTo>
                    <a:pt x="762609" y="359892"/>
                  </a:lnTo>
                  <a:lnTo>
                    <a:pt x="761085" y="360095"/>
                  </a:lnTo>
                  <a:lnTo>
                    <a:pt x="760196" y="360540"/>
                  </a:lnTo>
                  <a:lnTo>
                    <a:pt x="759333" y="360184"/>
                  </a:lnTo>
                  <a:lnTo>
                    <a:pt x="757262" y="359537"/>
                  </a:lnTo>
                  <a:lnTo>
                    <a:pt x="757262" y="665810"/>
                  </a:lnTo>
                  <a:lnTo>
                    <a:pt x="756818" y="665683"/>
                  </a:lnTo>
                  <a:lnTo>
                    <a:pt x="757262" y="665810"/>
                  </a:lnTo>
                  <a:lnTo>
                    <a:pt x="757262" y="359537"/>
                  </a:lnTo>
                  <a:lnTo>
                    <a:pt x="755167" y="358863"/>
                  </a:lnTo>
                  <a:lnTo>
                    <a:pt x="757529" y="357365"/>
                  </a:lnTo>
                  <a:lnTo>
                    <a:pt x="757313" y="354926"/>
                  </a:lnTo>
                  <a:lnTo>
                    <a:pt x="757085" y="354291"/>
                  </a:lnTo>
                  <a:lnTo>
                    <a:pt x="756894" y="353402"/>
                  </a:lnTo>
                  <a:lnTo>
                    <a:pt x="756208" y="352869"/>
                  </a:lnTo>
                  <a:lnTo>
                    <a:pt x="754341" y="351142"/>
                  </a:lnTo>
                  <a:lnTo>
                    <a:pt x="754037" y="350850"/>
                  </a:lnTo>
                  <a:lnTo>
                    <a:pt x="752017" y="351142"/>
                  </a:lnTo>
                  <a:lnTo>
                    <a:pt x="751078" y="347916"/>
                  </a:lnTo>
                  <a:lnTo>
                    <a:pt x="750227" y="348881"/>
                  </a:lnTo>
                  <a:lnTo>
                    <a:pt x="749681" y="349758"/>
                  </a:lnTo>
                  <a:lnTo>
                    <a:pt x="746213" y="399097"/>
                  </a:lnTo>
                  <a:lnTo>
                    <a:pt x="744588" y="451485"/>
                  </a:lnTo>
                  <a:lnTo>
                    <a:pt x="744067" y="506463"/>
                  </a:lnTo>
                  <a:lnTo>
                    <a:pt x="744207" y="566267"/>
                  </a:lnTo>
                  <a:lnTo>
                    <a:pt x="744423" y="607174"/>
                  </a:lnTo>
                  <a:lnTo>
                    <a:pt x="744524" y="666419"/>
                  </a:lnTo>
                  <a:lnTo>
                    <a:pt x="744842" y="668820"/>
                  </a:lnTo>
                  <a:lnTo>
                    <a:pt x="746125" y="671055"/>
                  </a:lnTo>
                  <a:lnTo>
                    <a:pt x="746887" y="673328"/>
                  </a:lnTo>
                  <a:lnTo>
                    <a:pt x="749084" y="675424"/>
                  </a:lnTo>
                  <a:lnTo>
                    <a:pt x="750620" y="677519"/>
                  </a:lnTo>
                  <a:lnTo>
                    <a:pt x="751992" y="678192"/>
                  </a:lnTo>
                  <a:lnTo>
                    <a:pt x="753643" y="679335"/>
                  </a:lnTo>
                  <a:lnTo>
                    <a:pt x="755040" y="680021"/>
                  </a:lnTo>
                  <a:lnTo>
                    <a:pt x="1038326" y="763524"/>
                  </a:lnTo>
                  <a:lnTo>
                    <a:pt x="1071575" y="773290"/>
                  </a:lnTo>
                  <a:lnTo>
                    <a:pt x="1071587" y="774700"/>
                  </a:lnTo>
                  <a:lnTo>
                    <a:pt x="1077214" y="774700"/>
                  </a:lnTo>
                  <a:lnTo>
                    <a:pt x="1077976" y="774890"/>
                  </a:lnTo>
                  <a:lnTo>
                    <a:pt x="1079182" y="774433"/>
                  </a:lnTo>
                  <a:lnTo>
                    <a:pt x="1080947" y="774192"/>
                  </a:lnTo>
                  <a:lnTo>
                    <a:pt x="1082167" y="773734"/>
                  </a:lnTo>
                  <a:lnTo>
                    <a:pt x="1083183" y="773061"/>
                  </a:lnTo>
                  <a:lnTo>
                    <a:pt x="1122984" y="762000"/>
                  </a:lnTo>
                  <a:lnTo>
                    <a:pt x="1396072" y="686092"/>
                  </a:lnTo>
                  <a:lnTo>
                    <a:pt x="1396593" y="914400"/>
                  </a:lnTo>
                  <a:lnTo>
                    <a:pt x="1396733" y="1003300"/>
                  </a:lnTo>
                  <a:lnTo>
                    <a:pt x="1397152" y="1003300"/>
                  </a:lnTo>
                  <a:lnTo>
                    <a:pt x="1159840" y="1066800"/>
                  </a:lnTo>
                  <a:lnTo>
                    <a:pt x="1086358" y="1089228"/>
                  </a:lnTo>
                  <a:lnTo>
                    <a:pt x="1085456" y="1087615"/>
                  </a:lnTo>
                  <a:lnTo>
                    <a:pt x="1084059" y="1085799"/>
                  </a:lnTo>
                  <a:lnTo>
                    <a:pt x="1082611" y="1083995"/>
                  </a:lnTo>
                  <a:lnTo>
                    <a:pt x="1082586" y="1103426"/>
                  </a:lnTo>
                  <a:lnTo>
                    <a:pt x="1082205" y="1127823"/>
                  </a:lnTo>
                  <a:lnTo>
                    <a:pt x="1081887" y="1144917"/>
                  </a:lnTo>
                  <a:lnTo>
                    <a:pt x="1081874" y="1104900"/>
                  </a:lnTo>
                  <a:lnTo>
                    <a:pt x="1081874" y="1103617"/>
                  </a:lnTo>
                  <a:lnTo>
                    <a:pt x="1082586" y="1103426"/>
                  </a:lnTo>
                  <a:lnTo>
                    <a:pt x="1082586" y="1083983"/>
                  </a:lnTo>
                  <a:lnTo>
                    <a:pt x="1081684" y="1083106"/>
                  </a:lnTo>
                  <a:lnTo>
                    <a:pt x="1081684" y="1090650"/>
                  </a:lnTo>
                  <a:lnTo>
                    <a:pt x="1080833" y="1090917"/>
                  </a:lnTo>
                  <a:lnTo>
                    <a:pt x="1080833" y="1103909"/>
                  </a:lnTo>
                  <a:lnTo>
                    <a:pt x="1080782" y="1104900"/>
                  </a:lnTo>
                  <a:lnTo>
                    <a:pt x="1077290" y="1104900"/>
                  </a:lnTo>
                  <a:lnTo>
                    <a:pt x="1080833" y="1103909"/>
                  </a:lnTo>
                  <a:lnTo>
                    <a:pt x="1080833" y="1090917"/>
                  </a:lnTo>
                  <a:lnTo>
                    <a:pt x="1076579" y="1092200"/>
                  </a:lnTo>
                  <a:lnTo>
                    <a:pt x="1073581" y="1092200"/>
                  </a:lnTo>
                  <a:lnTo>
                    <a:pt x="1074229" y="1410690"/>
                  </a:lnTo>
                  <a:lnTo>
                    <a:pt x="1067092" y="1408518"/>
                  </a:lnTo>
                  <a:lnTo>
                    <a:pt x="768299" y="1316443"/>
                  </a:lnTo>
                  <a:lnTo>
                    <a:pt x="759726" y="1313776"/>
                  </a:lnTo>
                  <a:lnTo>
                    <a:pt x="759739" y="1312849"/>
                  </a:lnTo>
                  <a:lnTo>
                    <a:pt x="760323" y="1264945"/>
                  </a:lnTo>
                  <a:lnTo>
                    <a:pt x="761276" y="1209014"/>
                  </a:lnTo>
                  <a:lnTo>
                    <a:pt x="762215" y="1161999"/>
                  </a:lnTo>
                  <a:lnTo>
                    <a:pt x="764425" y="1059141"/>
                  </a:lnTo>
                  <a:lnTo>
                    <a:pt x="765454" y="1007732"/>
                  </a:lnTo>
                  <a:lnTo>
                    <a:pt x="764743" y="1003096"/>
                  </a:lnTo>
                  <a:lnTo>
                    <a:pt x="764514" y="1004214"/>
                  </a:lnTo>
                  <a:lnTo>
                    <a:pt x="764273" y="1004912"/>
                  </a:lnTo>
                  <a:lnTo>
                    <a:pt x="763714" y="1005725"/>
                  </a:lnTo>
                  <a:lnTo>
                    <a:pt x="763219" y="1006132"/>
                  </a:lnTo>
                  <a:lnTo>
                    <a:pt x="762609" y="1007084"/>
                  </a:lnTo>
                  <a:lnTo>
                    <a:pt x="761085" y="1007300"/>
                  </a:lnTo>
                  <a:lnTo>
                    <a:pt x="760196" y="1007732"/>
                  </a:lnTo>
                  <a:lnTo>
                    <a:pt x="759333" y="1007389"/>
                  </a:lnTo>
                  <a:lnTo>
                    <a:pt x="757250" y="1006729"/>
                  </a:lnTo>
                  <a:lnTo>
                    <a:pt x="757250" y="1313014"/>
                  </a:lnTo>
                  <a:lnTo>
                    <a:pt x="756818" y="1312875"/>
                  </a:lnTo>
                  <a:lnTo>
                    <a:pt x="757250" y="1313014"/>
                  </a:lnTo>
                  <a:lnTo>
                    <a:pt x="757250" y="1006729"/>
                  </a:lnTo>
                  <a:lnTo>
                    <a:pt x="755167" y="1006055"/>
                  </a:lnTo>
                  <a:lnTo>
                    <a:pt x="756412" y="1005268"/>
                  </a:lnTo>
                  <a:lnTo>
                    <a:pt x="758786" y="1006741"/>
                  </a:lnTo>
                  <a:lnTo>
                    <a:pt x="760044" y="1005420"/>
                  </a:lnTo>
                  <a:lnTo>
                    <a:pt x="759167" y="1002055"/>
                  </a:lnTo>
                  <a:lnTo>
                    <a:pt x="758456" y="999718"/>
                  </a:lnTo>
                  <a:lnTo>
                    <a:pt x="758456" y="998372"/>
                  </a:lnTo>
                  <a:lnTo>
                    <a:pt x="758825" y="995286"/>
                  </a:lnTo>
                  <a:lnTo>
                    <a:pt x="761339" y="996276"/>
                  </a:lnTo>
                  <a:lnTo>
                    <a:pt x="764019" y="995514"/>
                  </a:lnTo>
                  <a:lnTo>
                    <a:pt x="764235" y="995616"/>
                  </a:lnTo>
                  <a:lnTo>
                    <a:pt x="764400" y="996340"/>
                  </a:lnTo>
                  <a:lnTo>
                    <a:pt x="764260" y="996518"/>
                  </a:lnTo>
                  <a:lnTo>
                    <a:pt x="764120" y="996797"/>
                  </a:lnTo>
                  <a:lnTo>
                    <a:pt x="763905" y="997013"/>
                  </a:lnTo>
                  <a:lnTo>
                    <a:pt x="763625" y="997165"/>
                  </a:lnTo>
                  <a:lnTo>
                    <a:pt x="769912" y="995514"/>
                  </a:lnTo>
                  <a:lnTo>
                    <a:pt x="770826" y="995286"/>
                  </a:lnTo>
                  <a:lnTo>
                    <a:pt x="778903" y="993178"/>
                  </a:lnTo>
                  <a:lnTo>
                    <a:pt x="1073797" y="1084046"/>
                  </a:lnTo>
                  <a:lnTo>
                    <a:pt x="1076642" y="1085151"/>
                  </a:lnTo>
                  <a:lnTo>
                    <a:pt x="1078052" y="1086497"/>
                  </a:lnTo>
                  <a:lnTo>
                    <a:pt x="1079563" y="1087501"/>
                  </a:lnTo>
                  <a:lnTo>
                    <a:pt x="1080630" y="1089380"/>
                  </a:lnTo>
                  <a:lnTo>
                    <a:pt x="1081684" y="1090650"/>
                  </a:lnTo>
                  <a:lnTo>
                    <a:pt x="1081684" y="1083106"/>
                  </a:lnTo>
                  <a:lnTo>
                    <a:pt x="1081316" y="1082751"/>
                  </a:lnTo>
                  <a:lnTo>
                    <a:pt x="1080630" y="1082268"/>
                  </a:lnTo>
                  <a:lnTo>
                    <a:pt x="1093660" y="1078687"/>
                  </a:lnTo>
                  <a:lnTo>
                    <a:pt x="1382903" y="999236"/>
                  </a:lnTo>
                  <a:lnTo>
                    <a:pt x="1389100" y="1001026"/>
                  </a:lnTo>
                  <a:lnTo>
                    <a:pt x="1387449" y="1000506"/>
                  </a:lnTo>
                  <a:lnTo>
                    <a:pt x="1386332" y="999718"/>
                  </a:lnTo>
                  <a:lnTo>
                    <a:pt x="1385404" y="998537"/>
                  </a:lnTo>
                  <a:lnTo>
                    <a:pt x="1391983" y="996734"/>
                  </a:lnTo>
                  <a:lnTo>
                    <a:pt x="1392313" y="996734"/>
                  </a:lnTo>
                  <a:lnTo>
                    <a:pt x="1393431" y="996010"/>
                  </a:lnTo>
                  <a:lnTo>
                    <a:pt x="1393659" y="995349"/>
                  </a:lnTo>
                  <a:lnTo>
                    <a:pt x="1394333" y="994498"/>
                  </a:lnTo>
                  <a:lnTo>
                    <a:pt x="1394155" y="993952"/>
                  </a:lnTo>
                  <a:lnTo>
                    <a:pt x="1394066" y="992454"/>
                  </a:lnTo>
                  <a:lnTo>
                    <a:pt x="1393583" y="992111"/>
                  </a:lnTo>
                  <a:lnTo>
                    <a:pt x="1393164" y="991552"/>
                  </a:lnTo>
                  <a:lnTo>
                    <a:pt x="1392682" y="991222"/>
                  </a:lnTo>
                  <a:lnTo>
                    <a:pt x="1385608" y="989037"/>
                  </a:lnTo>
                  <a:lnTo>
                    <a:pt x="1386306" y="988136"/>
                  </a:lnTo>
                  <a:lnTo>
                    <a:pt x="1387436" y="987348"/>
                  </a:lnTo>
                  <a:lnTo>
                    <a:pt x="1389075" y="986815"/>
                  </a:lnTo>
                  <a:lnTo>
                    <a:pt x="1383601" y="988415"/>
                  </a:lnTo>
                  <a:lnTo>
                    <a:pt x="1364716" y="982586"/>
                  </a:lnTo>
                  <a:lnTo>
                    <a:pt x="1364716" y="993914"/>
                  </a:lnTo>
                  <a:lnTo>
                    <a:pt x="1075715" y="1078014"/>
                  </a:lnTo>
                  <a:lnTo>
                    <a:pt x="830516" y="1006627"/>
                  </a:lnTo>
                  <a:lnTo>
                    <a:pt x="830516" y="1007795"/>
                  </a:lnTo>
                  <a:lnTo>
                    <a:pt x="814387" y="1003096"/>
                  </a:lnTo>
                  <a:lnTo>
                    <a:pt x="779602" y="993000"/>
                  </a:lnTo>
                  <a:lnTo>
                    <a:pt x="781240" y="992568"/>
                  </a:lnTo>
                  <a:lnTo>
                    <a:pt x="830516" y="1007795"/>
                  </a:lnTo>
                  <a:lnTo>
                    <a:pt x="830516" y="1006627"/>
                  </a:lnTo>
                  <a:lnTo>
                    <a:pt x="781761" y="992428"/>
                  </a:lnTo>
                  <a:lnTo>
                    <a:pt x="799833" y="987704"/>
                  </a:lnTo>
                  <a:lnTo>
                    <a:pt x="823722" y="981468"/>
                  </a:lnTo>
                  <a:lnTo>
                    <a:pt x="1078623" y="909497"/>
                  </a:lnTo>
                  <a:lnTo>
                    <a:pt x="1364716" y="993914"/>
                  </a:lnTo>
                  <a:lnTo>
                    <a:pt x="1364716" y="982586"/>
                  </a:lnTo>
                  <a:lnTo>
                    <a:pt x="1126642" y="909002"/>
                  </a:lnTo>
                  <a:lnTo>
                    <a:pt x="1081049" y="894905"/>
                  </a:lnTo>
                  <a:lnTo>
                    <a:pt x="1080350" y="894588"/>
                  </a:lnTo>
                  <a:lnTo>
                    <a:pt x="1080350" y="909002"/>
                  </a:lnTo>
                  <a:lnTo>
                    <a:pt x="1079169" y="909320"/>
                  </a:lnTo>
                  <a:lnTo>
                    <a:pt x="1080287" y="909015"/>
                  </a:lnTo>
                  <a:lnTo>
                    <a:pt x="1080350" y="894588"/>
                  </a:lnTo>
                  <a:lnTo>
                    <a:pt x="1079881" y="894359"/>
                  </a:lnTo>
                  <a:lnTo>
                    <a:pt x="1077442" y="894549"/>
                  </a:lnTo>
                  <a:lnTo>
                    <a:pt x="1024864" y="909332"/>
                  </a:lnTo>
                  <a:lnTo>
                    <a:pt x="760971" y="981494"/>
                  </a:lnTo>
                  <a:lnTo>
                    <a:pt x="759269" y="982256"/>
                  </a:lnTo>
                  <a:lnTo>
                    <a:pt x="756221" y="983348"/>
                  </a:lnTo>
                  <a:lnTo>
                    <a:pt x="749896" y="993584"/>
                  </a:lnTo>
                  <a:lnTo>
                    <a:pt x="749985" y="995616"/>
                  </a:lnTo>
                  <a:lnTo>
                    <a:pt x="750049" y="996391"/>
                  </a:lnTo>
                  <a:lnTo>
                    <a:pt x="749681" y="996962"/>
                  </a:lnTo>
                  <a:lnTo>
                    <a:pt x="746213" y="1046289"/>
                  </a:lnTo>
                  <a:lnTo>
                    <a:pt x="744588" y="1098677"/>
                  </a:lnTo>
                  <a:lnTo>
                    <a:pt x="744067" y="1153655"/>
                  </a:lnTo>
                  <a:lnTo>
                    <a:pt x="744207" y="1213459"/>
                  </a:lnTo>
                  <a:lnTo>
                    <a:pt x="744423" y="1254379"/>
                  </a:lnTo>
                  <a:lnTo>
                    <a:pt x="744524" y="1313611"/>
                  </a:lnTo>
                  <a:lnTo>
                    <a:pt x="744842" y="1316024"/>
                  </a:lnTo>
                  <a:lnTo>
                    <a:pt x="746125" y="1318247"/>
                  </a:lnTo>
                  <a:lnTo>
                    <a:pt x="746887" y="1320520"/>
                  </a:lnTo>
                  <a:lnTo>
                    <a:pt x="749084" y="1322628"/>
                  </a:lnTo>
                  <a:lnTo>
                    <a:pt x="750620" y="1324711"/>
                  </a:lnTo>
                  <a:lnTo>
                    <a:pt x="751992" y="1325384"/>
                  </a:lnTo>
                  <a:lnTo>
                    <a:pt x="1038313" y="1410728"/>
                  </a:lnTo>
                  <a:lnTo>
                    <a:pt x="1074242" y="1421231"/>
                  </a:lnTo>
                  <a:lnTo>
                    <a:pt x="1074254" y="1422400"/>
                  </a:lnTo>
                  <a:lnTo>
                    <a:pt x="1077290" y="1422400"/>
                  </a:lnTo>
                  <a:lnTo>
                    <a:pt x="1080947" y="1421384"/>
                  </a:lnTo>
                  <a:lnTo>
                    <a:pt x="1123022" y="1409700"/>
                  </a:lnTo>
                  <a:lnTo>
                    <a:pt x="1397457" y="1333500"/>
                  </a:lnTo>
                  <a:lnTo>
                    <a:pt x="1398752" y="1333500"/>
                  </a:lnTo>
                  <a:lnTo>
                    <a:pt x="1399413" y="1651000"/>
                  </a:lnTo>
                  <a:lnTo>
                    <a:pt x="1380832" y="1651000"/>
                  </a:lnTo>
                  <a:lnTo>
                    <a:pt x="1087208" y="1736940"/>
                  </a:lnTo>
                  <a:lnTo>
                    <a:pt x="1086345" y="1734807"/>
                  </a:lnTo>
                  <a:lnTo>
                    <a:pt x="1085456" y="1733245"/>
                  </a:lnTo>
                  <a:lnTo>
                    <a:pt x="1084059" y="1731429"/>
                  </a:lnTo>
                  <a:lnTo>
                    <a:pt x="1083068" y="1730209"/>
                  </a:lnTo>
                  <a:lnTo>
                    <a:pt x="1093660" y="1727288"/>
                  </a:lnTo>
                  <a:lnTo>
                    <a:pt x="1382903" y="1647837"/>
                  </a:lnTo>
                  <a:lnTo>
                    <a:pt x="1389100" y="1649628"/>
                  </a:lnTo>
                  <a:lnTo>
                    <a:pt x="1387449" y="1649120"/>
                  </a:lnTo>
                  <a:lnTo>
                    <a:pt x="1386332" y="1648320"/>
                  </a:lnTo>
                  <a:lnTo>
                    <a:pt x="1385404" y="1647151"/>
                  </a:lnTo>
                  <a:lnTo>
                    <a:pt x="1391983" y="1645335"/>
                  </a:lnTo>
                  <a:lnTo>
                    <a:pt x="1392313" y="1645335"/>
                  </a:lnTo>
                  <a:lnTo>
                    <a:pt x="1393431" y="1644611"/>
                  </a:lnTo>
                  <a:lnTo>
                    <a:pt x="1393659" y="1643951"/>
                  </a:lnTo>
                  <a:lnTo>
                    <a:pt x="1394333" y="1643100"/>
                  </a:lnTo>
                  <a:lnTo>
                    <a:pt x="1394155" y="1642554"/>
                  </a:lnTo>
                  <a:lnTo>
                    <a:pt x="1394066" y="1641055"/>
                  </a:lnTo>
                  <a:lnTo>
                    <a:pt x="1393583" y="1640713"/>
                  </a:lnTo>
                  <a:lnTo>
                    <a:pt x="1393164" y="1640154"/>
                  </a:lnTo>
                  <a:lnTo>
                    <a:pt x="1392682" y="1639824"/>
                  </a:lnTo>
                  <a:lnTo>
                    <a:pt x="1385608" y="1637639"/>
                  </a:lnTo>
                  <a:lnTo>
                    <a:pt x="1386306" y="1636737"/>
                  </a:lnTo>
                  <a:lnTo>
                    <a:pt x="1387436" y="1635950"/>
                  </a:lnTo>
                  <a:lnTo>
                    <a:pt x="1389075" y="1635417"/>
                  </a:lnTo>
                  <a:lnTo>
                    <a:pt x="1383601" y="1637017"/>
                  </a:lnTo>
                  <a:lnTo>
                    <a:pt x="1364716" y="1631188"/>
                  </a:lnTo>
                  <a:lnTo>
                    <a:pt x="1364716" y="1642516"/>
                  </a:lnTo>
                  <a:lnTo>
                    <a:pt x="1082548" y="1724647"/>
                  </a:lnTo>
                  <a:lnTo>
                    <a:pt x="1082548" y="1751139"/>
                  </a:lnTo>
                  <a:lnTo>
                    <a:pt x="1082357" y="1763534"/>
                  </a:lnTo>
                  <a:lnTo>
                    <a:pt x="1082357" y="1752600"/>
                  </a:lnTo>
                  <a:lnTo>
                    <a:pt x="1082357" y="1751190"/>
                  </a:lnTo>
                  <a:lnTo>
                    <a:pt x="1082548" y="1751139"/>
                  </a:lnTo>
                  <a:lnTo>
                    <a:pt x="1082548" y="1724647"/>
                  </a:lnTo>
                  <a:lnTo>
                    <a:pt x="1082344" y="1724710"/>
                  </a:lnTo>
                  <a:lnTo>
                    <a:pt x="1082344" y="1738363"/>
                  </a:lnTo>
                  <a:lnTo>
                    <a:pt x="1081849" y="1738515"/>
                  </a:lnTo>
                  <a:lnTo>
                    <a:pt x="1081849" y="1751330"/>
                  </a:lnTo>
                  <a:lnTo>
                    <a:pt x="1081836" y="1752600"/>
                  </a:lnTo>
                  <a:lnTo>
                    <a:pt x="1077290" y="1752600"/>
                  </a:lnTo>
                  <a:lnTo>
                    <a:pt x="1081849" y="1751330"/>
                  </a:lnTo>
                  <a:lnTo>
                    <a:pt x="1081849" y="1738515"/>
                  </a:lnTo>
                  <a:lnTo>
                    <a:pt x="1077099" y="1739900"/>
                  </a:lnTo>
                  <a:lnTo>
                    <a:pt x="1076274" y="1739900"/>
                  </a:lnTo>
                  <a:lnTo>
                    <a:pt x="1076896" y="2052764"/>
                  </a:lnTo>
                  <a:lnTo>
                    <a:pt x="1076871" y="2054148"/>
                  </a:lnTo>
                  <a:lnTo>
                    <a:pt x="1076744" y="2055088"/>
                  </a:lnTo>
                  <a:lnTo>
                    <a:pt x="1076439" y="2055431"/>
                  </a:lnTo>
                  <a:lnTo>
                    <a:pt x="1076236" y="2055876"/>
                  </a:lnTo>
                  <a:lnTo>
                    <a:pt x="1075690" y="2056066"/>
                  </a:lnTo>
                  <a:lnTo>
                    <a:pt x="1075309" y="2056358"/>
                  </a:lnTo>
                  <a:lnTo>
                    <a:pt x="1074496" y="2056269"/>
                  </a:lnTo>
                  <a:lnTo>
                    <a:pt x="1074356" y="2056358"/>
                  </a:lnTo>
                  <a:lnTo>
                    <a:pt x="1067130" y="2054148"/>
                  </a:lnTo>
                  <a:lnTo>
                    <a:pt x="768286" y="1962073"/>
                  </a:lnTo>
                  <a:lnTo>
                    <a:pt x="759726" y="1959419"/>
                  </a:lnTo>
                  <a:lnTo>
                    <a:pt x="759739" y="1958492"/>
                  </a:lnTo>
                  <a:lnTo>
                    <a:pt x="760323" y="1910575"/>
                  </a:lnTo>
                  <a:lnTo>
                    <a:pt x="761276" y="1854657"/>
                  </a:lnTo>
                  <a:lnTo>
                    <a:pt x="762215" y="1807629"/>
                  </a:lnTo>
                  <a:lnTo>
                    <a:pt x="764425" y="1704771"/>
                  </a:lnTo>
                  <a:lnTo>
                    <a:pt x="765454" y="1653362"/>
                  </a:lnTo>
                  <a:lnTo>
                    <a:pt x="764743" y="1648739"/>
                  </a:lnTo>
                  <a:lnTo>
                    <a:pt x="764514" y="1649844"/>
                  </a:lnTo>
                  <a:lnTo>
                    <a:pt x="764273" y="1650542"/>
                  </a:lnTo>
                  <a:lnTo>
                    <a:pt x="763714" y="1651368"/>
                  </a:lnTo>
                  <a:lnTo>
                    <a:pt x="763219" y="1651762"/>
                  </a:lnTo>
                  <a:lnTo>
                    <a:pt x="762609" y="1652727"/>
                  </a:lnTo>
                  <a:lnTo>
                    <a:pt x="761085" y="1652930"/>
                  </a:lnTo>
                  <a:lnTo>
                    <a:pt x="760196" y="1653362"/>
                  </a:lnTo>
                  <a:lnTo>
                    <a:pt x="759828" y="1653235"/>
                  </a:lnTo>
                  <a:lnTo>
                    <a:pt x="759167" y="1650657"/>
                  </a:lnTo>
                  <a:lnTo>
                    <a:pt x="758456" y="1648320"/>
                  </a:lnTo>
                  <a:lnTo>
                    <a:pt x="758456" y="1646974"/>
                  </a:lnTo>
                  <a:lnTo>
                    <a:pt x="758825" y="1643888"/>
                  </a:lnTo>
                  <a:lnTo>
                    <a:pt x="761339" y="1644878"/>
                  </a:lnTo>
                  <a:lnTo>
                    <a:pt x="764019" y="1644116"/>
                  </a:lnTo>
                  <a:lnTo>
                    <a:pt x="764235" y="1644218"/>
                  </a:lnTo>
                  <a:lnTo>
                    <a:pt x="764400" y="1644942"/>
                  </a:lnTo>
                  <a:lnTo>
                    <a:pt x="764260" y="1645119"/>
                  </a:lnTo>
                  <a:lnTo>
                    <a:pt x="764120" y="1645399"/>
                  </a:lnTo>
                  <a:lnTo>
                    <a:pt x="763905" y="1645615"/>
                  </a:lnTo>
                  <a:lnTo>
                    <a:pt x="763625" y="1645767"/>
                  </a:lnTo>
                  <a:lnTo>
                    <a:pt x="769912" y="1644116"/>
                  </a:lnTo>
                  <a:lnTo>
                    <a:pt x="770826" y="1643888"/>
                  </a:lnTo>
                  <a:lnTo>
                    <a:pt x="781240" y="1641170"/>
                  </a:lnTo>
                  <a:lnTo>
                    <a:pt x="1075817" y="1732191"/>
                  </a:lnTo>
                  <a:lnTo>
                    <a:pt x="1077595" y="1731708"/>
                  </a:lnTo>
                  <a:lnTo>
                    <a:pt x="1078052" y="1732127"/>
                  </a:lnTo>
                  <a:lnTo>
                    <a:pt x="1079563" y="1733118"/>
                  </a:lnTo>
                  <a:lnTo>
                    <a:pt x="1080630" y="1734997"/>
                  </a:lnTo>
                  <a:lnTo>
                    <a:pt x="1081836" y="1736458"/>
                  </a:lnTo>
                  <a:lnTo>
                    <a:pt x="1082027" y="1737474"/>
                  </a:lnTo>
                  <a:lnTo>
                    <a:pt x="1082344" y="1738363"/>
                  </a:lnTo>
                  <a:lnTo>
                    <a:pt x="1082344" y="1724710"/>
                  </a:lnTo>
                  <a:lnTo>
                    <a:pt x="1077912" y="1725993"/>
                  </a:lnTo>
                  <a:lnTo>
                    <a:pt x="1077493" y="1725701"/>
                  </a:lnTo>
                  <a:lnTo>
                    <a:pt x="1075918" y="1724926"/>
                  </a:lnTo>
                  <a:lnTo>
                    <a:pt x="1073797" y="1724279"/>
                  </a:lnTo>
                  <a:lnTo>
                    <a:pt x="860971" y="1662303"/>
                  </a:lnTo>
                  <a:lnTo>
                    <a:pt x="860971" y="1664106"/>
                  </a:lnTo>
                  <a:lnTo>
                    <a:pt x="781761" y="1641030"/>
                  </a:lnTo>
                  <a:lnTo>
                    <a:pt x="784110" y="1640420"/>
                  </a:lnTo>
                  <a:lnTo>
                    <a:pt x="860971" y="1664106"/>
                  </a:lnTo>
                  <a:lnTo>
                    <a:pt x="860971" y="1662303"/>
                  </a:lnTo>
                  <a:lnTo>
                    <a:pt x="814400" y="1648739"/>
                  </a:lnTo>
                  <a:lnTo>
                    <a:pt x="784974" y="1640192"/>
                  </a:lnTo>
                  <a:lnTo>
                    <a:pt x="799833" y="1636306"/>
                  </a:lnTo>
                  <a:lnTo>
                    <a:pt x="823722" y="1630070"/>
                  </a:lnTo>
                  <a:lnTo>
                    <a:pt x="1078611" y="1558099"/>
                  </a:lnTo>
                  <a:lnTo>
                    <a:pt x="1364716" y="1642516"/>
                  </a:lnTo>
                  <a:lnTo>
                    <a:pt x="1364716" y="1631188"/>
                  </a:lnTo>
                  <a:lnTo>
                    <a:pt x="1126629" y="1557604"/>
                  </a:lnTo>
                  <a:lnTo>
                    <a:pt x="1081049" y="1543519"/>
                  </a:lnTo>
                  <a:lnTo>
                    <a:pt x="1080350" y="1543189"/>
                  </a:lnTo>
                  <a:lnTo>
                    <a:pt x="1080350" y="1557604"/>
                  </a:lnTo>
                  <a:lnTo>
                    <a:pt x="1079169" y="1557921"/>
                  </a:lnTo>
                  <a:lnTo>
                    <a:pt x="1080287" y="1557616"/>
                  </a:lnTo>
                  <a:lnTo>
                    <a:pt x="1080350" y="1543189"/>
                  </a:lnTo>
                  <a:lnTo>
                    <a:pt x="1079881" y="1542961"/>
                  </a:lnTo>
                  <a:lnTo>
                    <a:pt x="1077442" y="1543151"/>
                  </a:lnTo>
                  <a:lnTo>
                    <a:pt x="1024864" y="1557934"/>
                  </a:lnTo>
                  <a:lnTo>
                    <a:pt x="760971" y="1630095"/>
                  </a:lnTo>
                  <a:lnTo>
                    <a:pt x="759269" y="1630857"/>
                  </a:lnTo>
                  <a:lnTo>
                    <a:pt x="757262" y="1631594"/>
                  </a:lnTo>
                  <a:lnTo>
                    <a:pt x="757262" y="1958644"/>
                  </a:lnTo>
                  <a:lnTo>
                    <a:pt x="756818" y="1958517"/>
                  </a:lnTo>
                  <a:lnTo>
                    <a:pt x="757262" y="1958644"/>
                  </a:lnTo>
                  <a:lnTo>
                    <a:pt x="757262" y="1631594"/>
                  </a:lnTo>
                  <a:lnTo>
                    <a:pt x="749896" y="1642186"/>
                  </a:lnTo>
                  <a:lnTo>
                    <a:pt x="749681" y="1642592"/>
                  </a:lnTo>
                  <a:lnTo>
                    <a:pt x="746213" y="1691932"/>
                  </a:lnTo>
                  <a:lnTo>
                    <a:pt x="744588" y="1744319"/>
                  </a:lnTo>
                  <a:lnTo>
                    <a:pt x="744067" y="1799297"/>
                  </a:lnTo>
                  <a:lnTo>
                    <a:pt x="744207" y="1859089"/>
                  </a:lnTo>
                  <a:lnTo>
                    <a:pt x="744423" y="1900008"/>
                  </a:lnTo>
                  <a:lnTo>
                    <a:pt x="744524" y="1959254"/>
                  </a:lnTo>
                  <a:lnTo>
                    <a:pt x="744791" y="1961311"/>
                  </a:lnTo>
                  <a:lnTo>
                    <a:pt x="744867" y="1961680"/>
                  </a:lnTo>
                  <a:lnTo>
                    <a:pt x="746125" y="1963877"/>
                  </a:lnTo>
                  <a:lnTo>
                    <a:pt x="746887" y="1966163"/>
                  </a:lnTo>
                  <a:lnTo>
                    <a:pt x="749084" y="1968258"/>
                  </a:lnTo>
                  <a:lnTo>
                    <a:pt x="750620" y="1970354"/>
                  </a:lnTo>
                  <a:lnTo>
                    <a:pt x="751992" y="1971027"/>
                  </a:lnTo>
                  <a:lnTo>
                    <a:pt x="1038313" y="2056358"/>
                  </a:lnTo>
                  <a:lnTo>
                    <a:pt x="1075207" y="2067039"/>
                  </a:lnTo>
                  <a:lnTo>
                    <a:pt x="1076921" y="2067471"/>
                  </a:lnTo>
                  <a:lnTo>
                    <a:pt x="1076934" y="2070100"/>
                  </a:lnTo>
                  <a:lnTo>
                    <a:pt x="1077175" y="2070100"/>
                  </a:lnTo>
                  <a:lnTo>
                    <a:pt x="1081366" y="2066874"/>
                  </a:lnTo>
                  <a:lnTo>
                    <a:pt x="1082167" y="2066569"/>
                  </a:lnTo>
                  <a:lnTo>
                    <a:pt x="1083551" y="2065655"/>
                  </a:lnTo>
                  <a:lnTo>
                    <a:pt x="1084910" y="2064677"/>
                  </a:lnTo>
                  <a:lnTo>
                    <a:pt x="1085710" y="2063737"/>
                  </a:lnTo>
                  <a:lnTo>
                    <a:pt x="1085888" y="2063381"/>
                  </a:lnTo>
                  <a:lnTo>
                    <a:pt x="1083360" y="2183904"/>
                  </a:lnTo>
                  <a:lnTo>
                    <a:pt x="1080935" y="2183219"/>
                  </a:lnTo>
                  <a:lnTo>
                    <a:pt x="1082776" y="2183790"/>
                  </a:lnTo>
                  <a:lnTo>
                    <a:pt x="1083348" y="2184196"/>
                  </a:lnTo>
                  <a:lnTo>
                    <a:pt x="1083271" y="2187905"/>
                  </a:lnTo>
                  <a:lnTo>
                    <a:pt x="1086764" y="2189010"/>
                  </a:lnTo>
                  <a:lnTo>
                    <a:pt x="1093292" y="2191067"/>
                  </a:lnTo>
                  <a:lnTo>
                    <a:pt x="1357972" y="2276157"/>
                  </a:lnTo>
                  <a:lnTo>
                    <a:pt x="1364907" y="2278443"/>
                  </a:lnTo>
                  <a:lnTo>
                    <a:pt x="1364716" y="2278392"/>
                  </a:lnTo>
                  <a:lnTo>
                    <a:pt x="1364716" y="2289721"/>
                  </a:lnTo>
                  <a:lnTo>
                    <a:pt x="1075715" y="2373820"/>
                  </a:lnTo>
                  <a:lnTo>
                    <a:pt x="792314" y="2291296"/>
                  </a:lnTo>
                  <a:lnTo>
                    <a:pt x="792314" y="2291791"/>
                  </a:lnTo>
                  <a:lnTo>
                    <a:pt x="780859" y="2288463"/>
                  </a:lnTo>
                  <a:lnTo>
                    <a:pt x="781240" y="2288362"/>
                  </a:lnTo>
                  <a:lnTo>
                    <a:pt x="792314" y="2291791"/>
                  </a:lnTo>
                  <a:lnTo>
                    <a:pt x="792314" y="2291296"/>
                  </a:lnTo>
                  <a:lnTo>
                    <a:pt x="781761" y="2288222"/>
                  </a:lnTo>
                  <a:lnTo>
                    <a:pt x="799846" y="2283510"/>
                  </a:lnTo>
                  <a:lnTo>
                    <a:pt x="823722" y="2277275"/>
                  </a:lnTo>
                  <a:lnTo>
                    <a:pt x="1078623" y="2205304"/>
                  </a:lnTo>
                  <a:lnTo>
                    <a:pt x="1076960" y="2204821"/>
                  </a:lnTo>
                  <a:lnTo>
                    <a:pt x="1078014" y="2205126"/>
                  </a:lnTo>
                  <a:lnTo>
                    <a:pt x="1078623" y="2205304"/>
                  </a:lnTo>
                  <a:lnTo>
                    <a:pt x="1364716" y="2289721"/>
                  </a:lnTo>
                  <a:lnTo>
                    <a:pt x="1364716" y="2278392"/>
                  </a:lnTo>
                  <a:lnTo>
                    <a:pt x="1126642" y="2204796"/>
                  </a:lnTo>
                  <a:lnTo>
                    <a:pt x="1081049" y="2190712"/>
                  </a:lnTo>
                  <a:lnTo>
                    <a:pt x="1079881" y="2190165"/>
                  </a:lnTo>
                  <a:lnTo>
                    <a:pt x="1077442" y="2190343"/>
                  </a:lnTo>
                  <a:lnTo>
                    <a:pt x="1025969" y="2204821"/>
                  </a:lnTo>
                  <a:lnTo>
                    <a:pt x="760971" y="2277300"/>
                  </a:lnTo>
                  <a:lnTo>
                    <a:pt x="759269" y="2278062"/>
                  </a:lnTo>
                  <a:lnTo>
                    <a:pt x="758063" y="2278507"/>
                  </a:lnTo>
                  <a:lnTo>
                    <a:pt x="758063" y="2302091"/>
                  </a:lnTo>
                  <a:lnTo>
                    <a:pt x="757237" y="2301824"/>
                  </a:lnTo>
                  <a:lnTo>
                    <a:pt x="757237" y="2608110"/>
                  </a:lnTo>
                  <a:lnTo>
                    <a:pt x="756818" y="2607970"/>
                  </a:lnTo>
                  <a:lnTo>
                    <a:pt x="757237" y="2608110"/>
                  </a:lnTo>
                  <a:lnTo>
                    <a:pt x="757237" y="2301824"/>
                  </a:lnTo>
                  <a:lnTo>
                    <a:pt x="755167" y="2301151"/>
                  </a:lnTo>
                  <a:lnTo>
                    <a:pt x="755853" y="2300719"/>
                  </a:lnTo>
                  <a:lnTo>
                    <a:pt x="758063" y="2302091"/>
                  </a:lnTo>
                  <a:lnTo>
                    <a:pt x="758063" y="2278507"/>
                  </a:lnTo>
                  <a:lnTo>
                    <a:pt x="749896" y="2289378"/>
                  </a:lnTo>
                  <a:lnTo>
                    <a:pt x="749998" y="2291575"/>
                  </a:lnTo>
                  <a:lnTo>
                    <a:pt x="749681" y="2292058"/>
                  </a:lnTo>
                  <a:lnTo>
                    <a:pt x="746213" y="2341384"/>
                  </a:lnTo>
                  <a:lnTo>
                    <a:pt x="744588" y="2393772"/>
                  </a:lnTo>
                  <a:lnTo>
                    <a:pt x="744067" y="2448763"/>
                  </a:lnTo>
                  <a:lnTo>
                    <a:pt x="744207" y="2508554"/>
                  </a:lnTo>
                  <a:lnTo>
                    <a:pt x="744423" y="2549474"/>
                  </a:lnTo>
                  <a:lnTo>
                    <a:pt x="744524" y="2608719"/>
                  </a:lnTo>
                  <a:lnTo>
                    <a:pt x="744842" y="2611120"/>
                  </a:lnTo>
                  <a:lnTo>
                    <a:pt x="746125" y="2613355"/>
                  </a:lnTo>
                  <a:lnTo>
                    <a:pt x="746887" y="2615628"/>
                  </a:lnTo>
                  <a:lnTo>
                    <a:pt x="749084" y="2617724"/>
                  </a:lnTo>
                  <a:lnTo>
                    <a:pt x="750620" y="2619819"/>
                  </a:lnTo>
                  <a:lnTo>
                    <a:pt x="751992" y="2620492"/>
                  </a:lnTo>
                  <a:lnTo>
                    <a:pt x="1038313" y="2705824"/>
                  </a:lnTo>
                  <a:lnTo>
                    <a:pt x="1075207" y="2716492"/>
                  </a:lnTo>
                  <a:lnTo>
                    <a:pt x="1077976" y="2717190"/>
                  </a:lnTo>
                  <a:lnTo>
                    <a:pt x="1079182" y="2716733"/>
                  </a:lnTo>
                  <a:lnTo>
                    <a:pt x="1080947" y="2716479"/>
                  </a:lnTo>
                  <a:lnTo>
                    <a:pt x="1082167" y="2716034"/>
                  </a:lnTo>
                  <a:lnTo>
                    <a:pt x="1087602" y="2705824"/>
                  </a:lnTo>
                  <a:lnTo>
                    <a:pt x="1080985" y="2705824"/>
                  </a:lnTo>
                  <a:lnTo>
                    <a:pt x="1087602" y="2705811"/>
                  </a:lnTo>
                  <a:lnTo>
                    <a:pt x="1087602" y="2705100"/>
                  </a:lnTo>
                  <a:lnTo>
                    <a:pt x="1091209" y="2705100"/>
                  </a:lnTo>
                  <a:lnTo>
                    <a:pt x="1259954" y="2654643"/>
                  </a:lnTo>
                  <a:lnTo>
                    <a:pt x="1087602" y="2702255"/>
                  </a:lnTo>
                  <a:lnTo>
                    <a:pt x="1087996" y="2556980"/>
                  </a:lnTo>
                  <a:lnTo>
                    <a:pt x="1088288" y="2397239"/>
                  </a:lnTo>
                  <a:lnTo>
                    <a:pt x="1397152" y="2311400"/>
                  </a:lnTo>
                  <a:lnTo>
                    <a:pt x="1399501" y="2311400"/>
                  </a:lnTo>
                  <a:lnTo>
                    <a:pt x="1400771" y="2298700"/>
                  </a:lnTo>
                  <a:lnTo>
                    <a:pt x="1397863" y="2298700"/>
                  </a:lnTo>
                  <a:lnTo>
                    <a:pt x="1086637" y="2385009"/>
                  </a:lnTo>
                  <a:lnTo>
                    <a:pt x="1086345" y="2384272"/>
                  </a:lnTo>
                  <a:lnTo>
                    <a:pt x="1085456" y="2382710"/>
                  </a:lnTo>
                  <a:lnTo>
                    <a:pt x="1084059" y="2380894"/>
                  </a:lnTo>
                  <a:lnTo>
                    <a:pt x="1082611" y="2379103"/>
                  </a:lnTo>
                  <a:lnTo>
                    <a:pt x="1081900" y="2378430"/>
                  </a:lnTo>
                  <a:lnTo>
                    <a:pt x="1081900" y="2386330"/>
                  </a:lnTo>
                  <a:lnTo>
                    <a:pt x="1077290" y="2387600"/>
                  </a:lnTo>
                  <a:lnTo>
                    <a:pt x="1078941" y="2387600"/>
                  </a:lnTo>
                  <a:lnTo>
                    <a:pt x="1078966" y="2399830"/>
                  </a:lnTo>
                  <a:lnTo>
                    <a:pt x="1081443" y="2399144"/>
                  </a:lnTo>
                  <a:lnTo>
                    <a:pt x="1081379" y="2400300"/>
                  </a:lnTo>
                  <a:lnTo>
                    <a:pt x="1078966" y="2400300"/>
                  </a:lnTo>
                  <a:lnTo>
                    <a:pt x="1079347" y="2575610"/>
                  </a:lnTo>
                  <a:lnTo>
                    <a:pt x="1077087" y="2693416"/>
                  </a:lnTo>
                  <a:lnTo>
                    <a:pt x="1076871" y="2703614"/>
                  </a:lnTo>
                  <a:lnTo>
                    <a:pt x="1076744" y="2704554"/>
                  </a:lnTo>
                  <a:lnTo>
                    <a:pt x="1076439" y="2704896"/>
                  </a:lnTo>
                  <a:lnTo>
                    <a:pt x="1076236" y="2705341"/>
                  </a:lnTo>
                  <a:lnTo>
                    <a:pt x="1075690" y="2705531"/>
                  </a:lnTo>
                  <a:lnTo>
                    <a:pt x="1075309" y="2705811"/>
                  </a:lnTo>
                  <a:lnTo>
                    <a:pt x="1074496" y="2705735"/>
                  </a:lnTo>
                  <a:lnTo>
                    <a:pt x="1074356" y="2705811"/>
                  </a:lnTo>
                  <a:lnTo>
                    <a:pt x="1067079" y="2703614"/>
                  </a:lnTo>
                  <a:lnTo>
                    <a:pt x="768311" y="2611539"/>
                  </a:lnTo>
                  <a:lnTo>
                    <a:pt x="759726" y="2608872"/>
                  </a:lnTo>
                  <a:lnTo>
                    <a:pt x="759739" y="2607957"/>
                  </a:lnTo>
                  <a:lnTo>
                    <a:pt x="760323" y="2560040"/>
                  </a:lnTo>
                  <a:lnTo>
                    <a:pt x="761276" y="2504109"/>
                  </a:lnTo>
                  <a:lnTo>
                    <a:pt x="762215" y="2457094"/>
                  </a:lnTo>
                  <a:lnTo>
                    <a:pt x="764425" y="2354237"/>
                  </a:lnTo>
                  <a:lnTo>
                    <a:pt x="765454" y="2302827"/>
                  </a:lnTo>
                  <a:lnTo>
                    <a:pt x="764743" y="2298204"/>
                  </a:lnTo>
                  <a:lnTo>
                    <a:pt x="764514" y="2299309"/>
                  </a:lnTo>
                  <a:lnTo>
                    <a:pt x="764273" y="2300008"/>
                  </a:lnTo>
                  <a:lnTo>
                    <a:pt x="763714" y="2300821"/>
                  </a:lnTo>
                  <a:lnTo>
                    <a:pt x="763219" y="2301227"/>
                  </a:lnTo>
                  <a:lnTo>
                    <a:pt x="762609" y="2302192"/>
                  </a:lnTo>
                  <a:lnTo>
                    <a:pt x="761085" y="2302395"/>
                  </a:lnTo>
                  <a:lnTo>
                    <a:pt x="760196" y="2302827"/>
                  </a:lnTo>
                  <a:lnTo>
                    <a:pt x="759333" y="2302497"/>
                  </a:lnTo>
                  <a:lnTo>
                    <a:pt x="758939" y="2302383"/>
                  </a:lnTo>
                  <a:lnTo>
                    <a:pt x="760044" y="2301214"/>
                  </a:lnTo>
                  <a:lnTo>
                    <a:pt x="759167" y="2297849"/>
                  </a:lnTo>
                  <a:lnTo>
                    <a:pt x="758456" y="2295525"/>
                  </a:lnTo>
                  <a:lnTo>
                    <a:pt x="758456" y="2294178"/>
                  </a:lnTo>
                  <a:lnTo>
                    <a:pt x="758825" y="2291080"/>
                  </a:lnTo>
                  <a:lnTo>
                    <a:pt x="761339" y="2292083"/>
                  </a:lnTo>
                  <a:lnTo>
                    <a:pt x="764019" y="2291321"/>
                  </a:lnTo>
                  <a:lnTo>
                    <a:pt x="764235" y="2291410"/>
                  </a:lnTo>
                  <a:lnTo>
                    <a:pt x="764400" y="2292146"/>
                  </a:lnTo>
                  <a:lnTo>
                    <a:pt x="764260" y="2292312"/>
                  </a:lnTo>
                  <a:lnTo>
                    <a:pt x="764120" y="2292604"/>
                  </a:lnTo>
                  <a:lnTo>
                    <a:pt x="763905" y="2292807"/>
                  </a:lnTo>
                  <a:lnTo>
                    <a:pt x="763625" y="2292959"/>
                  </a:lnTo>
                  <a:lnTo>
                    <a:pt x="769912" y="2291321"/>
                  </a:lnTo>
                  <a:lnTo>
                    <a:pt x="770826" y="2291080"/>
                  </a:lnTo>
                  <a:lnTo>
                    <a:pt x="780122" y="2288654"/>
                  </a:lnTo>
                  <a:lnTo>
                    <a:pt x="1073797" y="2379141"/>
                  </a:lnTo>
                  <a:lnTo>
                    <a:pt x="1076642" y="2380259"/>
                  </a:lnTo>
                  <a:lnTo>
                    <a:pt x="1078052" y="2381605"/>
                  </a:lnTo>
                  <a:lnTo>
                    <a:pt x="1079563" y="2382596"/>
                  </a:lnTo>
                  <a:lnTo>
                    <a:pt x="1080630" y="2384475"/>
                  </a:lnTo>
                  <a:lnTo>
                    <a:pt x="1081836" y="2385923"/>
                  </a:lnTo>
                  <a:lnTo>
                    <a:pt x="1081900" y="2386330"/>
                  </a:lnTo>
                  <a:lnTo>
                    <a:pt x="1081900" y="2378430"/>
                  </a:lnTo>
                  <a:lnTo>
                    <a:pt x="1081328" y="2377884"/>
                  </a:lnTo>
                  <a:lnTo>
                    <a:pt x="1093660" y="2374493"/>
                  </a:lnTo>
                  <a:lnTo>
                    <a:pt x="1382890" y="2295029"/>
                  </a:lnTo>
                  <a:lnTo>
                    <a:pt x="1389100" y="2296833"/>
                  </a:lnTo>
                  <a:lnTo>
                    <a:pt x="1387449" y="2296312"/>
                  </a:lnTo>
                  <a:lnTo>
                    <a:pt x="1386332" y="2295525"/>
                  </a:lnTo>
                  <a:lnTo>
                    <a:pt x="1385404" y="2294344"/>
                  </a:lnTo>
                  <a:lnTo>
                    <a:pt x="1391983" y="2292527"/>
                  </a:lnTo>
                  <a:lnTo>
                    <a:pt x="1392313" y="2292527"/>
                  </a:lnTo>
                  <a:lnTo>
                    <a:pt x="1393431" y="2291804"/>
                  </a:lnTo>
                  <a:lnTo>
                    <a:pt x="1393659" y="2291156"/>
                  </a:lnTo>
                  <a:lnTo>
                    <a:pt x="1394333" y="2290292"/>
                  </a:lnTo>
                  <a:lnTo>
                    <a:pt x="1394155" y="2289746"/>
                  </a:lnTo>
                  <a:lnTo>
                    <a:pt x="1394066" y="2288248"/>
                  </a:lnTo>
                  <a:lnTo>
                    <a:pt x="1393583" y="2287917"/>
                  </a:lnTo>
                  <a:lnTo>
                    <a:pt x="1394396" y="2288146"/>
                  </a:lnTo>
                  <a:lnTo>
                    <a:pt x="1394625" y="2288349"/>
                  </a:lnTo>
                  <a:lnTo>
                    <a:pt x="1396466" y="2288451"/>
                  </a:lnTo>
                  <a:lnTo>
                    <a:pt x="1397330" y="2288082"/>
                  </a:lnTo>
                  <a:lnTo>
                    <a:pt x="1398536" y="2287930"/>
                  </a:lnTo>
                  <a:lnTo>
                    <a:pt x="1399400" y="2286914"/>
                  </a:lnTo>
                  <a:lnTo>
                    <a:pt x="1400416" y="2286254"/>
                  </a:lnTo>
                  <a:lnTo>
                    <a:pt x="1400594" y="2285530"/>
                  </a:lnTo>
                  <a:lnTo>
                    <a:pt x="1400987" y="2284755"/>
                  </a:lnTo>
                  <a:lnTo>
                    <a:pt x="1401152" y="2284031"/>
                  </a:lnTo>
                  <a:lnTo>
                    <a:pt x="1401165" y="2283193"/>
                  </a:lnTo>
                  <a:lnTo>
                    <a:pt x="1401279" y="2276462"/>
                  </a:lnTo>
                  <a:lnTo>
                    <a:pt x="1401940" y="2234806"/>
                  </a:lnTo>
                  <a:lnTo>
                    <a:pt x="1402080" y="2298700"/>
                  </a:lnTo>
                  <a:lnTo>
                    <a:pt x="1406410" y="2298700"/>
                  </a:lnTo>
                  <a:lnTo>
                    <a:pt x="1406347" y="2072563"/>
                  </a:lnTo>
                  <a:lnTo>
                    <a:pt x="1407731" y="2026945"/>
                  </a:lnTo>
                  <a:lnTo>
                    <a:pt x="1409166" y="1975789"/>
                  </a:lnTo>
                  <a:close/>
                </a:path>
                <a:path w="2635884" h="2717800">
                  <a:moveTo>
                    <a:pt x="2620657" y="2413"/>
                  </a:moveTo>
                  <a:lnTo>
                    <a:pt x="2582926" y="12700"/>
                  </a:lnTo>
                  <a:lnTo>
                    <a:pt x="1744395" y="254000"/>
                  </a:lnTo>
                  <a:lnTo>
                    <a:pt x="1497774" y="317500"/>
                  </a:lnTo>
                  <a:lnTo>
                    <a:pt x="1399133" y="355600"/>
                  </a:lnTo>
                  <a:lnTo>
                    <a:pt x="1404594" y="355600"/>
                  </a:lnTo>
                  <a:lnTo>
                    <a:pt x="1540129" y="317500"/>
                  </a:lnTo>
                  <a:lnTo>
                    <a:pt x="2035683" y="190500"/>
                  </a:lnTo>
                  <a:lnTo>
                    <a:pt x="2086597" y="165100"/>
                  </a:lnTo>
                  <a:lnTo>
                    <a:pt x="2337511" y="101600"/>
                  </a:lnTo>
                  <a:lnTo>
                    <a:pt x="2386330" y="76200"/>
                  </a:lnTo>
                  <a:lnTo>
                    <a:pt x="2528392" y="38100"/>
                  </a:lnTo>
                  <a:lnTo>
                    <a:pt x="2618524" y="12700"/>
                  </a:lnTo>
                  <a:lnTo>
                    <a:pt x="2620657" y="2413"/>
                  </a:lnTo>
                  <a:close/>
                </a:path>
                <a:path w="2635884" h="2717800">
                  <a:moveTo>
                    <a:pt x="2629547" y="0"/>
                  </a:moveTo>
                  <a:lnTo>
                    <a:pt x="2621153" y="0"/>
                  </a:lnTo>
                  <a:lnTo>
                    <a:pt x="2620657" y="2413"/>
                  </a:lnTo>
                  <a:lnTo>
                    <a:pt x="2629547" y="0"/>
                  </a:lnTo>
                  <a:close/>
                </a:path>
                <a:path w="2635884" h="2717800">
                  <a:moveTo>
                    <a:pt x="2635377" y="2260600"/>
                  </a:moveTo>
                  <a:lnTo>
                    <a:pt x="1399133" y="2616200"/>
                  </a:lnTo>
                  <a:lnTo>
                    <a:pt x="1596923" y="2565400"/>
                  </a:lnTo>
                  <a:lnTo>
                    <a:pt x="1844167" y="2489200"/>
                  </a:lnTo>
                  <a:lnTo>
                    <a:pt x="2635377" y="2260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424015" y="6361095"/>
              <a:ext cx="2461895" cy="701040"/>
            </a:xfrm>
            <a:custGeom>
              <a:avLst/>
              <a:gdLst/>
              <a:ahLst/>
              <a:cxnLst/>
              <a:rect l="l" t="t" r="r" b="b"/>
              <a:pathLst>
                <a:path w="2461895" h="701040">
                  <a:moveTo>
                    <a:pt x="2461611" y="700458"/>
                  </a:moveTo>
                  <a:lnTo>
                    <a:pt x="0" y="0"/>
                  </a:lnTo>
                </a:path>
              </a:pathLst>
            </a:custGeom>
            <a:ln w="7199">
              <a:solidFill>
                <a:srgbClr val="DD2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848304" y="4217937"/>
              <a:ext cx="1882775" cy="2705100"/>
            </a:xfrm>
            <a:custGeom>
              <a:avLst/>
              <a:gdLst/>
              <a:ahLst/>
              <a:cxnLst/>
              <a:rect l="l" t="t" r="r" b="b"/>
              <a:pathLst>
                <a:path w="1882775" h="2705100">
                  <a:moveTo>
                    <a:pt x="1553302" y="2703642"/>
                  </a:moveTo>
                  <a:lnTo>
                    <a:pt x="1553302" y="2705100"/>
                  </a:lnTo>
                  <a:lnTo>
                    <a:pt x="1558429" y="2705100"/>
                  </a:lnTo>
                  <a:lnTo>
                    <a:pt x="1553302" y="2703642"/>
                  </a:lnTo>
                  <a:close/>
                </a:path>
                <a:path w="1882775" h="2705100">
                  <a:moveTo>
                    <a:pt x="1558500" y="2387600"/>
                  </a:moveTo>
                  <a:lnTo>
                    <a:pt x="1553237" y="2387600"/>
                  </a:lnTo>
                  <a:lnTo>
                    <a:pt x="1553340" y="2703642"/>
                  </a:lnTo>
                  <a:lnTo>
                    <a:pt x="1558541" y="2705100"/>
                  </a:lnTo>
                  <a:lnTo>
                    <a:pt x="1559020" y="2705100"/>
                  </a:lnTo>
                  <a:lnTo>
                    <a:pt x="1558500" y="2387600"/>
                  </a:lnTo>
                  <a:close/>
                </a:path>
                <a:path w="1882775" h="2705100">
                  <a:moveTo>
                    <a:pt x="11349" y="2261952"/>
                  </a:moveTo>
                  <a:lnTo>
                    <a:pt x="11355" y="2273300"/>
                  </a:lnTo>
                  <a:lnTo>
                    <a:pt x="6628" y="2273300"/>
                  </a:lnTo>
                  <a:lnTo>
                    <a:pt x="1553302" y="2703642"/>
                  </a:lnTo>
                  <a:lnTo>
                    <a:pt x="11349" y="2261952"/>
                  </a:lnTo>
                  <a:close/>
                </a:path>
                <a:path w="1882775" h="2705100">
                  <a:moveTo>
                    <a:pt x="1876992" y="2475041"/>
                  </a:moveTo>
                  <a:lnTo>
                    <a:pt x="1876992" y="2476500"/>
                  </a:lnTo>
                  <a:lnTo>
                    <a:pt x="1881799" y="2476500"/>
                  </a:lnTo>
                  <a:lnTo>
                    <a:pt x="1881736" y="2476359"/>
                  </a:lnTo>
                  <a:lnTo>
                    <a:pt x="1876992" y="2475041"/>
                  </a:lnTo>
                  <a:close/>
                </a:path>
                <a:path w="1882775" h="2705100">
                  <a:moveTo>
                    <a:pt x="1881799" y="2476359"/>
                  </a:moveTo>
                  <a:lnTo>
                    <a:pt x="1882241" y="2476500"/>
                  </a:lnTo>
                  <a:lnTo>
                    <a:pt x="1881799" y="2476359"/>
                  </a:lnTo>
                  <a:close/>
                </a:path>
                <a:path w="1882775" h="2705100">
                  <a:moveTo>
                    <a:pt x="1876992" y="2474832"/>
                  </a:moveTo>
                  <a:lnTo>
                    <a:pt x="1876992" y="2475041"/>
                  </a:lnTo>
                  <a:lnTo>
                    <a:pt x="1881799" y="2476377"/>
                  </a:lnTo>
                  <a:lnTo>
                    <a:pt x="1876992" y="2474832"/>
                  </a:lnTo>
                  <a:close/>
                </a:path>
                <a:path w="1882775" h="2705100">
                  <a:moveTo>
                    <a:pt x="1881291" y="2159000"/>
                  </a:moveTo>
                  <a:lnTo>
                    <a:pt x="1876943" y="2159000"/>
                  </a:lnTo>
                  <a:lnTo>
                    <a:pt x="1876992" y="2474832"/>
                  </a:lnTo>
                  <a:lnTo>
                    <a:pt x="1881799" y="2476359"/>
                  </a:lnTo>
                  <a:lnTo>
                    <a:pt x="1881291" y="2159000"/>
                  </a:lnTo>
                  <a:close/>
                </a:path>
                <a:path w="1882775" h="2705100">
                  <a:moveTo>
                    <a:pt x="1562374" y="2374900"/>
                  </a:moveTo>
                  <a:lnTo>
                    <a:pt x="1556820" y="2374900"/>
                  </a:lnTo>
                  <a:lnTo>
                    <a:pt x="1555916" y="2387600"/>
                  </a:lnTo>
                  <a:lnTo>
                    <a:pt x="1562374" y="2387600"/>
                  </a:lnTo>
                  <a:lnTo>
                    <a:pt x="1876992" y="2475041"/>
                  </a:lnTo>
                  <a:lnTo>
                    <a:pt x="1876992" y="2474832"/>
                  </a:lnTo>
                  <a:lnTo>
                    <a:pt x="1562374" y="2374900"/>
                  </a:lnTo>
                  <a:close/>
                </a:path>
                <a:path w="1882775" h="2705100">
                  <a:moveTo>
                    <a:pt x="6628" y="2260600"/>
                  </a:moveTo>
                  <a:lnTo>
                    <a:pt x="3729" y="2260600"/>
                  </a:lnTo>
                  <a:lnTo>
                    <a:pt x="3891" y="2273300"/>
                  </a:lnTo>
                  <a:lnTo>
                    <a:pt x="11347" y="2273300"/>
                  </a:lnTo>
                  <a:lnTo>
                    <a:pt x="11227" y="2261917"/>
                  </a:lnTo>
                  <a:lnTo>
                    <a:pt x="6628" y="2260600"/>
                  </a:lnTo>
                  <a:close/>
                </a:path>
                <a:path w="1882775" h="2705100">
                  <a:moveTo>
                    <a:pt x="11227" y="2261917"/>
                  </a:moveTo>
                  <a:lnTo>
                    <a:pt x="11347" y="2273300"/>
                  </a:lnTo>
                  <a:lnTo>
                    <a:pt x="11349" y="2261952"/>
                  </a:lnTo>
                  <a:close/>
                </a:path>
                <a:path w="1882775" h="2705100">
                  <a:moveTo>
                    <a:pt x="6628" y="0"/>
                  </a:moveTo>
                  <a:lnTo>
                    <a:pt x="0" y="0"/>
                  </a:lnTo>
                  <a:lnTo>
                    <a:pt x="3582" y="2260600"/>
                  </a:lnTo>
                  <a:lnTo>
                    <a:pt x="11214" y="2260600"/>
                  </a:lnTo>
                  <a:lnTo>
                    <a:pt x="11227" y="2261917"/>
                  </a:lnTo>
                  <a:lnTo>
                    <a:pt x="10307" y="1054"/>
                  </a:lnTo>
                  <a:lnTo>
                    <a:pt x="6628" y="0"/>
                  </a:lnTo>
                  <a:close/>
                </a:path>
                <a:path w="1882775" h="2705100">
                  <a:moveTo>
                    <a:pt x="1562374" y="2070100"/>
                  </a:moveTo>
                  <a:lnTo>
                    <a:pt x="1882241" y="2159000"/>
                  </a:lnTo>
                  <a:lnTo>
                    <a:pt x="1637537" y="2082800"/>
                  </a:lnTo>
                  <a:lnTo>
                    <a:pt x="1562374" y="2070100"/>
                  </a:lnTo>
                  <a:close/>
                </a:path>
                <a:path w="1882775" h="2705100">
                  <a:moveTo>
                    <a:pt x="1557698" y="2057400"/>
                  </a:moveTo>
                  <a:lnTo>
                    <a:pt x="1553818" y="2057400"/>
                  </a:lnTo>
                  <a:lnTo>
                    <a:pt x="1554346" y="2070100"/>
                  </a:lnTo>
                  <a:lnTo>
                    <a:pt x="1558033" y="2070100"/>
                  </a:lnTo>
                  <a:lnTo>
                    <a:pt x="1557698" y="2057400"/>
                  </a:lnTo>
                  <a:close/>
                </a:path>
                <a:path w="1882775" h="2705100">
                  <a:moveTo>
                    <a:pt x="1556456" y="1739900"/>
                  </a:moveTo>
                  <a:lnTo>
                    <a:pt x="1553039" y="1739900"/>
                  </a:lnTo>
                  <a:lnTo>
                    <a:pt x="1553082" y="2057400"/>
                  </a:lnTo>
                  <a:lnTo>
                    <a:pt x="1556978" y="2057400"/>
                  </a:lnTo>
                  <a:lnTo>
                    <a:pt x="1556456" y="1739900"/>
                  </a:lnTo>
                  <a:close/>
                </a:path>
                <a:path w="1882775" h="2705100">
                  <a:moveTo>
                    <a:pt x="1876817" y="1827296"/>
                  </a:moveTo>
                  <a:lnTo>
                    <a:pt x="1876817" y="1828800"/>
                  </a:lnTo>
                  <a:lnTo>
                    <a:pt x="1879754" y="1828800"/>
                  </a:lnTo>
                  <a:lnTo>
                    <a:pt x="1879753" y="1828110"/>
                  </a:lnTo>
                  <a:lnTo>
                    <a:pt x="1876817" y="1827296"/>
                  </a:lnTo>
                  <a:close/>
                </a:path>
                <a:path w="1882775" h="2705100">
                  <a:moveTo>
                    <a:pt x="1879753" y="1828009"/>
                  </a:moveTo>
                  <a:lnTo>
                    <a:pt x="1882241" y="1828800"/>
                  </a:lnTo>
                  <a:lnTo>
                    <a:pt x="1879753" y="1828009"/>
                  </a:lnTo>
                  <a:close/>
                </a:path>
                <a:path w="1882775" h="2705100">
                  <a:moveTo>
                    <a:pt x="1876817" y="1827077"/>
                  </a:moveTo>
                  <a:lnTo>
                    <a:pt x="1876817" y="1827296"/>
                  </a:lnTo>
                  <a:lnTo>
                    <a:pt x="1879753" y="1828110"/>
                  </a:lnTo>
                  <a:lnTo>
                    <a:pt x="1876817" y="1827077"/>
                  </a:lnTo>
                  <a:close/>
                </a:path>
                <a:path w="1882775" h="2705100">
                  <a:moveTo>
                    <a:pt x="1879250" y="1511300"/>
                  </a:moveTo>
                  <a:lnTo>
                    <a:pt x="1876784" y="1511300"/>
                  </a:lnTo>
                  <a:lnTo>
                    <a:pt x="1876817" y="1827077"/>
                  </a:lnTo>
                  <a:lnTo>
                    <a:pt x="1879753" y="1828009"/>
                  </a:lnTo>
                  <a:lnTo>
                    <a:pt x="1879355" y="1587500"/>
                  </a:lnTo>
                  <a:lnTo>
                    <a:pt x="1879250" y="1511300"/>
                  </a:lnTo>
                  <a:close/>
                </a:path>
                <a:path w="1882775" h="2705100">
                  <a:moveTo>
                    <a:pt x="1562374" y="1727200"/>
                  </a:moveTo>
                  <a:lnTo>
                    <a:pt x="1555776" y="1727200"/>
                  </a:lnTo>
                  <a:lnTo>
                    <a:pt x="1554854" y="1739900"/>
                  </a:lnTo>
                  <a:lnTo>
                    <a:pt x="1561510" y="1739900"/>
                  </a:lnTo>
                  <a:lnTo>
                    <a:pt x="1876817" y="1827296"/>
                  </a:lnTo>
                  <a:lnTo>
                    <a:pt x="1876817" y="1827077"/>
                  </a:lnTo>
                  <a:lnTo>
                    <a:pt x="1562374" y="1727200"/>
                  </a:lnTo>
                  <a:close/>
                </a:path>
                <a:path w="1882775" h="2705100">
                  <a:moveTo>
                    <a:pt x="1562374" y="1422400"/>
                  </a:moveTo>
                  <a:lnTo>
                    <a:pt x="1647371" y="1447800"/>
                  </a:lnTo>
                  <a:lnTo>
                    <a:pt x="1882241" y="1511300"/>
                  </a:lnTo>
                  <a:lnTo>
                    <a:pt x="1562374" y="1422400"/>
                  </a:lnTo>
                  <a:close/>
                </a:path>
                <a:path w="1882775" h="2705100">
                  <a:moveTo>
                    <a:pt x="1555930" y="1409700"/>
                  </a:moveTo>
                  <a:lnTo>
                    <a:pt x="1553691" y="1409700"/>
                  </a:lnTo>
                  <a:lnTo>
                    <a:pt x="1554213" y="1422400"/>
                  </a:lnTo>
                  <a:lnTo>
                    <a:pt x="1556395" y="1422400"/>
                  </a:lnTo>
                  <a:lnTo>
                    <a:pt x="1555930" y="1409700"/>
                  </a:lnTo>
                  <a:close/>
                </a:path>
                <a:path w="1882775" h="2705100">
                  <a:moveTo>
                    <a:pt x="1554411" y="1092200"/>
                  </a:moveTo>
                  <a:lnTo>
                    <a:pt x="1552921" y="1092200"/>
                  </a:lnTo>
                  <a:lnTo>
                    <a:pt x="1552943" y="1409700"/>
                  </a:lnTo>
                  <a:lnTo>
                    <a:pt x="1554919" y="1409700"/>
                  </a:lnTo>
                  <a:lnTo>
                    <a:pt x="1554411" y="1092200"/>
                  </a:lnTo>
                  <a:close/>
                </a:path>
                <a:path w="1882775" h="2705100">
                  <a:moveTo>
                    <a:pt x="1876715" y="1179351"/>
                  </a:moveTo>
                  <a:lnTo>
                    <a:pt x="1876715" y="1181100"/>
                  </a:lnTo>
                  <a:lnTo>
                    <a:pt x="1877710" y="1181100"/>
                  </a:lnTo>
                  <a:lnTo>
                    <a:pt x="1877691" y="1179659"/>
                  </a:lnTo>
                  <a:lnTo>
                    <a:pt x="1876715" y="1179351"/>
                  </a:lnTo>
                  <a:close/>
                </a:path>
                <a:path w="1882775" h="2705100">
                  <a:moveTo>
                    <a:pt x="1877206" y="863600"/>
                  </a:moveTo>
                  <a:lnTo>
                    <a:pt x="1876701" y="863600"/>
                  </a:lnTo>
                  <a:lnTo>
                    <a:pt x="1876735" y="1179351"/>
                  </a:lnTo>
                  <a:lnTo>
                    <a:pt x="1877707" y="1179659"/>
                  </a:lnTo>
                  <a:lnTo>
                    <a:pt x="1877313" y="952500"/>
                  </a:lnTo>
                  <a:lnTo>
                    <a:pt x="1877206" y="863600"/>
                  </a:lnTo>
                  <a:close/>
                </a:path>
                <a:path w="1882775" h="2705100">
                  <a:moveTo>
                    <a:pt x="1562374" y="1079500"/>
                  </a:moveTo>
                  <a:lnTo>
                    <a:pt x="1561230" y="1079500"/>
                  </a:lnTo>
                  <a:lnTo>
                    <a:pt x="1876715" y="1179351"/>
                  </a:lnTo>
                  <a:lnTo>
                    <a:pt x="1562374" y="1079500"/>
                  </a:lnTo>
                  <a:close/>
                </a:path>
                <a:path w="1882775" h="2705100">
                  <a:moveTo>
                    <a:pt x="1559267" y="1079500"/>
                  </a:moveTo>
                  <a:lnTo>
                    <a:pt x="1555690" y="1079500"/>
                  </a:lnTo>
                  <a:lnTo>
                    <a:pt x="1554772" y="1092200"/>
                  </a:lnTo>
                  <a:lnTo>
                    <a:pt x="1558602" y="1092200"/>
                  </a:lnTo>
                  <a:lnTo>
                    <a:pt x="1559267" y="1079500"/>
                  </a:lnTo>
                  <a:close/>
                </a:path>
                <a:path w="1882775" h="2705100">
                  <a:moveTo>
                    <a:pt x="1567519" y="444500"/>
                  </a:moveTo>
                  <a:lnTo>
                    <a:pt x="1556492" y="444500"/>
                  </a:lnTo>
                  <a:lnTo>
                    <a:pt x="1556165" y="495300"/>
                  </a:lnTo>
                  <a:lnTo>
                    <a:pt x="1555357" y="546100"/>
                  </a:lnTo>
                  <a:lnTo>
                    <a:pt x="1554599" y="596900"/>
                  </a:lnTo>
                  <a:lnTo>
                    <a:pt x="1554424" y="647700"/>
                  </a:lnTo>
                  <a:lnTo>
                    <a:pt x="1555366" y="698500"/>
                  </a:lnTo>
                  <a:lnTo>
                    <a:pt x="1557957" y="749300"/>
                  </a:lnTo>
                  <a:lnTo>
                    <a:pt x="1562025" y="749300"/>
                  </a:lnTo>
                  <a:lnTo>
                    <a:pt x="1563412" y="762000"/>
                  </a:lnTo>
                  <a:lnTo>
                    <a:pt x="1566664" y="762000"/>
                  </a:lnTo>
                  <a:lnTo>
                    <a:pt x="1567263" y="736600"/>
                  </a:lnTo>
                  <a:lnTo>
                    <a:pt x="1567718" y="711200"/>
                  </a:lnTo>
                  <a:lnTo>
                    <a:pt x="1567661" y="546100"/>
                  </a:lnTo>
                  <a:lnTo>
                    <a:pt x="1567574" y="495300"/>
                  </a:lnTo>
                  <a:lnTo>
                    <a:pt x="1567519" y="444500"/>
                  </a:lnTo>
                  <a:close/>
                </a:path>
                <a:path w="1882775" h="2705100">
                  <a:moveTo>
                    <a:pt x="10307" y="1023"/>
                  </a:moveTo>
                  <a:lnTo>
                    <a:pt x="1558429" y="444500"/>
                  </a:lnTo>
                  <a:lnTo>
                    <a:pt x="1563149" y="444500"/>
                  </a:lnTo>
                  <a:lnTo>
                    <a:pt x="1561971" y="431800"/>
                  </a:lnTo>
                  <a:lnTo>
                    <a:pt x="1558429" y="431800"/>
                  </a:lnTo>
                  <a:lnTo>
                    <a:pt x="10307" y="1023"/>
                  </a:lnTo>
                  <a:close/>
                </a:path>
                <a:path w="1882775" h="2705100">
                  <a:moveTo>
                    <a:pt x="6628" y="0"/>
                  </a:moveTo>
                  <a:lnTo>
                    <a:pt x="10307" y="1054"/>
                  </a:lnTo>
                  <a:lnTo>
                    <a:pt x="6628" y="0"/>
                  </a:lnTo>
                  <a:close/>
                </a:path>
                <a:path w="1882775" h="2705100">
                  <a:moveTo>
                    <a:pt x="10307" y="0"/>
                  </a:moveTo>
                  <a:lnTo>
                    <a:pt x="6628" y="0"/>
                  </a:lnTo>
                  <a:lnTo>
                    <a:pt x="10307" y="1023"/>
                  </a:lnTo>
                  <a:lnTo>
                    <a:pt x="103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013776" y="3851485"/>
              <a:ext cx="1678305" cy="3190875"/>
            </a:xfrm>
            <a:custGeom>
              <a:avLst/>
              <a:gdLst/>
              <a:ahLst/>
              <a:cxnLst/>
              <a:rect l="l" t="t" r="r" b="b"/>
              <a:pathLst>
                <a:path w="1678304" h="3190875">
                  <a:moveTo>
                    <a:pt x="1493761" y="6896"/>
                  </a:moveTo>
                  <a:lnTo>
                    <a:pt x="1491703" y="0"/>
                  </a:lnTo>
                  <a:lnTo>
                    <a:pt x="75730" y="422300"/>
                  </a:lnTo>
                  <a:lnTo>
                    <a:pt x="75438" y="421132"/>
                  </a:lnTo>
                  <a:lnTo>
                    <a:pt x="73469" y="399173"/>
                  </a:lnTo>
                  <a:lnTo>
                    <a:pt x="73609" y="396633"/>
                  </a:lnTo>
                  <a:lnTo>
                    <a:pt x="73825" y="394055"/>
                  </a:lnTo>
                  <a:lnTo>
                    <a:pt x="74117" y="391464"/>
                  </a:lnTo>
                  <a:lnTo>
                    <a:pt x="74472" y="388861"/>
                  </a:lnTo>
                  <a:lnTo>
                    <a:pt x="74891" y="386232"/>
                  </a:lnTo>
                  <a:lnTo>
                    <a:pt x="0" y="448640"/>
                  </a:lnTo>
                  <a:lnTo>
                    <a:pt x="96850" y="459828"/>
                  </a:lnTo>
                  <a:lnTo>
                    <a:pt x="95046" y="457860"/>
                  </a:lnTo>
                  <a:lnTo>
                    <a:pt x="93319" y="455879"/>
                  </a:lnTo>
                  <a:lnTo>
                    <a:pt x="77787" y="429196"/>
                  </a:lnTo>
                  <a:lnTo>
                    <a:pt x="1493761" y="6896"/>
                  </a:lnTo>
                  <a:close/>
                </a:path>
                <a:path w="1678304" h="3190875">
                  <a:moveTo>
                    <a:pt x="1677911" y="2737396"/>
                  </a:moveTo>
                  <a:lnTo>
                    <a:pt x="1675853" y="2730500"/>
                  </a:lnTo>
                  <a:lnTo>
                    <a:pt x="259892" y="3152800"/>
                  </a:lnTo>
                  <a:lnTo>
                    <a:pt x="259600" y="3151632"/>
                  </a:lnTo>
                  <a:lnTo>
                    <a:pt x="257632" y="3129673"/>
                  </a:lnTo>
                  <a:lnTo>
                    <a:pt x="257771" y="3127133"/>
                  </a:lnTo>
                  <a:lnTo>
                    <a:pt x="257987" y="3124568"/>
                  </a:lnTo>
                  <a:lnTo>
                    <a:pt x="258267" y="3121977"/>
                  </a:lnTo>
                  <a:lnTo>
                    <a:pt x="258622" y="3119361"/>
                  </a:lnTo>
                  <a:lnTo>
                    <a:pt x="259054" y="3116732"/>
                  </a:lnTo>
                  <a:lnTo>
                    <a:pt x="184150" y="3179140"/>
                  </a:lnTo>
                  <a:lnTo>
                    <a:pt x="281012" y="3190341"/>
                  </a:lnTo>
                  <a:lnTo>
                    <a:pt x="279209" y="3188373"/>
                  </a:lnTo>
                  <a:lnTo>
                    <a:pt x="277482" y="3186379"/>
                  </a:lnTo>
                  <a:lnTo>
                    <a:pt x="261950" y="3159696"/>
                  </a:lnTo>
                  <a:lnTo>
                    <a:pt x="1677911" y="2737396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7177036" y="308655"/>
            <a:ext cx="1548765" cy="158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technologystudent.com</a:t>
            </a:r>
            <a:r>
              <a:rPr sz="850" spc="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5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226450" y="-38945"/>
            <a:ext cx="2677795" cy="52197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EXPLODED</a:t>
            </a:r>
            <a:r>
              <a:rPr sz="1600" b="1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DRAWINGS</a:t>
            </a:r>
            <a:endParaRPr sz="1600">
              <a:latin typeface="Arial"/>
              <a:cs typeface="Arial"/>
            </a:endParaRPr>
          </a:p>
          <a:p>
            <a:pPr marL="32384">
              <a:lnSpc>
                <a:spcPct val="100000"/>
              </a:lnSpc>
              <a:spcBef>
                <a:spcPts val="355"/>
              </a:spcBef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  <a:hlinkClick r:id="rId12"/>
              </a:rPr>
              <a:t>https://www.facebook.com/groups/254963448192823/</a:t>
            </a:r>
            <a:endParaRPr sz="8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08083" y="327757"/>
            <a:ext cx="2955925" cy="1581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WORLD</a:t>
            </a:r>
            <a:r>
              <a:rPr sz="85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ASSOCIATION</a:t>
            </a:r>
            <a:r>
              <a:rPr sz="85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50" spc="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850" spc="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8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083160" y="308326"/>
            <a:ext cx="763905" cy="1581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V.Ryan</a:t>
            </a: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8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50" spc="-20" dirty="0">
                <a:solidFill>
                  <a:srgbClr val="151616"/>
                </a:solidFill>
                <a:latin typeface="Arial"/>
                <a:cs typeface="Arial"/>
              </a:rPr>
              <a:t>2023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1796</Words>
  <Application>Microsoft Office PowerPoint</Application>
  <PresentationFormat>Custom</PresentationFormat>
  <Paragraphs>298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EXPLODED VIEWS - INTERACTIVE EXERCISES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EXPLODED DRAWING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EXPLODED VIEWS - INTERACTIVE EXERCISES</dc:title>
  <dc:creator>BY V.RYAN</dc:creator>
  <cp:lastModifiedBy>Vincent RYan</cp:lastModifiedBy>
  <cp:revision>3</cp:revision>
  <dcterms:created xsi:type="dcterms:W3CDTF">2023-03-21T19:36:46Z</dcterms:created>
  <dcterms:modified xsi:type="dcterms:W3CDTF">2023-03-21T20:00:09Z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2023-03-21T00:00:00Z</vt:filetime>
  </property>
  <property fmtid="{D5CDD505-2E9C-101B-9397-08002B2CF9AE}" pid="3" name="Creator">
    <vt:lpwstr>CorelDRAW 2017</vt:lpwstr>
  </property>
  <property fmtid="{D5CDD505-2E9C-101B-9397-08002B2CF9AE}" pid="4" name="LastSaved">
    <vt:filetime>2023-03-21T00:00:00Z</vt:filetime>
  </property>
  <property fmtid="{D5CDD505-2E9C-101B-9397-08002B2CF9AE}" pid="5" name="Producer">
    <vt:lpwstr>Corel PDF Engine Version 19.1.0.419</vt:lpwstr>
  </property>
</Properties>
</file>