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8.jp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hyperlink" Target="https://www.technologystudent.com/equip_flsh/camclamp1.html" TargetMode="External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3" y="-31899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20979" algn="ctr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CLAMP</a:t>
            </a:r>
            <a:r>
              <a:rPr sz="16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60" y="1129172"/>
            <a:ext cx="7061834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Clamp,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022" y="7221798"/>
            <a:ext cx="719645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clamp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used.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(You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explanation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sheet)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319929" y="1776901"/>
            <a:ext cx="2878455" cy="5402580"/>
            <a:chOff x="2319929" y="1776901"/>
            <a:chExt cx="2878455" cy="540258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23904" y="3377786"/>
              <a:ext cx="893395" cy="169911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223909" y="3377788"/>
              <a:ext cx="893444" cy="1699260"/>
            </a:xfrm>
            <a:custGeom>
              <a:avLst/>
              <a:gdLst/>
              <a:ahLst/>
              <a:cxnLst/>
              <a:rect l="l" t="t" r="r" b="b"/>
              <a:pathLst>
                <a:path w="893445" h="1699260">
                  <a:moveTo>
                    <a:pt x="866652" y="392700"/>
                  </a:moveTo>
                  <a:lnTo>
                    <a:pt x="161776" y="1657474"/>
                  </a:lnTo>
                  <a:lnTo>
                    <a:pt x="135112" y="1685107"/>
                  </a:lnTo>
                  <a:lnTo>
                    <a:pt x="89467" y="1699115"/>
                  </a:lnTo>
                  <a:lnTo>
                    <a:pt x="56374" y="1693366"/>
                  </a:lnTo>
                  <a:lnTo>
                    <a:pt x="27853" y="1675627"/>
                  </a:lnTo>
                  <a:lnTo>
                    <a:pt x="7627" y="1647318"/>
                  </a:lnTo>
                  <a:lnTo>
                    <a:pt x="2185" y="1631131"/>
                  </a:lnTo>
                  <a:lnTo>
                    <a:pt x="0" y="1614587"/>
                  </a:lnTo>
                  <a:lnTo>
                    <a:pt x="907" y="1597991"/>
                  </a:lnTo>
                  <a:lnTo>
                    <a:pt x="358447" y="194664"/>
                  </a:lnTo>
                  <a:lnTo>
                    <a:pt x="375582" y="151862"/>
                  </a:lnTo>
                  <a:lnTo>
                    <a:pt x="399570" y="112346"/>
                  </a:lnTo>
                  <a:lnTo>
                    <a:pt x="430071" y="77099"/>
                  </a:lnTo>
                  <a:lnTo>
                    <a:pt x="466747" y="47107"/>
                  </a:lnTo>
                  <a:lnTo>
                    <a:pt x="509262" y="23355"/>
                  </a:lnTo>
                  <a:lnTo>
                    <a:pt x="555834" y="7309"/>
                  </a:lnTo>
                  <a:lnTo>
                    <a:pt x="603159" y="0"/>
                  </a:lnTo>
                  <a:lnTo>
                    <a:pt x="650219" y="1039"/>
                  </a:lnTo>
                  <a:lnTo>
                    <a:pt x="695993" y="10039"/>
                  </a:lnTo>
                  <a:lnTo>
                    <a:pt x="739465" y="26611"/>
                  </a:lnTo>
                  <a:lnTo>
                    <a:pt x="779614" y="50367"/>
                  </a:lnTo>
                  <a:lnTo>
                    <a:pt x="815423" y="80918"/>
                  </a:lnTo>
                  <a:lnTo>
                    <a:pt x="845873" y="117876"/>
                  </a:lnTo>
                  <a:lnTo>
                    <a:pt x="869946" y="160852"/>
                  </a:lnTo>
                  <a:lnTo>
                    <a:pt x="886085" y="207781"/>
                  </a:lnTo>
                  <a:lnTo>
                    <a:pt x="893393" y="255469"/>
                  </a:lnTo>
                  <a:lnTo>
                    <a:pt x="892302" y="302878"/>
                  </a:lnTo>
                  <a:lnTo>
                    <a:pt x="883245" y="348968"/>
                  </a:lnTo>
                  <a:lnTo>
                    <a:pt x="866652" y="392700"/>
                  </a:lnTo>
                  <a:close/>
                </a:path>
              </a:pathLst>
            </a:custGeom>
            <a:ln w="36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74667" y="3633811"/>
              <a:ext cx="79430" cy="7942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4865" y="1777522"/>
              <a:ext cx="436982" cy="540146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85088" y="7018459"/>
              <a:ext cx="73292" cy="7328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22126" y="3157189"/>
              <a:ext cx="2705003" cy="70577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323810" y="3157178"/>
              <a:ext cx="2703830" cy="706120"/>
            </a:xfrm>
            <a:custGeom>
              <a:avLst/>
              <a:gdLst/>
              <a:ahLst/>
              <a:cxnLst/>
              <a:rect l="l" t="t" r="r" b="b"/>
              <a:pathLst>
                <a:path w="2703829" h="706120">
                  <a:moveTo>
                    <a:pt x="0" y="31841"/>
                  </a:moveTo>
                  <a:lnTo>
                    <a:pt x="0" y="31841"/>
                  </a:lnTo>
                  <a:lnTo>
                    <a:pt x="863452" y="31841"/>
                  </a:lnTo>
                  <a:lnTo>
                    <a:pt x="866963" y="59583"/>
                  </a:lnTo>
                  <a:lnTo>
                    <a:pt x="877572" y="83625"/>
                  </a:lnTo>
                  <a:lnTo>
                    <a:pt x="899233" y="100878"/>
                  </a:lnTo>
                  <a:lnTo>
                    <a:pt x="935903" y="108254"/>
                  </a:lnTo>
                  <a:lnTo>
                    <a:pt x="991144" y="108045"/>
                  </a:lnTo>
                  <a:lnTo>
                    <a:pt x="1044663" y="107443"/>
                  </a:lnTo>
                  <a:lnTo>
                    <a:pt x="1096642" y="106491"/>
                  </a:lnTo>
                  <a:lnTo>
                    <a:pt x="1147263" y="105229"/>
                  </a:lnTo>
                  <a:lnTo>
                    <a:pt x="1196705" y="103699"/>
                  </a:lnTo>
                  <a:lnTo>
                    <a:pt x="1245150" y="101942"/>
                  </a:lnTo>
                  <a:lnTo>
                    <a:pt x="1292781" y="100000"/>
                  </a:lnTo>
                  <a:lnTo>
                    <a:pt x="1339777" y="97913"/>
                  </a:lnTo>
                  <a:lnTo>
                    <a:pt x="1386320" y="95723"/>
                  </a:lnTo>
                  <a:lnTo>
                    <a:pt x="1432591" y="93472"/>
                  </a:lnTo>
                  <a:lnTo>
                    <a:pt x="1478772" y="91199"/>
                  </a:lnTo>
                  <a:lnTo>
                    <a:pt x="1525043" y="88948"/>
                  </a:lnTo>
                  <a:lnTo>
                    <a:pt x="1571586" y="86758"/>
                  </a:lnTo>
                  <a:lnTo>
                    <a:pt x="1618582" y="84671"/>
                  </a:lnTo>
                  <a:lnTo>
                    <a:pt x="1666212" y="82729"/>
                  </a:lnTo>
                  <a:lnTo>
                    <a:pt x="1714658" y="80972"/>
                  </a:lnTo>
                  <a:lnTo>
                    <a:pt x="1764100" y="79442"/>
                  </a:lnTo>
                  <a:lnTo>
                    <a:pt x="1814721" y="78180"/>
                  </a:lnTo>
                  <a:lnTo>
                    <a:pt x="1866700" y="77228"/>
                  </a:lnTo>
                  <a:lnTo>
                    <a:pt x="1920219" y="76626"/>
                  </a:lnTo>
                  <a:lnTo>
                    <a:pt x="1975460" y="76417"/>
                  </a:lnTo>
                  <a:lnTo>
                    <a:pt x="2012291" y="69870"/>
                  </a:lnTo>
                  <a:lnTo>
                    <a:pt x="2032536" y="52740"/>
                  </a:lnTo>
                  <a:lnTo>
                    <a:pt x="2041092" y="28344"/>
                  </a:lnTo>
                  <a:lnTo>
                    <a:pt x="2042855" y="0"/>
                  </a:lnTo>
                  <a:lnTo>
                    <a:pt x="2703319" y="0"/>
                  </a:lnTo>
                  <a:lnTo>
                    <a:pt x="2703319" y="215668"/>
                  </a:lnTo>
                  <a:lnTo>
                    <a:pt x="934316" y="247610"/>
                  </a:lnTo>
                  <a:lnTo>
                    <a:pt x="928696" y="247610"/>
                  </a:lnTo>
                  <a:lnTo>
                    <a:pt x="923082" y="247610"/>
                  </a:lnTo>
                  <a:lnTo>
                    <a:pt x="917467" y="247610"/>
                  </a:lnTo>
                  <a:lnTo>
                    <a:pt x="892769" y="228339"/>
                  </a:lnTo>
                  <a:lnTo>
                    <a:pt x="866882" y="228544"/>
                  </a:lnTo>
                  <a:lnTo>
                    <a:pt x="846349" y="243834"/>
                  </a:lnTo>
                  <a:lnTo>
                    <a:pt x="837716" y="269815"/>
                  </a:lnTo>
                  <a:lnTo>
                    <a:pt x="845906" y="296196"/>
                  </a:lnTo>
                  <a:lnTo>
                    <a:pt x="866836" y="312450"/>
                  </a:lnTo>
                  <a:lnTo>
                    <a:pt x="893565" y="312336"/>
                  </a:lnTo>
                  <a:lnTo>
                    <a:pt x="919152" y="289615"/>
                  </a:lnTo>
                  <a:lnTo>
                    <a:pt x="934316" y="289615"/>
                  </a:lnTo>
                  <a:lnTo>
                    <a:pt x="2703319" y="289615"/>
                  </a:lnTo>
                  <a:lnTo>
                    <a:pt x="2703319" y="705783"/>
                  </a:lnTo>
                  <a:lnTo>
                    <a:pt x="0" y="705783"/>
                  </a:lnTo>
                  <a:lnTo>
                    <a:pt x="0" y="31841"/>
                  </a:lnTo>
                  <a:close/>
                </a:path>
              </a:pathLst>
            </a:custGeom>
            <a:ln w="36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20366" y="1780707"/>
              <a:ext cx="2705882" cy="62002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323739" y="1780711"/>
              <a:ext cx="2706370" cy="620395"/>
            </a:xfrm>
            <a:custGeom>
              <a:avLst/>
              <a:gdLst/>
              <a:ahLst/>
              <a:cxnLst/>
              <a:rect l="l" t="t" r="r" b="b"/>
              <a:pathLst>
                <a:path w="2706370" h="620394">
                  <a:moveTo>
                    <a:pt x="0" y="620027"/>
                  </a:moveTo>
                  <a:lnTo>
                    <a:pt x="0" y="620027"/>
                  </a:lnTo>
                  <a:lnTo>
                    <a:pt x="859275" y="620027"/>
                  </a:lnTo>
                  <a:lnTo>
                    <a:pt x="864877" y="585169"/>
                  </a:lnTo>
                  <a:lnTo>
                    <a:pt x="881126" y="549950"/>
                  </a:lnTo>
                  <a:lnTo>
                    <a:pt x="907185" y="522706"/>
                  </a:lnTo>
                  <a:lnTo>
                    <a:pt x="942216" y="511773"/>
                  </a:lnTo>
                  <a:lnTo>
                    <a:pt x="995066" y="511773"/>
                  </a:lnTo>
                  <a:lnTo>
                    <a:pt x="1047184" y="511773"/>
                  </a:lnTo>
                  <a:lnTo>
                    <a:pt x="1952923" y="511773"/>
                  </a:lnTo>
                  <a:lnTo>
                    <a:pt x="1991730" y="521258"/>
                  </a:lnTo>
                  <a:lnTo>
                    <a:pt x="2021508" y="546089"/>
                  </a:lnTo>
                  <a:lnTo>
                    <a:pt x="2040117" y="580825"/>
                  </a:lnTo>
                  <a:lnTo>
                    <a:pt x="2045418" y="620027"/>
                  </a:lnTo>
                  <a:lnTo>
                    <a:pt x="2705882" y="620027"/>
                  </a:lnTo>
                  <a:lnTo>
                    <a:pt x="2705882" y="0"/>
                  </a:lnTo>
                  <a:lnTo>
                    <a:pt x="0" y="0"/>
                  </a:lnTo>
                  <a:lnTo>
                    <a:pt x="0" y="620027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86613" y="1853603"/>
              <a:ext cx="77504" cy="7750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86613" y="2241119"/>
              <a:ext cx="77504" cy="7750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11698" y="1853603"/>
              <a:ext cx="77504" cy="7750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11698" y="2241119"/>
              <a:ext cx="77504" cy="7750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688202" y="2047360"/>
              <a:ext cx="77504" cy="7750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392631" y="3278433"/>
              <a:ext cx="77504" cy="7750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392631" y="3665951"/>
              <a:ext cx="77504" cy="7750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000870" y="3278433"/>
              <a:ext cx="77504" cy="7750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000870" y="3665951"/>
              <a:ext cx="77504" cy="7750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773952" y="3632990"/>
              <a:ext cx="78919" cy="7891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596641" y="3878312"/>
              <a:ext cx="690245" cy="708660"/>
            </a:xfrm>
            <a:custGeom>
              <a:avLst/>
              <a:gdLst/>
              <a:ahLst/>
              <a:cxnLst/>
              <a:rect l="l" t="t" r="r" b="b"/>
              <a:pathLst>
                <a:path w="690245" h="708660">
                  <a:moveTo>
                    <a:pt x="609767" y="673263"/>
                  </a:moveTo>
                  <a:lnTo>
                    <a:pt x="597966" y="708357"/>
                  </a:lnTo>
                  <a:lnTo>
                    <a:pt x="687745" y="676450"/>
                  </a:lnTo>
                  <a:lnTo>
                    <a:pt x="644662" y="676450"/>
                  </a:lnTo>
                  <a:lnTo>
                    <a:pt x="609767" y="673263"/>
                  </a:lnTo>
                  <a:close/>
                </a:path>
                <a:path w="690245" h="708660">
                  <a:moveTo>
                    <a:pt x="610134" y="666069"/>
                  </a:moveTo>
                  <a:lnTo>
                    <a:pt x="610049" y="669264"/>
                  </a:lnTo>
                  <a:lnTo>
                    <a:pt x="609964" y="670885"/>
                  </a:lnTo>
                  <a:lnTo>
                    <a:pt x="609767" y="673263"/>
                  </a:lnTo>
                  <a:lnTo>
                    <a:pt x="644662" y="676450"/>
                  </a:lnTo>
                  <a:lnTo>
                    <a:pt x="645116" y="669264"/>
                  </a:lnTo>
                  <a:lnTo>
                    <a:pt x="610134" y="666069"/>
                  </a:lnTo>
                  <a:close/>
                </a:path>
                <a:path w="690245" h="708660">
                  <a:moveTo>
                    <a:pt x="602834" y="631701"/>
                  </a:moveTo>
                  <a:lnTo>
                    <a:pt x="610134" y="666069"/>
                  </a:lnTo>
                  <a:lnTo>
                    <a:pt x="645116" y="669264"/>
                  </a:lnTo>
                  <a:lnTo>
                    <a:pt x="644662" y="676450"/>
                  </a:lnTo>
                  <a:lnTo>
                    <a:pt x="687745" y="676450"/>
                  </a:lnTo>
                  <a:lnTo>
                    <a:pt x="689832" y="675708"/>
                  </a:lnTo>
                  <a:lnTo>
                    <a:pt x="602834" y="631701"/>
                  </a:lnTo>
                  <a:close/>
                </a:path>
                <a:path w="690245" h="708660">
                  <a:moveTo>
                    <a:pt x="37884" y="79313"/>
                  </a:moveTo>
                  <a:lnTo>
                    <a:pt x="39448" y="137140"/>
                  </a:lnTo>
                  <a:lnTo>
                    <a:pt x="44226" y="182332"/>
                  </a:lnTo>
                  <a:lnTo>
                    <a:pt x="53329" y="233020"/>
                  </a:lnTo>
                  <a:lnTo>
                    <a:pt x="67960" y="287545"/>
                  </a:lnTo>
                  <a:lnTo>
                    <a:pt x="89316" y="344271"/>
                  </a:lnTo>
                  <a:lnTo>
                    <a:pt x="118595" y="401521"/>
                  </a:lnTo>
                  <a:lnTo>
                    <a:pt x="156988" y="457627"/>
                  </a:lnTo>
                  <a:lnTo>
                    <a:pt x="205700" y="510918"/>
                  </a:lnTo>
                  <a:lnTo>
                    <a:pt x="265892" y="559702"/>
                  </a:lnTo>
                  <a:lnTo>
                    <a:pt x="300661" y="581886"/>
                  </a:lnTo>
                  <a:lnTo>
                    <a:pt x="338734" y="602311"/>
                  </a:lnTo>
                  <a:lnTo>
                    <a:pt x="380257" y="620772"/>
                  </a:lnTo>
                  <a:lnTo>
                    <a:pt x="425372" y="637066"/>
                  </a:lnTo>
                  <a:lnTo>
                    <a:pt x="474224" y="650984"/>
                  </a:lnTo>
                  <a:lnTo>
                    <a:pt x="526957" y="662327"/>
                  </a:lnTo>
                  <a:lnTo>
                    <a:pt x="583725" y="670885"/>
                  </a:lnTo>
                  <a:lnTo>
                    <a:pt x="609767" y="673263"/>
                  </a:lnTo>
                  <a:lnTo>
                    <a:pt x="609964" y="670885"/>
                  </a:lnTo>
                  <a:lnTo>
                    <a:pt x="610049" y="669264"/>
                  </a:lnTo>
                  <a:lnTo>
                    <a:pt x="610134" y="666069"/>
                  </a:lnTo>
                  <a:lnTo>
                    <a:pt x="584582" y="663735"/>
                  </a:lnTo>
                  <a:lnTo>
                    <a:pt x="528246" y="655242"/>
                  </a:lnTo>
                  <a:lnTo>
                    <a:pt x="475959" y="644000"/>
                  </a:lnTo>
                  <a:lnTo>
                    <a:pt x="427575" y="630212"/>
                  </a:lnTo>
                  <a:lnTo>
                    <a:pt x="382935" y="614090"/>
                  </a:lnTo>
                  <a:lnTo>
                    <a:pt x="341895" y="595839"/>
                  </a:lnTo>
                  <a:lnTo>
                    <a:pt x="304297" y="575671"/>
                  </a:lnTo>
                  <a:lnTo>
                    <a:pt x="269989" y="553783"/>
                  </a:lnTo>
                  <a:lnTo>
                    <a:pt x="238823" y="530387"/>
                  </a:lnTo>
                  <a:lnTo>
                    <a:pt x="185295" y="479872"/>
                  </a:lnTo>
                  <a:lnTo>
                    <a:pt x="142516" y="425753"/>
                  </a:lnTo>
                  <a:lnTo>
                    <a:pt x="109296" y="369655"/>
                  </a:lnTo>
                  <a:lnTo>
                    <a:pt x="84460" y="313203"/>
                  </a:lnTo>
                  <a:lnTo>
                    <a:pt x="66833" y="258039"/>
                  </a:lnTo>
                  <a:lnTo>
                    <a:pt x="55248" y="205818"/>
                  </a:lnTo>
                  <a:lnTo>
                    <a:pt x="48527" y="158191"/>
                  </a:lnTo>
                  <a:lnTo>
                    <a:pt x="45504" y="116812"/>
                  </a:lnTo>
                  <a:lnTo>
                    <a:pt x="44996" y="80361"/>
                  </a:lnTo>
                  <a:lnTo>
                    <a:pt x="44016" y="80167"/>
                  </a:lnTo>
                  <a:lnTo>
                    <a:pt x="41644" y="79775"/>
                  </a:lnTo>
                  <a:lnTo>
                    <a:pt x="39264" y="79455"/>
                  </a:lnTo>
                  <a:lnTo>
                    <a:pt x="37884" y="79313"/>
                  </a:lnTo>
                  <a:close/>
                </a:path>
                <a:path w="690245" h="708660">
                  <a:moveTo>
                    <a:pt x="61745" y="44301"/>
                  </a:moveTo>
                  <a:lnTo>
                    <a:pt x="39797" y="44301"/>
                  </a:lnTo>
                  <a:lnTo>
                    <a:pt x="46948" y="45143"/>
                  </a:lnTo>
                  <a:lnTo>
                    <a:pt x="46781" y="46734"/>
                  </a:lnTo>
                  <a:lnTo>
                    <a:pt x="46349" y="51583"/>
                  </a:lnTo>
                  <a:lnTo>
                    <a:pt x="45806" y="59432"/>
                  </a:lnTo>
                  <a:lnTo>
                    <a:pt x="45305" y="70087"/>
                  </a:lnTo>
                  <a:lnTo>
                    <a:pt x="45060" y="80374"/>
                  </a:lnTo>
                  <a:lnTo>
                    <a:pt x="46379" y="80636"/>
                  </a:lnTo>
                  <a:lnTo>
                    <a:pt x="48729" y="81179"/>
                  </a:lnTo>
                  <a:lnTo>
                    <a:pt x="76280" y="93498"/>
                  </a:lnTo>
                  <a:lnTo>
                    <a:pt x="61745" y="44301"/>
                  </a:lnTo>
                  <a:close/>
                </a:path>
                <a:path w="690245" h="708660">
                  <a:moveTo>
                    <a:pt x="48657" y="0"/>
                  </a:moveTo>
                  <a:lnTo>
                    <a:pt x="0" y="84484"/>
                  </a:lnTo>
                  <a:lnTo>
                    <a:pt x="2519" y="83609"/>
                  </a:lnTo>
                  <a:lnTo>
                    <a:pt x="5033" y="82814"/>
                  </a:lnTo>
                  <a:lnTo>
                    <a:pt x="29660" y="78925"/>
                  </a:lnTo>
                  <a:lnTo>
                    <a:pt x="37893" y="78925"/>
                  </a:lnTo>
                  <a:lnTo>
                    <a:pt x="38112" y="69843"/>
                  </a:lnTo>
                  <a:lnTo>
                    <a:pt x="38620" y="59028"/>
                  </a:lnTo>
                  <a:lnTo>
                    <a:pt x="39171" y="51036"/>
                  </a:lnTo>
                  <a:lnTo>
                    <a:pt x="39611" y="46071"/>
                  </a:lnTo>
                  <a:lnTo>
                    <a:pt x="39797" y="44301"/>
                  </a:lnTo>
                  <a:lnTo>
                    <a:pt x="61745" y="44301"/>
                  </a:lnTo>
                  <a:lnTo>
                    <a:pt x="48657" y="0"/>
                  </a:lnTo>
                  <a:close/>
                </a:path>
                <a:path w="690245" h="708660">
                  <a:moveTo>
                    <a:pt x="39797" y="44301"/>
                  </a:moveTo>
                  <a:lnTo>
                    <a:pt x="37884" y="79313"/>
                  </a:lnTo>
                  <a:lnTo>
                    <a:pt x="39264" y="79455"/>
                  </a:lnTo>
                  <a:lnTo>
                    <a:pt x="41644" y="79775"/>
                  </a:lnTo>
                  <a:lnTo>
                    <a:pt x="44016" y="80167"/>
                  </a:lnTo>
                  <a:lnTo>
                    <a:pt x="45060" y="80374"/>
                  </a:lnTo>
                  <a:lnTo>
                    <a:pt x="45317" y="69843"/>
                  </a:lnTo>
                  <a:lnTo>
                    <a:pt x="45834" y="59028"/>
                  </a:lnTo>
                  <a:lnTo>
                    <a:pt x="46398" y="51036"/>
                  </a:lnTo>
                  <a:lnTo>
                    <a:pt x="46948" y="45143"/>
                  </a:lnTo>
                  <a:lnTo>
                    <a:pt x="39797" y="44301"/>
                  </a:lnTo>
                  <a:close/>
                </a:path>
                <a:path w="690245" h="708660">
                  <a:moveTo>
                    <a:pt x="37893" y="78925"/>
                  </a:moveTo>
                  <a:lnTo>
                    <a:pt x="29660" y="78925"/>
                  </a:lnTo>
                  <a:lnTo>
                    <a:pt x="32076" y="78947"/>
                  </a:lnTo>
                  <a:lnTo>
                    <a:pt x="34480" y="79040"/>
                  </a:lnTo>
                  <a:lnTo>
                    <a:pt x="36878" y="79209"/>
                  </a:lnTo>
                  <a:lnTo>
                    <a:pt x="37884" y="79313"/>
                  </a:lnTo>
                  <a:lnTo>
                    <a:pt x="37893" y="78925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366577" y="2400677"/>
              <a:ext cx="664210" cy="755015"/>
            </a:xfrm>
            <a:custGeom>
              <a:avLst/>
              <a:gdLst/>
              <a:ahLst/>
              <a:cxnLst/>
              <a:rect l="l" t="t" r="r" b="b"/>
              <a:pathLst>
                <a:path w="664210" h="755014">
                  <a:moveTo>
                    <a:pt x="663829" y="717562"/>
                  </a:moveTo>
                  <a:lnTo>
                    <a:pt x="0" y="717562"/>
                  </a:lnTo>
                  <a:lnTo>
                    <a:pt x="0" y="754634"/>
                  </a:lnTo>
                  <a:lnTo>
                    <a:pt x="663829" y="754634"/>
                  </a:lnTo>
                  <a:lnTo>
                    <a:pt x="663829" y="717562"/>
                  </a:lnTo>
                  <a:close/>
                </a:path>
                <a:path w="664210" h="755014">
                  <a:moveTo>
                    <a:pt x="663829" y="0"/>
                  </a:moveTo>
                  <a:lnTo>
                    <a:pt x="0" y="0"/>
                  </a:lnTo>
                  <a:lnTo>
                    <a:pt x="0" y="37071"/>
                  </a:lnTo>
                  <a:lnTo>
                    <a:pt x="663829" y="37071"/>
                  </a:lnTo>
                  <a:lnTo>
                    <a:pt x="66382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119006" y="2779463"/>
              <a:ext cx="1077899" cy="338500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118371" y="2778757"/>
              <a:ext cx="1078230" cy="339090"/>
            </a:xfrm>
            <a:custGeom>
              <a:avLst/>
              <a:gdLst/>
              <a:ahLst/>
              <a:cxnLst/>
              <a:rect l="l" t="t" r="r" b="b"/>
              <a:pathLst>
                <a:path w="1078229" h="339089">
                  <a:moveTo>
                    <a:pt x="0" y="0"/>
                  </a:moveTo>
                  <a:lnTo>
                    <a:pt x="1077901" y="0"/>
                  </a:lnTo>
                  <a:lnTo>
                    <a:pt x="1077901" y="338500"/>
                  </a:lnTo>
                  <a:lnTo>
                    <a:pt x="0" y="33850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5B36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118065" y="2436339"/>
              <a:ext cx="1077897" cy="33850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118422" y="2437746"/>
              <a:ext cx="1078230" cy="339090"/>
            </a:xfrm>
            <a:custGeom>
              <a:avLst/>
              <a:gdLst/>
              <a:ahLst/>
              <a:cxnLst/>
              <a:rect l="l" t="t" r="r" b="b"/>
              <a:pathLst>
                <a:path w="1078229" h="339089">
                  <a:moveTo>
                    <a:pt x="0" y="0"/>
                  </a:moveTo>
                  <a:lnTo>
                    <a:pt x="1077897" y="0"/>
                  </a:lnTo>
                  <a:lnTo>
                    <a:pt x="1077897" y="338500"/>
                  </a:lnTo>
                  <a:lnTo>
                    <a:pt x="0" y="33850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5B36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413469" y="1928588"/>
              <a:ext cx="659837" cy="202777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3451824" y="1917633"/>
            <a:ext cx="582295" cy="2044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815"/>
              </a:lnSpc>
              <a:spcBef>
                <a:spcPts val="114"/>
              </a:spcBef>
            </a:pPr>
            <a:r>
              <a:rPr sz="750" spc="-10" dirty="0">
                <a:solidFill>
                  <a:srgbClr val="676767"/>
                </a:solidFill>
                <a:latin typeface="Arial"/>
                <a:cs typeface="Arial"/>
              </a:rPr>
              <a:t>RYANMATIC</a:t>
            </a:r>
            <a:endParaRPr sz="750">
              <a:latin typeface="Arial"/>
              <a:cs typeface="Arial"/>
            </a:endParaRPr>
          </a:p>
          <a:p>
            <a:pPr marL="13335">
              <a:lnSpc>
                <a:spcPts val="575"/>
              </a:lnSpc>
            </a:pPr>
            <a:r>
              <a:rPr sz="550" dirty="0">
                <a:solidFill>
                  <a:srgbClr val="676767"/>
                </a:solidFill>
                <a:latin typeface="Arial"/>
                <a:cs typeface="Arial"/>
              </a:rPr>
              <a:t>Made</a:t>
            </a:r>
            <a:r>
              <a:rPr sz="550" spc="3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676767"/>
                </a:solidFill>
                <a:latin typeface="Arial"/>
                <a:cs typeface="Arial"/>
              </a:rPr>
              <a:t>in</a:t>
            </a:r>
            <a:r>
              <a:rPr sz="550" spc="3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676767"/>
                </a:solidFill>
                <a:latin typeface="Arial"/>
                <a:cs typeface="Arial"/>
              </a:rPr>
              <a:t>Keighley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814485" y="2005869"/>
            <a:ext cx="4231640" cy="3414395"/>
            <a:chOff x="1814485" y="2005869"/>
            <a:chExt cx="4231640" cy="3414395"/>
          </a:xfrm>
        </p:grpSpPr>
        <p:sp>
          <p:nvSpPr>
            <p:cNvPr id="37" name="object 37"/>
            <p:cNvSpPr/>
            <p:nvPr/>
          </p:nvSpPr>
          <p:spPr>
            <a:xfrm>
              <a:off x="1848942" y="2005872"/>
              <a:ext cx="3632200" cy="3414395"/>
            </a:xfrm>
            <a:custGeom>
              <a:avLst/>
              <a:gdLst/>
              <a:ahLst/>
              <a:cxnLst/>
              <a:rect l="l" t="t" r="r" b="b"/>
              <a:pathLst>
                <a:path w="3632200" h="3414395">
                  <a:moveTo>
                    <a:pt x="434340" y="38404"/>
                  </a:moveTo>
                  <a:lnTo>
                    <a:pt x="425932" y="34810"/>
                  </a:lnTo>
                  <a:lnTo>
                    <a:pt x="344728" y="0"/>
                  </a:lnTo>
                  <a:lnTo>
                    <a:pt x="345884" y="2400"/>
                  </a:lnTo>
                  <a:lnTo>
                    <a:pt x="354190" y="34810"/>
                  </a:lnTo>
                  <a:lnTo>
                    <a:pt x="0" y="34810"/>
                  </a:lnTo>
                  <a:lnTo>
                    <a:pt x="0" y="42011"/>
                  </a:lnTo>
                  <a:lnTo>
                    <a:pt x="354228" y="42011"/>
                  </a:lnTo>
                  <a:lnTo>
                    <a:pt x="354228" y="36804"/>
                  </a:lnTo>
                  <a:lnTo>
                    <a:pt x="354291" y="40805"/>
                  </a:lnTo>
                  <a:lnTo>
                    <a:pt x="354228" y="42011"/>
                  </a:lnTo>
                  <a:lnTo>
                    <a:pt x="354177" y="43205"/>
                  </a:lnTo>
                  <a:lnTo>
                    <a:pt x="353987" y="45605"/>
                  </a:lnTo>
                  <a:lnTo>
                    <a:pt x="344728" y="76809"/>
                  </a:lnTo>
                  <a:lnTo>
                    <a:pt x="425932" y="42011"/>
                  </a:lnTo>
                  <a:lnTo>
                    <a:pt x="434340" y="38404"/>
                  </a:lnTo>
                  <a:close/>
                </a:path>
                <a:path w="3632200" h="3414395">
                  <a:moveTo>
                    <a:pt x="3559403" y="2358910"/>
                  </a:moveTo>
                  <a:lnTo>
                    <a:pt x="3014662" y="2358910"/>
                  </a:lnTo>
                  <a:lnTo>
                    <a:pt x="3014726" y="2357717"/>
                  </a:lnTo>
                  <a:lnTo>
                    <a:pt x="3024174" y="2324112"/>
                  </a:lnTo>
                  <a:lnTo>
                    <a:pt x="2934563" y="2362517"/>
                  </a:lnTo>
                  <a:lnTo>
                    <a:pt x="3024174" y="2400922"/>
                  </a:lnTo>
                  <a:lnTo>
                    <a:pt x="3023006" y="2398522"/>
                  </a:lnTo>
                  <a:lnTo>
                    <a:pt x="3021927" y="2396121"/>
                  </a:lnTo>
                  <a:lnTo>
                    <a:pt x="3014662" y="2366111"/>
                  </a:lnTo>
                  <a:lnTo>
                    <a:pt x="3559403" y="2366111"/>
                  </a:lnTo>
                  <a:lnTo>
                    <a:pt x="3559403" y="2358910"/>
                  </a:lnTo>
                  <a:close/>
                </a:path>
                <a:path w="3632200" h="3414395">
                  <a:moveTo>
                    <a:pt x="3597503" y="3372383"/>
                  </a:moveTo>
                  <a:lnTo>
                    <a:pt x="987742" y="3372383"/>
                  </a:lnTo>
                  <a:lnTo>
                    <a:pt x="987806" y="3371177"/>
                  </a:lnTo>
                  <a:lnTo>
                    <a:pt x="997254" y="3337572"/>
                  </a:lnTo>
                  <a:lnTo>
                    <a:pt x="907643" y="3375977"/>
                  </a:lnTo>
                  <a:lnTo>
                    <a:pt x="997254" y="3414382"/>
                  </a:lnTo>
                  <a:lnTo>
                    <a:pt x="996086" y="3411982"/>
                  </a:lnTo>
                  <a:lnTo>
                    <a:pt x="995006" y="3409581"/>
                  </a:lnTo>
                  <a:lnTo>
                    <a:pt x="987742" y="3379571"/>
                  </a:lnTo>
                  <a:lnTo>
                    <a:pt x="3597503" y="3379571"/>
                  </a:lnTo>
                  <a:lnTo>
                    <a:pt x="3597503" y="3372383"/>
                  </a:lnTo>
                  <a:close/>
                </a:path>
                <a:path w="3632200" h="3414395">
                  <a:moveTo>
                    <a:pt x="3631793" y="1410220"/>
                  </a:moveTo>
                  <a:lnTo>
                    <a:pt x="3416325" y="1410220"/>
                  </a:lnTo>
                  <a:lnTo>
                    <a:pt x="3416325" y="1369796"/>
                  </a:lnTo>
                  <a:lnTo>
                    <a:pt x="3416325" y="1366189"/>
                  </a:lnTo>
                  <a:lnTo>
                    <a:pt x="3416325" y="1362595"/>
                  </a:lnTo>
                  <a:lnTo>
                    <a:pt x="3412718" y="1362595"/>
                  </a:lnTo>
                  <a:lnTo>
                    <a:pt x="3290887" y="1362595"/>
                  </a:lnTo>
                  <a:lnTo>
                    <a:pt x="3300399" y="1327785"/>
                  </a:lnTo>
                  <a:lnTo>
                    <a:pt x="3210788" y="1366189"/>
                  </a:lnTo>
                  <a:lnTo>
                    <a:pt x="3300399" y="1404594"/>
                  </a:lnTo>
                  <a:lnTo>
                    <a:pt x="3299244" y="1402194"/>
                  </a:lnTo>
                  <a:lnTo>
                    <a:pt x="3298152" y="1399794"/>
                  </a:lnTo>
                  <a:lnTo>
                    <a:pt x="3290900" y="1369796"/>
                  </a:lnTo>
                  <a:lnTo>
                    <a:pt x="3409124" y="1369796"/>
                  </a:lnTo>
                  <a:lnTo>
                    <a:pt x="3409124" y="1410220"/>
                  </a:lnTo>
                  <a:lnTo>
                    <a:pt x="3409124" y="1413814"/>
                  </a:lnTo>
                  <a:lnTo>
                    <a:pt x="3409124" y="1417421"/>
                  </a:lnTo>
                  <a:lnTo>
                    <a:pt x="3409124" y="1457845"/>
                  </a:lnTo>
                  <a:lnTo>
                    <a:pt x="3290887" y="1457845"/>
                  </a:lnTo>
                  <a:lnTo>
                    <a:pt x="3300399" y="1423047"/>
                  </a:lnTo>
                  <a:lnTo>
                    <a:pt x="3210788" y="1461452"/>
                  </a:lnTo>
                  <a:lnTo>
                    <a:pt x="3300399" y="1499857"/>
                  </a:lnTo>
                  <a:lnTo>
                    <a:pt x="3299244" y="1497457"/>
                  </a:lnTo>
                  <a:lnTo>
                    <a:pt x="3298152" y="1495044"/>
                  </a:lnTo>
                  <a:lnTo>
                    <a:pt x="3290900" y="1465046"/>
                  </a:lnTo>
                  <a:lnTo>
                    <a:pt x="3412718" y="1465046"/>
                  </a:lnTo>
                  <a:lnTo>
                    <a:pt x="3416325" y="1465046"/>
                  </a:lnTo>
                  <a:lnTo>
                    <a:pt x="3416325" y="1461452"/>
                  </a:lnTo>
                  <a:lnTo>
                    <a:pt x="3416325" y="1457845"/>
                  </a:lnTo>
                  <a:lnTo>
                    <a:pt x="3416325" y="1417421"/>
                  </a:lnTo>
                  <a:lnTo>
                    <a:pt x="3631793" y="1417421"/>
                  </a:lnTo>
                  <a:lnTo>
                    <a:pt x="3631793" y="1413827"/>
                  </a:lnTo>
                  <a:lnTo>
                    <a:pt x="3631793" y="141022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374329" y="3903566"/>
              <a:ext cx="76809" cy="16382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037269" y="3903566"/>
              <a:ext cx="76809" cy="163828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1814474" y="2403598"/>
              <a:ext cx="4159885" cy="1180465"/>
            </a:xfrm>
            <a:custGeom>
              <a:avLst/>
              <a:gdLst/>
              <a:ahLst/>
              <a:cxnLst/>
              <a:rect l="l" t="t" r="r" b="b"/>
              <a:pathLst>
                <a:path w="4159885" h="1180464">
                  <a:moveTo>
                    <a:pt x="468630" y="1141793"/>
                  </a:moveTo>
                  <a:lnTo>
                    <a:pt x="460235" y="1138199"/>
                  </a:lnTo>
                  <a:lnTo>
                    <a:pt x="379018" y="1103388"/>
                  </a:lnTo>
                  <a:lnTo>
                    <a:pt x="380187" y="1105789"/>
                  </a:lnTo>
                  <a:lnTo>
                    <a:pt x="388493" y="1138199"/>
                  </a:lnTo>
                  <a:lnTo>
                    <a:pt x="0" y="1138199"/>
                  </a:lnTo>
                  <a:lnTo>
                    <a:pt x="0" y="1145400"/>
                  </a:lnTo>
                  <a:lnTo>
                    <a:pt x="388531" y="1145400"/>
                  </a:lnTo>
                  <a:lnTo>
                    <a:pt x="388531" y="1140193"/>
                  </a:lnTo>
                  <a:lnTo>
                    <a:pt x="388594" y="1144193"/>
                  </a:lnTo>
                  <a:lnTo>
                    <a:pt x="388531" y="1145400"/>
                  </a:lnTo>
                  <a:lnTo>
                    <a:pt x="388480" y="1146594"/>
                  </a:lnTo>
                  <a:lnTo>
                    <a:pt x="388289" y="1148994"/>
                  </a:lnTo>
                  <a:lnTo>
                    <a:pt x="379018" y="1180198"/>
                  </a:lnTo>
                  <a:lnTo>
                    <a:pt x="460235" y="1145400"/>
                  </a:lnTo>
                  <a:lnTo>
                    <a:pt x="468630" y="1141793"/>
                  </a:lnTo>
                  <a:close/>
                </a:path>
                <a:path w="4159885" h="1180464">
                  <a:moveTo>
                    <a:pt x="4159364" y="11950"/>
                  </a:moveTo>
                  <a:lnTo>
                    <a:pt x="3313912" y="11950"/>
                  </a:lnTo>
                  <a:lnTo>
                    <a:pt x="3323437" y="0"/>
                  </a:lnTo>
                  <a:lnTo>
                    <a:pt x="3233826" y="15544"/>
                  </a:lnTo>
                  <a:lnTo>
                    <a:pt x="3323437" y="32524"/>
                  </a:lnTo>
                  <a:lnTo>
                    <a:pt x="3313912" y="19151"/>
                  </a:lnTo>
                  <a:lnTo>
                    <a:pt x="4152163" y="19151"/>
                  </a:lnTo>
                  <a:lnTo>
                    <a:pt x="4152163" y="731050"/>
                  </a:lnTo>
                  <a:lnTo>
                    <a:pt x="3306191" y="731050"/>
                  </a:lnTo>
                  <a:lnTo>
                    <a:pt x="3315716" y="717677"/>
                  </a:lnTo>
                  <a:lnTo>
                    <a:pt x="3226104" y="734644"/>
                  </a:lnTo>
                  <a:lnTo>
                    <a:pt x="3315716" y="753046"/>
                  </a:lnTo>
                  <a:lnTo>
                    <a:pt x="3306191" y="738251"/>
                  </a:lnTo>
                  <a:lnTo>
                    <a:pt x="4159364" y="738251"/>
                  </a:lnTo>
                  <a:lnTo>
                    <a:pt x="4159364" y="1195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00921" y="2675516"/>
              <a:ext cx="144780" cy="209550"/>
            </a:xfrm>
            <a:custGeom>
              <a:avLst/>
              <a:gdLst/>
              <a:ahLst/>
              <a:cxnLst/>
              <a:rect l="l" t="t" r="r" b="b"/>
              <a:pathLst>
                <a:path w="144779" h="209550">
                  <a:moveTo>
                    <a:pt x="144781" y="0"/>
                  </a:moveTo>
                  <a:lnTo>
                    <a:pt x="0" y="0"/>
                  </a:lnTo>
                  <a:lnTo>
                    <a:pt x="0" y="209548"/>
                  </a:lnTo>
                  <a:lnTo>
                    <a:pt x="144781" y="209548"/>
                  </a:lnTo>
                  <a:lnTo>
                    <a:pt x="144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2613450" y="5772017"/>
            <a:ext cx="233679" cy="104711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676767"/>
                </a:solidFill>
                <a:latin typeface="Arial"/>
                <a:cs typeface="Arial"/>
              </a:rPr>
              <a:t>V.Ryan</a:t>
            </a:r>
            <a:r>
              <a:rPr sz="1200" spc="-1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676767"/>
                </a:solidFill>
                <a:latin typeface="Arial"/>
                <a:cs typeface="Arial"/>
              </a:rPr>
              <a:t>©</a:t>
            </a:r>
            <a:r>
              <a:rPr sz="1200" spc="-1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676767"/>
                </a:solidFill>
                <a:latin typeface="Arial"/>
                <a:cs typeface="Arial"/>
              </a:rPr>
              <a:t>2023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24"/>
              </a:rPr>
              <a:t>https://www.technologystudent.com/equip_ﬂsh/camclamp1.html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camclp1.cdr</dc:title>
  <dc:creator>BY V.RYAN</dc:creator>
  <cp:keywords>THE CAM CLAMP - EXAMINATION QUESTIONS</cp:keywords>
  <cp:lastModifiedBy>Vincent RYan</cp:lastModifiedBy>
  <cp:revision>1</cp:revision>
  <dcterms:created xsi:type="dcterms:W3CDTF">2023-03-02T18:45:43Z</dcterms:created>
  <dcterms:modified xsi:type="dcterms:W3CDTF">2023-03-02T18:45:58Z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2023-03-02T00:00:00Z</vt:filetime>
  </property>
  <property fmtid="{D5CDD505-2E9C-101B-9397-08002B2CF9AE}" pid="5" name="Producer">
    <vt:lpwstr>Corel PDF Engine Version 19.1.0.419</vt:lpwstr>
  </property>
</Properties>
</file>