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technologystudent.com/joints/casca1.htm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41" Type="http://schemas.openxmlformats.org/officeDocument/2006/relationships/image" Target="../media/image37.png"/><Relationship Id="rId42" Type="http://schemas.openxmlformats.org/officeDocument/2006/relationships/image" Target="../media/image38.png"/><Relationship Id="rId43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57010" y="101013"/>
            <a:ext cx="41478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USING</a:t>
            </a:r>
            <a:r>
              <a:rPr dirty="0" u="sng" sz="14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CASCAMITE</a:t>
            </a:r>
            <a:r>
              <a:rPr dirty="0" u="sng" sz="14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WOODWORKING</a:t>
            </a:r>
            <a:r>
              <a:rPr dirty="0" u="sng" sz="1400" spc="-6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ADHESIVE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57285" y="884286"/>
            <a:ext cx="8680450" cy="1012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sequence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drawing,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showing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CASCAMITE,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explanations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Arial"/>
              <a:cs typeface="Arial"/>
            </a:endParaRPr>
          </a:p>
          <a:p>
            <a:pPr marL="3048635">
              <a:lnSpc>
                <a:spcPct val="100000"/>
              </a:lnSpc>
              <a:tabLst>
                <a:tab pos="7087234" algn="l"/>
              </a:tabLst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baseline="2314" sz="3600" spc="-37">
                <a:solidFill>
                  <a:srgbClr val="151616"/>
                </a:solidFill>
                <a:latin typeface="Arial"/>
                <a:cs typeface="Arial"/>
              </a:rPr>
              <a:t>3.</a:t>
            </a:r>
            <a:endParaRPr baseline="2314"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60535" y="501447"/>
            <a:ext cx="5496560" cy="3048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131445">
              <a:lnSpc>
                <a:spcPct val="100000"/>
              </a:lnSpc>
              <a:spcBef>
                <a:spcPts val="420"/>
              </a:spcBef>
              <a:tabLst>
                <a:tab pos="1405255" algn="l"/>
              </a:tabLst>
            </a:pP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dirty="0" sz="1200" spc="-3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1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https://www.technologystudent.com/joints/casca1.htm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83792" y="350860"/>
            <a:ext cx="211772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7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dirty="0" sz="650" spc="8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2022</a:t>
            </a:r>
            <a:r>
              <a:rPr dirty="0" sz="650" spc="32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dirty="0" sz="650" spc="8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7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3C2B98"/>
                </a:solidFill>
                <a:latin typeface="Arial"/>
                <a:cs typeface="Arial"/>
              </a:rPr>
              <a:t>2022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82570" y="365969"/>
            <a:ext cx="459041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5550" algn="l"/>
              </a:tabLst>
            </a:pP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dirty="0" sz="650" spc="229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dirty="0" sz="650" spc="31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dirty="0" sz="650" spc="29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 spc="2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sz="650" spc="-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9658" y="1525916"/>
            <a:ext cx="280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1457" y="4177042"/>
            <a:ext cx="280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4.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95055" y="4208791"/>
            <a:ext cx="280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5.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51056" y="4221495"/>
            <a:ext cx="280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6.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456303" y="1694473"/>
            <a:ext cx="943610" cy="812165"/>
            <a:chOff x="4456303" y="1694473"/>
            <a:chExt cx="943610" cy="81216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6743" y="2309846"/>
              <a:ext cx="530031" cy="19314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866743" y="2309846"/>
              <a:ext cx="530225" cy="193675"/>
            </a:xfrm>
            <a:custGeom>
              <a:avLst/>
              <a:gdLst/>
              <a:ahLst/>
              <a:cxnLst/>
              <a:rect l="l" t="t" r="r" b="b"/>
              <a:pathLst>
                <a:path w="530225" h="193675">
                  <a:moveTo>
                    <a:pt x="0" y="0"/>
                  </a:moveTo>
                  <a:lnTo>
                    <a:pt x="530031" y="0"/>
                  </a:lnTo>
                  <a:lnTo>
                    <a:pt x="530031" y="38237"/>
                  </a:lnTo>
                  <a:lnTo>
                    <a:pt x="530031" y="75214"/>
                  </a:lnTo>
                  <a:lnTo>
                    <a:pt x="530031" y="112191"/>
                  </a:lnTo>
                  <a:lnTo>
                    <a:pt x="530031" y="150428"/>
                  </a:lnTo>
                  <a:lnTo>
                    <a:pt x="521380" y="162840"/>
                  </a:lnTo>
                  <a:lnTo>
                    <a:pt x="459173" y="181249"/>
                  </a:lnTo>
                  <a:lnTo>
                    <a:pt x="411386" y="187288"/>
                  </a:lnTo>
                  <a:lnTo>
                    <a:pt x="356323" y="191245"/>
                  </a:lnTo>
                  <a:lnTo>
                    <a:pt x="296868" y="193140"/>
                  </a:lnTo>
                  <a:lnTo>
                    <a:pt x="235906" y="192994"/>
                  </a:lnTo>
                  <a:lnTo>
                    <a:pt x="176320" y="190829"/>
                  </a:lnTo>
                  <a:lnTo>
                    <a:pt x="120996" y="186664"/>
                  </a:lnTo>
                  <a:lnTo>
                    <a:pt x="72817" y="180520"/>
                  </a:lnTo>
                  <a:lnTo>
                    <a:pt x="34669" y="172419"/>
                  </a:lnTo>
                  <a:lnTo>
                    <a:pt x="0" y="15042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6739" y="2276884"/>
              <a:ext cx="529920" cy="7135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866739" y="2276884"/>
              <a:ext cx="530225" cy="71755"/>
            </a:xfrm>
            <a:custGeom>
              <a:avLst/>
              <a:gdLst/>
              <a:ahLst/>
              <a:cxnLst/>
              <a:rect l="l" t="t" r="r" b="b"/>
              <a:pathLst>
                <a:path w="530225" h="71755">
                  <a:moveTo>
                    <a:pt x="264960" y="0"/>
                  </a:moveTo>
                  <a:lnTo>
                    <a:pt x="335396" y="1274"/>
                  </a:lnTo>
                  <a:lnTo>
                    <a:pt x="398690" y="4870"/>
                  </a:lnTo>
                  <a:lnTo>
                    <a:pt x="452315" y="10449"/>
                  </a:lnTo>
                  <a:lnTo>
                    <a:pt x="493745" y="17669"/>
                  </a:lnTo>
                  <a:lnTo>
                    <a:pt x="529920" y="35675"/>
                  </a:lnTo>
                  <a:lnTo>
                    <a:pt x="520455" y="45159"/>
                  </a:lnTo>
                  <a:lnTo>
                    <a:pt x="452315" y="60901"/>
                  </a:lnTo>
                  <a:lnTo>
                    <a:pt x="398690" y="66480"/>
                  </a:lnTo>
                  <a:lnTo>
                    <a:pt x="335396" y="70076"/>
                  </a:lnTo>
                  <a:lnTo>
                    <a:pt x="264960" y="71351"/>
                  </a:lnTo>
                  <a:lnTo>
                    <a:pt x="194523" y="70076"/>
                  </a:lnTo>
                  <a:lnTo>
                    <a:pt x="131229" y="66480"/>
                  </a:lnTo>
                  <a:lnTo>
                    <a:pt x="77605" y="60901"/>
                  </a:lnTo>
                  <a:lnTo>
                    <a:pt x="36174" y="53681"/>
                  </a:lnTo>
                  <a:lnTo>
                    <a:pt x="0" y="35675"/>
                  </a:lnTo>
                  <a:lnTo>
                    <a:pt x="9464" y="26191"/>
                  </a:lnTo>
                  <a:lnTo>
                    <a:pt x="77605" y="10449"/>
                  </a:lnTo>
                  <a:lnTo>
                    <a:pt x="131229" y="4870"/>
                  </a:lnTo>
                  <a:lnTo>
                    <a:pt x="194523" y="1274"/>
                  </a:lnTo>
                  <a:lnTo>
                    <a:pt x="264960" y="0"/>
                  </a:lnTo>
                  <a:close/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866796" y="2461258"/>
              <a:ext cx="529590" cy="41275"/>
            </a:xfrm>
            <a:custGeom>
              <a:avLst/>
              <a:gdLst/>
              <a:ahLst/>
              <a:cxnLst/>
              <a:rect l="l" t="t" r="r" b="b"/>
              <a:pathLst>
                <a:path w="529589" h="41275">
                  <a:moveTo>
                    <a:pt x="0" y="0"/>
                  </a:moveTo>
                  <a:lnTo>
                    <a:pt x="42727" y="23005"/>
                  </a:lnTo>
                  <a:lnTo>
                    <a:pt x="86182" y="30988"/>
                  </a:lnTo>
                  <a:lnTo>
                    <a:pt x="139840" y="36660"/>
                  </a:lnTo>
                  <a:lnTo>
                    <a:pt x="200310" y="40045"/>
                  </a:lnTo>
                  <a:lnTo>
                    <a:pt x="264199" y="41170"/>
                  </a:lnTo>
                  <a:lnTo>
                    <a:pt x="328113" y="40060"/>
                  </a:lnTo>
                  <a:lnTo>
                    <a:pt x="388661" y="36741"/>
                  </a:lnTo>
                  <a:lnTo>
                    <a:pt x="442449" y="31238"/>
                  </a:lnTo>
                  <a:lnTo>
                    <a:pt x="486086" y="23578"/>
                  </a:lnTo>
                  <a:lnTo>
                    <a:pt x="516178" y="13786"/>
                  </a:lnTo>
                  <a:lnTo>
                    <a:pt x="529333" y="1887"/>
                  </a:lnTo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457674" y="1695844"/>
              <a:ext cx="608965" cy="577215"/>
            </a:xfrm>
            <a:custGeom>
              <a:avLst/>
              <a:gdLst/>
              <a:ahLst/>
              <a:cxnLst/>
              <a:rect l="l" t="t" r="r" b="b"/>
              <a:pathLst>
                <a:path w="608964" h="577214">
                  <a:moveTo>
                    <a:pt x="435232" y="0"/>
                  </a:moveTo>
                  <a:lnTo>
                    <a:pt x="608497" y="415508"/>
                  </a:lnTo>
                  <a:lnTo>
                    <a:pt x="567180" y="406645"/>
                  </a:lnTo>
                  <a:lnTo>
                    <a:pt x="158191" y="577127"/>
                  </a:lnTo>
                  <a:lnTo>
                    <a:pt x="0" y="197625"/>
                  </a:lnTo>
                  <a:lnTo>
                    <a:pt x="415404" y="24469"/>
                  </a:lnTo>
                  <a:lnTo>
                    <a:pt x="43523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43816" y="2090832"/>
              <a:ext cx="528320" cy="174625"/>
            </a:xfrm>
            <a:custGeom>
              <a:avLst/>
              <a:gdLst/>
              <a:ahLst/>
              <a:cxnLst/>
              <a:rect l="l" t="t" r="r" b="b"/>
              <a:pathLst>
                <a:path w="528320" h="174625">
                  <a:moveTo>
                    <a:pt x="0" y="0"/>
                  </a:moveTo>
                  <a:lnTo>
                    <a:pt x="75124" y="174503"/>
                  </a:lnTo>
                  <a:lnTo>
                    <a:pt x="480668" y="9587"/>
                  </a:lnTo>
                  <a:lnTo>
                    <a:pt x="528231" y="20714"/>
                  </a:lnTo>
                  <a:lnTo>
                    <a:pt x="522315" y="16381"/>
                  </a:lnTo>
                  <a:lnTo>
                    <a:pt x="509246" y="9743"/>
                  </a:lnTo>
                  <a:lnTo>
                    <a:pt x="493828" y="3707"/>
                  </a:lnTo>
                  <a:lnTo>
                    <a:pt x="480866" y="1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6376" y="2126069"/>
              <a:ext cx="54126" cy="119725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5508000" y="1381442"/>
            <a:ext cx="1263015" cy="1130935"/>
            <a:chOff x="5508000" y="1381442"/>
            <a:chExt cx="1263015" cy="1130935"/>
          </a:xfrm>
        </p:grpSpPr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8080" y="1576468"/>
              <a:ext cx="476477" cy="513626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270097" y="1419004"/>
              <a:ext cx="455930" cy="501015"/>
            </a:xfrm>
            <a:custGeom>
              <a:avLst/>
              <a:gdLst/>
              <a:ahLst/>
              <a:cxnLst/>
              <a:rect l="l" t="t" r="r" b="b"/>
              <a:pathLst>
                <a:path w="455929" h="501014">
                  <a:moveTo>
                    <a:pt x="240390" y="0"/>
                  </a:moveTo>
                  <a:lnTo>
                    <a:pt x="0" y="190309"/>
                  </a:lnTo>
                  <a:lnTo>
                    <a:pt x="140227" y="500813"/>
                  </a:lnTo>
                  <a:lnTo>
                    <a:pt x="455742" y="285465"/>
                  </a:lnTo>
                  <a:lnTo>
                    <a:pt x="240390" y="0"/>
                  </a:lnTo>
                  <a:close/>
                </a:path>
              </a:pathLst>
            </a:custGeom>
            <a:solidFill>
              <a:srgbClr val="006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452895" y="1381442"/>
              <a:ext cx="318135" cy="370840"/>
            </a:xfrm>
            <a:custGeom>
              <a:avLst/>
              <a:gdLst/>
              <a:ahLst/>
              <a:cxnLst/>
              <a:rect l="l" t="t" r="r" b="b"/>
              <a:pathLst>
                <a:path w="318134" h="370839">
                  <a:moveTo>
                    <a:pt x="60098" y="0"/>
                  </a:moveTo>
                  <a:lnTo>
                    <a:pt x="0" y="55091"/>
                  </a:lnTo>
                  <a:lnTo>
                    <a:pt x="11151" y="58534"/>
                  </a:lnTo>
                  <a:lnTo>
                    <a:pt x="36623" y="69489"/>
                  </a:lnTo>
                  <a:lnTo>
                    <a:pt x="64442" y="88894"/>
                  </a:lnTo>
                  <a:lnTo>
                    <a:pt x="82635" y="117690"/>
                  </a:lnTo>
                  <a:lnTo>
                    <a:pt x="93395" y="156466"/>
                  </a:lnTo>
                  <a:lnTo>
                    <a:pt x="106737" y="198761"/>
                  </a:lnTo>
                  <a:lnTo>
                    <a:pt x="122427" y="234953"/>
                  </a:lnTo>
                  <a:lnTo>
                    <a:pt x="140230" y="255416"/>
                  </a:lnTo>
                  <a:lnTo>
                    <a:pt x="170357" y="278696"/>
                  </a:lnTo>
                  <a:lnTo>
                    <a:pt x="212221" y="317704"/>
                  </a:lnTo>
                  <a:lnTo>
                    <a:pt x="249390" y="354365"/>
                  </a:lnTo>
                  <a:lnTo>
                    <a:pt x="265431" y="370602"/>
                  </a:lnTo>
                  <a:lnTo>
                    <a:pt x="318020" y="338051"/>
                  </a:lnTo>
                  <a:lnTo>
                    <a:pt x="60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2820" y="1986753"/>
              <a:ext cx="333432" cy="28643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1542" y="2316110"/>
              <a:ext cx="530031" cy="193138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511542" y="2316110"/>
              <a:ext cx="530225" cy="193675"/>
            </a:xfrm>
            <a:custGeom>
              <a:avLst/>
              <a:gdLst/>
              <a:ahLst/>
              <a:cxnLst/>
              <a:rect l="l" t="t" r="r" b="b"/>
              <a:pathLst>
                <a:path w="530225" h="193675">
                  <a:moveTo>
                    <a:pt x="0" y="0"/>
                  </a:moveTo>
                  <a:lnTo>
                    <a:pt x="530031" y="0"/>
                  </a:lnTo>
                  <a:lnTo>
                    <a:pt x="530031" y="38235"/>
                  </a:lnTo>
                  <a:lnTo>
                    <a:pt x="530031" y="75213"/>
                  </a:lnTo>
                  <a:lnTo>
                    <a:pt x="530031" y="112190"/>
                  </a:lnTo>
                  <a:lnTo>
                    <a:pt x="530031" y="150426"/>
                  </a:lnTo>
                  <a:lnTo>
                    <a:pt x="521381" y="162837"/>
                  </a:lnTo>
                  <a:lnTo>
                    <a:pt x="459175" y="181247"/>
                  </a:lnTo>
                  <a:lnTo>
                    <a:pt x="411388" y="187286"/>
                  </a:lnTo>
                  <a:lnTo>
                    <a:pt x="356325" y="191243"/>
                  </a:lnTo>
                  <a:lnTo>
                    <a:pt x="296870" y="193138"/>
                  </a:lnTo>
                  <a:lnTo>
                    <a:pt x="235907" y="192993"/>
                  </a:lnTo>
                  <a:lnTo>
                    <a:pt x="176321" y="190827"/>
                  </a:lnTo>
                  <a:lnTo>
                    <a:pt x="120996" y="186662"/>
                  </a:lnTo>
                  <a:lnTo>
                    <a:pt x="72818" y="180519"/>
                  </a:lnTo>
                  <a:lnTo>
                    <a:pt x="34669" y="172418"/>
                  </a:lnTo>
                  <a:lnTo>
                    <a:pt x="0" y="1504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1538" y="2283144"/>
              <a:ext cx="529920" cy="7135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5511538" y="2283144"/>
              <a:ext cx="530225" cy="71755"/>
            </a:xfrm>
            <a:custGeom>
              <a:avLst/>
              <a:gdLst/>
              <a:ahLst/>
              <a:cxnLst/>
              <a:rect l="l" t="t" r="r" b="b"/>
              <a:pathLst>
                <a:path w="530225" h="71755">
                  <a:moveTo>
                    <a:pt x="264960" y="0"/>
                  </a:moveTo>
                  <a:lnTo>
                    <a:pt x="335396" y="1274"/>
                  </a:lnTo>
                  <a:lnTo>
                    <a:pt x="398690" y="4871"/>
                  </a:lnTo>
                  <a:lnTo>
                    <a:pt x="452315" y="10449"/>
                  </a:lnTo>
                  <a:lnTo>
                    <a:pt x="493745" y="17670"/>
                  </a:lnTo>
                  <a:lnTo>
                    <a:pt x="529920" y="35676"/>
                  </a:lnTo>
                  <a:lnTo>
                    <a:pt x="520455" y="45160"/>
                  </a:lnTo>
                  <a:lnTo>
                    <a:pt x="452315" y="60903"/>
                  </a:lnTo>
                  <a:lnTo>
                    <a:pt x="398690" y="66481"/>
                  </a:lnTo>
                  <a:lnTo>
                    <a:pt x="335396" y="70078"/>
                  </a:lnTo>
                  <a:lnTo>
                    <a:pt x="264960" y="71352"/>
                  </a:lnTo>
                  <a:lnTo>
                    <a:pt x="194523" y="70078"/>
                  </a:lnTo>
                  <a:lnTo>
                    <a:pt x="131230" y="66481"/>
                  </a:lnTo>
                  <a:lnTo>
                    <a:pt x="77605" y="60903"/>
                  </a:lnTo>
                  <a:lnTo>
                    <a:pt x="36175" y="53682"/>
                  </a:lnTo>
                  <a:lnTo>
                    <a:pt x="0" y="35676"/>
                  </a:lnTo>
                  <a:lnTo>
                    <a:pt x="9464" y="26192"/>
                  </a:lnTo>
                  <a:lnTo>
                    <a:pt x="77605" y="10449"/>
                  </a:lnTo>
                  <a:lnTo>
                    <a:pt x="131230" y="4871"/>
                  </a:lnTo>
                  <a:lnTo>
                    <a:pt x="194523" y="1274"/>
                  </a:lnTo>
                  <a:lnTo>
                    <a:pt x="264960" y="0"/>
                  </a:lnTo>
                  <a:close/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511600" y="2467519"/>
              <a:ext cx="529590" cy="41275"/>
            </a:xfrm>
            <a:custGeom>
              <a:avLst/>
              <a:gdLst/>
              <a:ahLst/>
              <a:cxnLst/>
              <a:rect l="l" t="t" r="r" b="b"/>
              <a:pathLst>
                <a:path w="529589" h="41275">
                  <a:moveTo>
                    <a:pt x="0" y="0"/>
                  </a:moveTo>
                  <a:lnTo>
                    <a:pt x="42727" y="23006"/>
                  </a:lnTo>
                  <a:lnTo>
                    <a:pt x="86181" y="30990"/>
                  </a:lnTo>
                  <a:lnTo>
                    <a:pt x="139839" y="36662"/>
                  </a:lnTo>
                  <a:lnTo>
                    <a:pt x="200309" y="40048"/>
                  </a:lnTo>
                  <a:lnTo>
                    <a:pt x="264197" y="41173"/>
                  </a:lnTo>
                  <a:lnTo>
                    <a:pt x="328111" y="40063"/>
                  </a:lnTo>
                  <a:lnTo>
                    <a:pt x="388658" y="36744"/>
                  </a:lnTo>
                  <a:lnTo>
                    <a:pt x="442446" y="31241"/>
                  </a:lnTo>
                  <a:lnTo>
                    <a:pt x="486082" y="23581"/>
                  </a:lnTo>
                  <a:lnTo>
                    <a:pt x="516174" y="13788"/>
                  </a:lnTo>
                  <a:lnTo>
                    <a:pt x="529328" y="1889"/>
                  </a:lnTo>
                </a:path>
              </a:pathLst>
            </a:custGeom>
            <a:ln w="7199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70656" y="2146431"/>
              <a:ext cx="129473" cy="118078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996246" y="1633859"/>
            <a:ext cx="1934845" cy="1003300"/>
            <a:chOff x="996246" y="1633859"/>
            <a:chExt cx="1934845" cy="1003300"/>
          </a:xfrm>
        </p:grpSpPr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6246" y="1633859"/>
              <a:ext cx="919389" cy="100239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5445" y="1970301"/>
              <a:ext cx="1025339" cy="666748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8466476" y="2204898"/>
            <a:ext cx="1216025" cy="590550"/>
            <a:chOff x="8466476" y="2204898"/>
            <a:chExt cx="1216025" cy="590550"/>
          </a:xfrm>
        </p:grpSpPr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69060" y="2332551"/>
              <a:ext cx="774277" cy="45863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468225" y="2334264"/>
              <a:ext cx="774700" cy="459105"/>
            </a:xfrm>
            <a:custGeom>
              <a:avLst/>
              <a:gdLst/>
              <a:ahLst/>
              <a:cxnLst/>
              <a:rect l="l" t="t" r="r" b="b"/>
              <a:pathLst>
                <a:path w="774700" h="459105">
                  <a:moveTo>
                    <a:pt x="0" y="0"/>
                  </a:moveTo>
                  <a:lnTo>
                    <a:pt x="774278" y="260880"/>
                  </a:lnTo>
                  <a:lnTo>
                    <a:pt x="774278" y="458632"/>
                  </a:lnTo>
                  <a:lnTo>
                    <a:pt x="0" y="1977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66476" y="2205651"/>
              <a:ext cx="1212375" cy="388659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8468225" y="2206486"/>
              <a:ext cx="1212850" cy="389255"/>
            </a:xfrm>
            <a:custGeom>
              <a:avLst/>
              <a:gdLst/>
              <a:ahLst/>
              <a:cxnLst/>
              <a:rect l="l" t="t" r="r" b="b"/>
              <a:pathLst>
                <a:path w="1212850" h="389255">
                  <a:moveTo>
                    <a:pt x="0" y="127778"/>
                  </a:moveTo>
                  <a:lnTo>
                    <a:pt x="774278" y="388659"/>
                  </a:lnTo>
                  <a:lnTo>
                    <a:pt x="1212376" y="260882"/>
                  </a:lnTo>
                  <a:lnTo>
                    <a:pt x="438099" y="0"/>
                  </a:lnTo>
                  <a:lnTo>
                    <a:pt x="0" y="12777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242121" y="2467368"/>
              <a:ext cx="438784" cy="326390"/>
            </a:xfrm>
            <a:custGeom>
              <a:avLst/>
              <a:gdLst/>
              <a:ahLst/>
              <a:cxnLst/>
              <a:rect l="l" t="t" r="r" b="b"/>
              <a:pathLst>
                <a:path w="438784" h="326389">
                  <a:moveTo>
                    <a:pt x="438480" y="0"/>
                  </a:moveTo>
                  <a:lnTo>
                    <a:pt x="382" y="127777"/>
                  </a:lnTo>
                  <a:lnTo>
                    <a:pt x="0" y="326288"/>
                  </a:lnTo>
                  <a:lnTo>
                    <a:pt x="438097" y="198511"/>
                  </a:lnTo>
                  <a:lnTo>
                    <a:pt x="438480" y="0"/>
                  </a:lnTo>
                  <a:close/>
                </a:path>
              </a:pathLst>
            </a:custGeom>
            <a:solidFill>
              <a:srgbClr val="DA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242121" y="2467368"/>
              <a:ext cx="438784" cy="326390"/>
            </a:xfrm>
            <a:custGeom>
              <a:avLst/>
              <a:gdLst/>
              <a:ahLst/>
              <a:cxnLst/>
              <a:rect l="l" t="t" r="r" b="b"/>
              <a:pathLst>
                <a:path w="438784" h="326389">
                  <a:moveTo>
                    <a:pt x="0" y="326288"/>
                  </a:moveTo>
                  <a:lnTo>
                    <a:pt x="382" y="127777"/>
                  </a:lnTo>
                  <a:lnTo>
                    <a:pt x="438480" y="0"/>
                  </a:lnTo>
                  <a:lnTo>
                    <a:pt x="438097" y="198511"/>
                  </a:lnTo>
                  <a:lnTo>
                    <a:pt x="0" y="326288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244709" y="2506204"/>
              <a:ext cx="431800" cy="285115"/>
            </a:xfrm>
            <a:custGeom>
              <a:avLst/>
              <a:gdLst/>
              <a:ahLst/>
              <a:cxnLst/>
              <a:rect l="l" t="t" r="r" b="b"/>
              <a:pathLst>
                <a:path w="431800" h="285114">
                  <a:moveTo>
                    <a:pt x="1285" y="284734"/>
                  </a:moveTo>
                  <a:lnTo>
                    <a:pt x="47404" y="256169"/>
                  </a:lnTo>
                  <a:lnTo>
                    <a:pt x="160129" y="192624"/>
                  </a:lnTo>
                  <a:lnTo>
                    <a:pt x="301008" y="127318"/>
                  </a:lnTo>
                  <a:lnTo>
                    <a:pt x="431592" y="93473"/>
                  </a:lnTo>
                </a:path>
                <a:path w="431800" h="285114">
                  <a:moveTo>
                    <a:pt x="0" y="221889"/>
                  </a:moveTo>
                  <a:lnTo>
                    <a:pt x="38459" y="194494"/>
                  </a:lnTo>
                  <a:lnTo>
                    <a:pt x="75457" y="172300"/>
                  </a:lnTo>
                  <a:lnTo>
                    <a:pt x="120953" y="146602"/>
                  </a:lnTo>
                  <a:lnTo>
                    <a:pt x="172437" y="119021"/>
                  </a:lnTo>
                  <a:lnTo>
                    <a:pt x="227398" y="91176"/>
                  </a:lnTo>
                  <a:lnTo>
                    <a:pt x="283325" y="64688"/>
                  </a:lnTo>
                  <a:lnTo>
                    <a:pt x="337710" y="41177"/>
                  </a:lnTo>
                  <a:lnTo>
                    <a:pt x="388040" y="22264"/>
                  </a:lnTo>
                  <a:lnTo>
                    <a:pt x="431806" y="9568"/>
                  </a:lnTo>
                </a:path>
                <a:path w="431800" h="285114">
                  <a:moveTo>
                    <a:pt x="1285" y="155195"/>
                  </a:moveTo>
                  <a:lnTo>
                    <a:pt x="69380" y="109394"/>
                  </a:lnTo>
                  <a:lnTo>
                    <a:pt x="114953" y="84330"/>
                  </a:lnTo>
                  <a:lnTo>
                    <a:pt x="164765" y="59557"/>
                  </a:lnTo>
                  <a:lnTo>
                    <a:pt x="216234" y="36377"/>
                  </a:lnTo>
                  <a:lnTo>
                    <a:pt x="266776" y="16091"/>
                  </a:lnTo>
                  <a:lnTo>
                    <a:pt x="313808" y="0"/>
                  </a:lnTo>
                </a:path>
              </a:pathLst>
            </a:custGeom>
            <a:ln w="3175">
              <a:solidFill>
                <a:srgbClr val="B893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 rot="1080000">
            <a:off x="8904670" y="2603675"/>
            <a:ext cx="275783" cy="38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5"/>
              </a:lnSpc>
            </a:pPr>
            <a:r>
              <a:rPr dirty="0" sz="30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3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dirty="0" sz="3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00" spc="-20">
                <a:solidFill>
                  <a:srgbClr val="151616"/>
                </a:solidFill>
                <a:latin typeface="Arial"/>
                <a:cs typeface="Arial"/>
              </a:rPr>
              <a:t>2022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8667849" y="1351637"/>
            <a:ext cx="1545590" cy="1196975"/>
            <a:chOff x="8667849" y="1351637"/>
            <a:chExt cx="1545590" cy="1196975"/>
          </a:xfrm>
        </p:grpSpPr>
        <p:sp>
          <p:nvSpPr>
            <p:cNvPr id="44" name="object 44" descr=""/>
            <p:cNvSpPr/>
            <p:nvPr/>
          </p:nvSpPr>
          <p:spPr>
            <a:xfrm>
              <a:off x="8667849" y="2250838"/>
              <a:ext cx="781050" cy="297815"/>
            </a:xfrm>
            <a:custGeom>
              <a:avLst/>
              <a:gdLst/>
              <a:ahLst/>
              <a:cxnLst/>
              <a:rect l="l" t="t" r="r" b="b"/>
              <a:pathLst>
                <a:path w="781050" h="297814">
                  <a:moveTo>
                    <a:pt x="298537" y="0"/>
                  </a:moveTo>
                  <a:lnTo>
                    <a:pt x="218727" y="17847"/>
                  </a:lnTo>
                  <a:lnTo>
                    <a:pt x="151782" y="37303"/>
                  </a:lnTo>
                  <a:lnTo>
                    <a:pt x="84279" y="58855"/>
                  </a:lnTo>
                  <a:lnTo>
                    <a:pt x="29318" y="78813"/>
                  </a:lnTo>
                  <a:lnTo>
                    <a:pt x="0" y="93484"/>
                  </a:lnTo>
                  <a:lnTo>
                    <a:pt x="3296" y="103697"/>
                  </a:lnTo>
                  <a:lnTo>
                    <a:pt x="64996" y="137343"/>
                  </a:lnTo>
                  <a:lnTo>
                    <a:pt x="114300" y="157807"/>
                  </a:lnTo>
                  <a:lnTo>
                    <a:pt x="169840" y="178721"/>
                  </a:lnTo>
                  <a:lnTo>
                    <a:pt x="227067" y="198599"/>
                  </a:lnTo>
                  <a:lnTo>
                    <a:pt x="281431" y="215957"/>
                  </a:lnTo>
                  <a:lnTo>
                    <a:pt x="328381" y="229312"/>
                  </a:lnTo>
                  <a:lnTo>
                    <a:pt x="369287" y="242549"/>
                  </a:lnTo>
                  <a:lnTo>
                    <a:pt x="417565" y="260759"/>
                  </a:lnTo>
                  <a:lnTo>
                    <a:pt x="467070" y="279149"/>
                  </a:lnTo>
                  <a:lnTo>
                    <a:pt x="511658" y="292927"/>
                  </a:lnTo>
                  <a:lnTo>
                    <a:pt x="545184" y="297299"/>
                  </a:lnTo>
                  <a:lnTo>
                    <a:pt x="593030" y="284458"/>
                  </a:lnTo>
                  <a:lnTo>
                    <a:pt x="654865" y="257624"/>
                  </a:lnTo>
                  <a:lnTo>
                    <a:pt x="716360" y="226295"/>
                  </a:lnTo>
                  <a:lnTo>
                    <a:pt x="763187" y="199969"/>
                  </a:lnTo>
                  <a:lnTo>
                    <a:pt x="781016" y="188142"/>
                  </a:lnTo>
                  <a:lnTo>
                    <a:pt x="754212" y="171519"/>
                  </a:lnTo>
                  <a:lnTo>
                    <a:pt x="709706" y="152229"/>
                  </a:lnTo>
                  <a:lnTo>
                    <a:pt x="655991" y="131884"/>
                  </a:lnTo>
                  <a:lnTo>
                    <a:pt x="601562" y="112098"/>
                  </a:lnTo>
                  <a:lnTo>
                    <a:pt x="554912" y="94486"/>
                  </a:lnTo>
                  <a:lnTo>
                    <a:pt x="512310" y="75363"/>
                  </a:lnTo>
                  <a:lnTo>
                    <a:pt x="461847" y="55269"/>
                  </a:lnTo>
                  <a:lnTo>
                    <a:pt x="449517" y="52020"/>
                  </a:lnTo>
                  <a:lnTo>
                    <a:pt x="433989" y="47903"/>
                  </a:lnTo>
                  <a:lnTo>
                    <a:pt x="398473" y="33100"/>
                  </a:lnTo>
                  <a:lnTo>
                    <a:pt x="350734" y="14752"/>
                  </a:lnTo>
                  <a:lnTo>
                    <a:pt x="2985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770684" y="2255273"/>
              <a:ext cx="611505" cy="273685"/>
            </a:xfrm>
            <a:custGeom>
              <a:avLst/>
              <a:gdLst/>
              <a:ahLst/>
              <a:cxnLst/>
              <a:rect l="l" t="t" r="r" b="b"/>
              <a:pathLst>
                <a:path w="611504" h="273685">
                  <a:moveTo>
                    <a:pt x="358152" y="73469"/>
                  </a:moveTo>
                  <a:lnTo>
                    <a:pt x="304368" y="48882"/>
                  </a:lnTo>
                  <a:lnTo>
                    <a:pt x="292074" y="75780"/>
                  </a:lnTo>
                  <a:lnTo>
                    <a:pt x="283743" y="86258"/>
                  </a:lnTo>
                  <a:lnTo>
                    <a:pt x="248767" y="108800"/>
                  </a:lnTo>
                  <a:lnTo>
                    <a:pt x="205498" y="125387"/>
                  </a:lnTo>
                  <a:lnTo>
                    <a:pt x="168783" y="130124"/>
                  </a:lnTo>
                  <a:lnTo>
                    <a:pt x="154330" y="127063"/>
                  </a:lnTo>
                  <a:lnTo>
                    <a:pt x="153606" y="126758"/>
                  </a:lnTo>
                  <a:lnTo>
                    <a:pt x="156540" y="124358"/>
                  </a:lnTo>
                  <a:lnTo>
                    <a:pt x="158165" y="120396"/>
                  </a:lnTo>
                  <a:lnTo>
                    <a:pt x="162420" y="111429"/>
                  </a:lnTo>
                  <a:lnTo>
                    <a:pt x="167792" y="101955"/>
                  </a:lnTo>
                  <a:lnTo>
                    <a:pt x="189801" y="67246"/>
                  </a:lnTo>
                  <a:lnTo>
                    <a:pt x="197535" y="52425"/>
                  </a:lnTo>
                  <a:lnTo>
                    <a:pt x="201625" y="38163"/>
                  </a:lnTo>
                  <a:lnTo>
                    <a:pt x="200660" y="24041"/>
                  </a:lnTo>
                  <a:lnTo>
                    <a:pt x="198945" y="17881"/>
                  </a:lnTo>
                  <a:lnTo>
                    <a:pt x="195707" y="12750"/>
                  </a:lnTo>
                  <a:lnTo>
                    <a:pt x="191096" y="8445"/>
                  </a:lnTo>
                  <a:lnTo>
                    <a:pt x="181165" y="2247"/>
                  </a:lnTo>
                  <a:lnTo>
                    <a:pt x="169926" y="0"/>
                  </a:lnTo>
                  <a:lnTo>
                    <a:pt x="157530" y="1397"/>
                  </a:lnTo>
                  <a:lnTo>
                    <a:pt x="121615" y="18478"/>
                  </a:lnTo>
                  <a:lnTo>
                    <a:pt x="82042" y="45783"/>
                  </a:lnTo>
                  <a:lnTo>
                    <a:pt x="51600" y="69888"/>
                  </a:lnTo>
                  <a:lnTo>
                    <a:pt x="14490" y="105765"/>
                  </a:lnTo>
                  <a:lnTo>
                    <a:pt x="0" y="131508"/>
                  </a:lnTo>
                  <a:lnTo>
                    <a:pt x="51473" y="160489"/>
                  </a:lnTo>
                  <a:lnTo>
                    <a:pt x="65963" y="134759"/>
                  </a:lnTo>
                  <a:lnTo>
                    <a:pt x="69710" y="130479"/>
                  </a:lnTo>
                  <a:lnTo>
                    <a:pt x="77292" y="123685"/>
                  </a:lnTo>
                  <a:lnTo>
                    <a:pt x="87896" y="114985"/>
                  </a:lnTo>
                  <a:lnTo>
                    <a:pt x="100723" y="105029"/>
                  </a:lnTo>
                  <a:lnTo>
                    <a:pt x="95351" y="128206"/>
                  </a:lnTo>
                  <a:lnTo>
                    <a:pt x="97421" y="149326"/>
                  </a:lnTo>
                  <a:lnTo>
                    <a:pt x="108927" y="167487"/>
                  </a:lnTo>
                  <a:lnTo>
                    <a:pt x="131838" y="181775"/>
                  </a:lnTo>
                  <a:lnTo>
                    <a:pt x="157822" y="188264"/>
                  </a:lnTo>
                  <a:lnTo>
                    <a:pt x="186563" y="188518"/>
                  </a:lnTo>
                  <a:lnTo>
                    <a:pt x="216585" y="183527"/>
                  </a:lnTo>
                  <a:lnTo>
                    <a:pt x="279425" y="159194"/>
                  </a:lnTo>
                  <a:lnTo>
                    <a:pt x="331673" y="120548"/>
                  </a:lnTo>
                  <a:lnTo>
                    <a:pt x="345871" y="100355"/>
                  </a:lnTo>
                  <a:lnTo>
                    <a:pt x="358152" y="73469"/>
                  </a:lnTo>
                  <a:close/>
                </a:path>
                <a:path w="611504" h="273685">
                  <a:moveTo>
                    <a:pt x="610984" y="158267"/>
                  </a:moveTo>
                  <a:lnTo>
                    <a:pt x="557199" y="133692"/>
                  </a:lnTo>
                  <a:lnTo>
                    <a:pt x="544906" y="160591"/>
                  </a:lnTo>
                  <a:lnTo>
                    <a:pt x="536575" y="171056"/>
                  </a:lnTo>
                  <a:lnTo>
                    <a:pt x="501611" y="193611"/>
                  </a:lnTo>
                  <a:lnTo>
                    <a:pt x="458330" y="210185"/>
                  </a:lnTo>
                  <a:lnTo>
                    <a:pt x="421627" y="214922"/>
                  </a:lnTo>
                  <a:lnTo>
                    <a:pt x="407174" y="211861"/>
                  </a:lnTo>
                  <a:lnTo>
                    <a:pt x="406438" y="211569"/>
                  </a:lnTo>
                  <a:lnTo>
                    <a:pt x="409384" y="209156"/>
                  </a:lnTo>
                  <a:lnTo>
                    <a:pt x="411010" y="205206"/>
                  </a:lnTo>
                  <a:lnTo>
                    <a:pt x="415264" y="196240"/>
                  </a:lnTo>
                  <a:lnTo>
                    <a:pt x="420624" y="186766"/>
                  </a:lnTo>
                  <a:lnTo>
                    <a:pt x="442633" y="152044"/>
                  </a:lnTo>
                  <a:lnTo>
                    <a:pt x="450367" y="137236"/>
                  </a:lnTo>
                  <a:lnTo>
                    <a:pt x="454456" y="122961"/>
                  </a:lnTo>
                  <a:lnTo>
                    <a:pt x="453491" y="108851"/>
                  </a:lnTo>
                  <a:lnTo>
                    <a:pt x="451789" y="102692"/>
                  </a:lnTo>
                  <a:lnTo>
                    <a:pt x="448551" y="97548"/>
                  </a:lnTo>
                  <a:lnTo>
                    <a:pt x="443928" y="93256"/>
                  </a:lnTo>
                  <a:lnTo>
                    <a:pt x="434009" y="87045"/>
                  </a:lnTo>
                  <a:lnTo>
                    <a:pt x="422757" y="84810"/>
                  </a:lnTo>
                  <a:lnTo>
                    <a:pt x="410362" y="86194"/>
                  </a:lnTo>
                  <a:lnTo>
                    <a:pt x="374459" y="103289"/>
                  </a:lnTo>
                  <a:lnTo>
                    <a:pt x="334873" y="130581"/>
                  </a:lnTo>
                  <a:lnTo>
                    <a:pt x="304431" y="154686"/>
                  </a:lnTo>
                  <a:lnTo>
                    <a:pt x="267322" y="190576"/>
                  </a:lnTo>
                  <a:lnTo>
                    <a:pt x="252831" y="216306"/>
                  </a:lnTo>
                  <a:lnTo>
                    <a:pt x="304304" y="245287"/>
                  </a:lnTo>
                  <a:lnTo>
                    <a:pt x="318795" y="219557"/>
                  </a:lnTo>
                  <a:lnTo>
                    <a:pt x="322554" y="215290"/>
                  </a:lnTo>
                  <a:lnTo>
                    <a:pt x="330123" y="208483"/>
                  </a:lnTo>
                  <a:lnTo>
                    <a:pt x="340728" y="199796"/>
                  </a:lnTo>
                  <a:lnTo>
                    <a:pt x="353555" y="189839"/>
                  </a:lnTo>
                  <a:lnTo>
                    <a:pt x="348183" y="213017"/>
                  </a:lnTo>
                  <a:lnTo>
                    <a:pt x="350253" y="234137"/>
                  </a:lnTo>
                  <a:lnTo>
                    <a:pt x="361759" y="252285"/>
                  </a:lnTo>
                  <a:lnTo>
                    <a:pt x="384683" y="266585"/>
                  </a:lnTo>
                  <a:lnTo>
                    <a:pt x="410654" y="273062"/>
                  </a:lnTo>
                  <a:lnTo>
                    <a:pt x="439394" y="273316"/>
                  </a:lnTo>
                  <a:lnTo>
                    <a:pt x="469417" y="268325"/>
                  </a:lnTo>
                  <a:lnTo>
                    <a:pt x="532257" y="243992"/>
                  </a:lnTo>
                  <a:lnTo>
                    <a:pt x="584504" y="205346"/>
                  </a:lnTo>
                  <a:lnTo>
                    <a:pt x="598703" y="185166"/>
                  </a:lnTo>
                  <a:lnTo>
                    <a:pt x="610984" y="158267"/>
                  </a:lnTo>
                  <a:close/>
                </a:path>
              </a:pathLst>
            </a:custGeom>
            <a:solidFill>
              <a:srgbClr val="F9F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05918" y="1596255"/>
              <a:ext cx="597635" cy="644231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9584729" y="1398751"/>
              <a:ext cx="572135" cy="628650"/>
            </a:xfrm>
            <a:custGeom>
              <a:avLst/>
              <a:gdLst/>
              <a:ahLst/>
              <a:cxnLst/>
              <a:rect l="l" t="t" r="r" b="b"/>
              <a:pathLst>
                <a:path w="572134" h="628650">
                  <a:moveTo>
                    <a:pt x="301518" y="0"/>
                  </a:moveTo>
                  <a:lnTo>
                    <a:pt x="0" y="238701"/>
                  </a:lnTo>
                  <a:lnTo>
                    <a:pt x="175886" y="628163"/>
                  </a:lnTo>
                  <a:lnTo>
                    <a:pt x="571630" y="358052"/>
                  </a:lnTo>
                  <a:lnTo>
                    <a:pt x="301518" y="0"/>
                  </a:lnTo>
                  <a:close/>
                </a:path>
              </a:pathLst>
            </a:custGeom>
            <a:solidFill>
              <a:srgbClr val="006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814010" y="1351637"/>
              <a:ext cx="399415" cy="465455"/>
            </a:xfrm>
            <a:custGeom>
              <a:avLst/>
              <a:gdLst/>
              <a:ahLst/>
              <a:cxnLst/>
              <a:rect l="l" t="t" r="r" b="b"/>
              <a:pathLst>
                <a:path w="399415" h="465455">
                  <a:moveTo>
                    <a:pt x="75380" y="0"/>
                  </a:moveTo>
                  <a:lnTo>
                    <a:pt x="0" y="69098"/>
                  </a:lnTo>
                  <a:lnTo>
                    <a:pt x="13986" y="73416"/>
                  </a:lnTo>
                  <a:lnTo>
                    <a:pt x="45935" y="87157"/>
                  </a:lnTo>
                  <a:lnTo>
                    <a:pt x="80828" y="111498"/>
                  </a:lnTo>
                  <a:lnTo>
                    <a:pt x="103648" y="147618"/>
                  </a:lnTo>
                  <a:lnTo>
                    <a:pt x="117142" y="196251"/>
                  </a:lnTo>
                  <a:lnTo>
                    <a:pt x="133876" y="249302"/>
                  </a:lnTo>
                  <a:lnTo>
                    <a:pt x="153555" y="294697"/>
                  </a:lnTo>
                  <a:lnTo>
                    <a:pt x="175886" y="320363"/>
                  </a:lnTo>
                  <a:lnTo>
                    <a:pt x="213674" y="349563"/>
                  </a:lnTo>
                  <a:lnTo>
                    <a:pt x="266183" y="398490"/>
                  </a:lnTo>
                  <a:lnTo>
                    <a:pt x="312803" y="444473"/>
                  </a:lnTo>
                  <a:lnTo>
                    <a:pt x="332924" y="464839"/>
                  </a:lnTo>
                  <a:lnTo>
                    <a:pt x="398884" y="424011"/>
                  </a:lnTo>
                  <a:lnTo>
                    <a:pt x="75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23379" y="2111630"/>
              <a:ext cx="418217" cy="358502"/>
            </a:xfrm>
            <a:prstGeom prst="rect">
              <a:avLst/>
            </a:prstGeom>
          </p:spPr>
        </p:pic>
      </p:grpSp>
      <p:grpSp>
        <p:nvGrpSpPr>
          <p:cNvPr id="50" name="object 50" descr=""/>
          <p:cNvGrpSpPr/>
          <p:nvPr/>
        </p:nvGrpSpPr>
        <p:grpSpPr>
          <a:xfrm>
            <a:off x="756039" y="4972190"/>
            <a:ext cx="1136015" cy="551815"/>
            <a:chOff x="756039" y="4972190"/>
            <a:chExt cx="1136015" cy="551815"/>
          </a:xfrm>
        </p:grpSpPr>
        <p:pic>
          <p:nvPicPr>
            <p:cNvPr id="51" name="object 5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8455" y="5091526"/>
              <a:ext cx="723192" cy="428374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757670" y="5093125"/>
              <a:ext cx="723265" cy="428625"/>
            </a:xfrm>
            <a:custGeom>
              <a:avLst/>
              <a:gdLst/>
              <a:ahLst/>
              <a:cxnLst/>
              <a:rect l="l" t="t" r="r" b="b"/>
              <a:pathLst>
                <a:path w="723265" h="428625">
                  <a:moveTo>
                    <a:pt x="0" y="0"/>
                  </a:moveTo>
                  <a:lnTo>
                    <a:pt x="723196" y="243673"/>
                  </a:lnTo>
                  <a:lnTo>
                    <a:pt x="723196" y="428378"/>
                  </a:lnTo>
                  <a:lnTo>
                    <a:pt x="0" y="1847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6039" y="4972997"/>
              <a:ext cx="1132390" cy="363019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757670" y="4973778"/>
              <a:ext cx="1132840" cy="363220"/>
            </a:xfrm>
            <a:custGeom>
              <a:avLst/>
              <a:gdLst/>
              <a:ahLst/>
              <a:cxnLst/>
              <a:rect l="l" t="t" r="r" b="b"/>
              <a:pathLst>
                <a:path w="1132839" h="363220">
                  <a:moveTo>
                    <a:pt x="0" y="119346"/>
                  </a:moveTo>
                  <a:lnTo>
                    <a:pt x="723196" y="363020"/>
                  </a:lnTo>
                  <a:lnTo>
                    <a:pt x="1132390" y="243669"/>
                  </a:lnTo>
                  <a:lnTo>
                    <a:pt x="409197" y="0"/>
                  </a:lnTo>
                  <a:lnTo>
                    <a:pt x="0" y="11934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480511" y="5217448"/>
              <a:ext cx="409575" cy="304800"/>
            </a:xfrm>
            <a:custGeom>
              <a:avLst/>
              <a:gdLst/>
              <a:ahLst/>
              <a:cxnLst/>
              <a:rect l="l" t="t" r="r" b="b"/>
              <a:pathLst>
                <a:path w="409575" h="304800">
                  <a:moveTo>
                    <a:pt x="409549" y="0"/>
                  </a:moveTo>
                  <a:lnTo>
                    <a:pt x="355" y="119350"/>
                  </a:lnTo>
                  <a:lnTo>
                    <a:pt x="0" y="304764"/>
                  </a:lnTo>
                  <a:lnTo>
                    <a:pt x="409196" y="185413"/>
                  </a:lnTo>
                  <a:lnTo>
                    <a:pt x="409549" y="0"/>
                  </a:lnTo>
                  <a:close/>
                </a:path>
              </a:pathLst>
            </a:custGeom>
            <a:solidFill>
              <a:srgbClr val="DA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480511" y="5217448"/>
              <a:ext cx="409575" cy="304800"/>
            </a:xfrm>
            <a:custGeom>
              <a:avLst/>
              <a:gdLst/>
              <a:ahLst/>
              <a:cxnLst/>
              <a:rect l="l" t="t" r="r" b="b"/>
              <a:pathLst>
                <a:path w="409575" h="304800">
                  <a:moveTo>
                    <a:pt x="0" y="304764"/>
                  </a:moveTo>
                  <a:lnTo>
                    <a:pt x="355" y="119350"/>
                  </a:lnTo>
                  <a:lnTo>
                    <a:pt x="409549" y="0"/>
                  </a:lnTo>
                  <a:lnTo>
                    <a:pt x="409196" y="185413"/>
                  </a:lnTo>
                  <a:lnTo>
                    <a:pt x="0" y="30476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482929" y="5253724"/>
              <a:ext cx="403860" cy="266065"/>
            </a:xfrm>
            <a:custGeom>
              <a:avLst/>
              <a:gdLst/>
              <a:ahLst/>
              <a:cxnLst/>
              <a:rect l="l" t="t" r="r" b="b"/>
              <a:pathLst>
                <a:path w="403860" h="266064">
                  <a:moveTo>
                    <a:pt x="1198" y="265950"/>
                  </a:moveTo>
                  <a:lnTo>
                    <a:pt x="44276" y="239270"/>
                  </a:lnTo>
                  <a:lnTo>
                    <a:pt x="149564" y="179915"/>
                  </a:lnTo>
                  <a:lnTo>
                    <a:pt x="281150" y="118916"/>
                  </a:lnTo>
                  <a:lnTo>
                    <a:pt x="403118" y="87303"/>
                  </a:lnTo>
                </a:path>
                <a:path w="403860" h="266064">
                  <a:moveTo>
                    <a:pt x="0" y="207248"/>
                  </a:moveTo>
                  <a:lnTo>
                    <a:pt x="42795" y="177415"/>
                  </a:lnTo>
                  <a:lnTo>
                    <a:pt x="83877" y="153220"/>
                  </a:lnTo>
                  <a:lnTo>
                    <a:pt x="133794" y="125608"/>
                  </a:lnTo>
                  <a:lnTo>
                    <a:pt x="189329" y="96653"/>
                  </a:lnTo>
                  <a:lnTo>
                    <a:pt x="247265" y="68433"/>
                  </a:lnTo>
                  <a:lnTo>
                    <a:pt x="304385" y="43022"/>
                  </a:lnTo>
                  <a:lnTo>
                    <a:pt x="357474" y="22498"/>
                  </a:lnTo>
                  <a:lnTo>
                    <a:pt x="403315" y="8935"/>
                  </a:lnTo>
                </a:path>
                <a:path w="403860" h="266064">
                  <a:moveTo>
                    <a:pt x="1198" y="144953"/>
                  </a:moveTo>
                  <a:lnTo>
                    <a:pt x="34094" y="121017"/>
                  </a:lnTo>
                  <a:lnTo>
                    <a:pt x="78401" y="94418"/>
                  </a:lnTo>
                  <a:lnTo>
                    <a:pt x="130286" y="67086"/>
                  </a:lnTo>
                  <a:lnTo>
                    <a:pt x="185920" y="40952"/>
                  </a:lnTo>
                  <a:lnTo>
                    <a:pt x="241470" y="17947"/>
                  </a:lnTo>
                  <a:lnTo>
                    <a:pt x="293105" y="0"/>
                  </a:lnTo>
                </a:path>
              </a:pathLst>
            </a:custGeom>
            <a:ln w="3175">
              <a:solidFill>
                <a:srgbClr val="B893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 rot="1080000">
            <a:off x="1165324" y="5345413"/>
            <a:ext cx="257823" cy="34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0"/>
              </a:lnSpc>
            </a:pPr>
            <a:r>
              <a:rPr dirty="0" sz="25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25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5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dirty="0" sz="250" spc="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50" spc="-20">
                <a:solidFill>
                  <a:srgbClr val="151616"/>
                </a:solidFill>
                <a:latin typeface="Arial"/>
                <a:cs typeface="Arial"/>
              </a:rPr>
              <a:t>2022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778381" y="4900406"/>
            <a:ext cx="1108710" cy="427990"/>
            <a:chOff x="778381" y="4900406"/>
            <a:chExt cx="1108710" cy="427990"/>
          </a:xfrm>
        </p:grpSpPr>
        <p:pic>
          <p:nvPicPr>
            <p:cNvPr id="60" name="object 6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8381" y="4978536"/>
              <a:ext cx="1090317" cy="349556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1344214" y="4900406"/>
              <a:ext cx="542925" cy="265430"/>
            </a:xfrm>
            <a:custGeom>
              <a:avLst/>
              <a:gdLst/>
              <a:ahLst/>
              <a:cxnLst/>
              <a:rect l="l" t="t" r="r" b="b"/>
              <a:pathLst>
                <a:path w="542925" h="265429">
                  <a:moveTo>
                    <a:pt x="530686" y="0"/>
                  </a:moveTo>
                  <a:lnTo>
                    <a:pt x="463295" y="1745"/>
                  </a:lnTo>
                  <a:lnTo>
                    <a:pt x="396096" y="7034"/>
                  </a:lnTo>
                  <a:lnTo>
                    <a:pt x="324976" y="16681"/>
                  </a:lnTo>
                  <a:lnTo>
                    <a:pt x="254717" y="31313"/>
                  </a:lnTo>
                  <a:lnTo>
                    <a:pt x="212831" y="43269"/>
                  </a:lnTo>
                  <a:lnTo>
                    <a:pt x="171680" y="58196"/>
                  </a:lnTo>
                  <a:lnTo>
                    <a:pt x="132170" y="76815"/>
                  </a:lnTo>
                  <a:lnTo>
                    <a:pt x="95205" y="99846"/>
                  </a:lnTo>
                  <a:lnTo>
                    <a:pt x="59541" y="131479"/>
                  </a:lnTo>
                  <a:lnTo>
                    <a:pt x="30971" y="172627"/>
                  </a:lnTo>
                  <a:lnTo>
                    <a:pt x="17265" y="211574"/>
                  </a:lnTo>
                  <a:lnTo>
                    <a:pt x="13841" y="234463"/>
                  </a:lnTo>
                  <a:lnTo>
                    <a:pt x="9230" y="234259"/>
                  </a:lnTo>
                  <a:lnTo>
                    <a:pt x="4629" y="232970"/>
                  </a:lnTo>
                  <a:lnTo>
                    <a:pt x="0" y="230626"/>
                  </a:lnTo>
                  <a:lnTo>
                    <a:pt x="14396" y="265287"/>
                  </a:lnTo>
                  <a:lnTo>
                    <a:pt x="29566" y="230958"/>
                  </a:lnTo>
                  <a:lnTo>
                    <a:pt x="25228" y="233074"/>
                  </a:lnTo>
                  <a:lnTo>
                    <a:pt x="20937" y="234233"/>
                  </a:lnTo>
                  <a:lnTo>
                    <a:pt x="16657" y="234453"/>
                  </a:lnTo>
                  <a:lnTo>
                    <a:pt x="18606" y="219080"/>
                  </a:lnTo>
                  <a:lnTo>
                    <a:pt x="21899" y="204184"/>
                  </a:lnTo>
                  <a:lnTo>
                    <a:pt x="42028" y="158779"/>
                  </a:lnTo>
                  <a:lnTo>
                    <a:pt x="77241" y="117849"/>
                  </a:lnTo>
                  <a:lnTo>
                    <a:pt x="115696" y="89493"/>
                  </a:lnTo>
                  <a:lnTo>
                    <a:pt x="157971" y="67171"/>
                  </a:lnTo>
                  <a:lnTo>
                    <a:pt x="203580" y="49262"/>
                  </a:lnTo>
                  <a:lnTo>
                    <a:pt x="250733" y="35153"/>
                  </a:lnTo>
                  <a:lnTo>
                    <a:pt x="298788" y="24253"/>
                  </a:lnTo>
                  <a:lnTo>
                    <a:pt x="347101" y="15972"/>
                  </a:lnTo>
                  <a:lnTo>
                    <a:pt x="385961" y="10942"/>
                  </a:lnTo>
                  <a:lnTo>
                    <a:pt x="424946" y="7137"/>
                  </a:lnTo>
                  <a:lnTo>
                    <a:pt x="464029" y="4519"/>
                  </a:lnTo>
                  <a:lnTo>
                    <a:pt x="503186" y="3049"/>
                  </a:lnTo>
                  <a:lnTo>
                    <a:pt x="532686" y="2758"/>
                  </a:lnTo>
                  <a:lnTo>
                    <a:pt x="542505" y="2912"/>
                  </a:lnTo>
                  <a:lnTo>
                    <a:pt x="542678" y="143"/>
                  </a:lnTo>
                  <a:lnTo>
                    <a:pt x="530686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 descr=""/>
          <p:cNvGrpSpPr/>
          <p:nvPr/>
        </p:nvGrpSpPr>
        <p:grpSpPr>
          <a:xfrm>
            <a:off x="1951581" y="4900384"/>
            <a:ext cx="1136015" cy="623570"/>
            <a:chOff x="1951581" y="4900384"/>
            <a:chExt cx="1136015" cy="623570"/>
          </a:xfrm>
        </p:grpSpPr>
        <p:pic>
          <p:nvPicPr>
            <p:cNvPr id="63" name="object 6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61361" y="5091526"/>
              <a:ext cx="723197" cy="428374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362146" y="5093125"/>
              <a:ext cx="723265" cy="428625"/>
            </a:xfrm>
            <a:custGeom>
              <a:avLst/>
              <a:gdLst/>
              <a:ahLst/>
              <a:cxnLst/>
              <a:rect l="l" t="t" r="r" b="b"/>
              <a:pathLst>
                <a:path w="723264" h="428625">
                  <a:moveTo>
                    <a:pt x="723193" y="0"/>
                  </a:moveTo>
                  <a:lnTo>
                    <a:pt x="0" y="243673"/>
                  </a:lnTo>
                  <a:lnTo>
                    <a:pt x="0" y="428378"/>
                  </a:lnTo>
                  <a:lnTo>
                    <a:pt x="723193" y="184704"/>
                  </a:lnTo>
                  <a:lnTo>
                    <a:pt x="72319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54584" y="4972997"/>
              <a:ext cx="1132390" cy="363019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1952952" y="4973778"/>
              <a:ext cx="1132840" cy="363220"/>
            </a:xfrm>
            <a:custGeom>
              <a:avLst/>
              <a:gdLst/>
              <a:ahLst/>
              <a:cxnLst/>
              <a:rect l="l" t="t" r="r" b="b"/>
              <a:pathLst>
                <a:path w="1132839" h="363220">
                  <a:moveTo>
                    <a:pt x="1132387" y="119346"/>
                  </a:moveTo>
                  <a:lnTo>
                    <a:pt x="409194" y="363020"/>
                  </a:lnTo>
                  <a:lnTo>
                    <a:pt x="0" y="243669"/>
                  </a:lnTo>
                  <a:lnTo>
                    <a:pt x="723193" y="0"/>
                  </a:lnTo>
                  <a:lnTo>
                    <a:pt x="1132387" y="11934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952952" y="5217448"/>
              <a:ext cx="409575" cy="304800"/>
            </a:xfrm>
            <a:custGeom>
              <a:avLst/>
              <a:gdLst/>
              <a:ahLst/>
              <a:cxnLst/>
              <a:rect l="l" t="t" r="r" b="b"/>
              <a:pathLst>
                <a:path w="409575" h="304800">
                  <a:moveTo>
                    <a:pt x="0" y="0"/>
                  </a:moveTo>
                  <a:lnTo>
                    <a:pt x="353" y="185413"/>
                  </a:lnTo>
                  <a:lnTo>
                    <a:pt x="409550" y="304764"/>
                  </a:lnTo>
                  <a:lnTo>
                    <a:pt x="409194" y="119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952952" y="5217448"/>
              <a:ext cx="409575" cy="304800"/>
            </a:xfrm>
            <a:custGeom>
              <a:avLst/>
              <a:gdLst/>
              <a:ahLst/>
              <a:cxnLst/>
              <a:rect l="l" t="t" r="r" b="b"/>
              <a:pathLst>
                <a:path w="409575" h="304800">
                  <a:moveTo>
                    <a:pt x="409550" y="304764"/>
                  </a:moveTo>
                  <a:lnTo>
                    <a:pt x="409194" y="119350"/>
                  </a:lnTo>
                  <a:lnTo>
                    <a:pt x="0" y="0"/>
                  </a:lnTo>
                  <a:lnTo>
                    <a:pt x="353" y="185413"/>
                  </a:lnTo>
                  <a:lnTo>
                    <a:pt x="409550" y="30476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956765" y="5253724"/>
              <a:ext cx="403860" cy="266065"/>
            </a:xfrm>
            <a:custGeom>
              <a:avLst/>
              <a:gdLst/>
              <a:ahLst/>
              <a:cxnLst/>
              <a:rect l="l" t="t" r="r" b="b"/>
              <a:pathLst>
                <a:path w="403860" h="266064">
                  <a:moveTo>
                    <a:pt x="402120" y="265950"/>
                  </a:moveTo>
                  <a:lnTo>
                    <a:pt x="359042" y="239270"/>
                  </a:lnTo>
                  <a:lnTo>
                    <a:pt x="253754" y="179915"/>
                  </a:lnTo>
                  <a:lnTo>
                    <a:pt x="122169" y="118916"/>
                  </a:lnTo>
                  <a:lnTo>
                    <a:pt x="201" y="87303"/>
                  </a:lnTo>
                </a:path>
                <a:path w="403860" h="266064">
                  <a:moveTo>
                    <a:pt x="403318" y="207248"/>
                  </a:moveTo>
                  <a:lnTo>
                    <a:pt x="360522" y="177415"/>
                  </a:lnTo>
                  <a:lnTo>
                    <a:pt x="319439" y="153220"/>
                  </a:lnTo>
                  <a:lnTo>
                    <a:pt x="269523" y="125608"/>
                  </a:lnTo>
                  <a:lnTo>
                    <a:pt x="213988" y="96653"/>
                  </a:lnTo>
                  <a:lnTo>
                    <a:pt x="156052" y="68433"/>
                  </a:lnTo>
                  <a:lnTo>
                    <a:pt x="98931" y="43022"/>
                  </a:lnTo>
                  <a:lnTo>
                    <a:pt x="45841" y="22498"/>
                  </a:lnTo>
                  <a:lnTo>
                    <a:pt x="0" y="8935"/>
                  </a:lnTo>
                </a:path>
                <a:path w="403860" h="266064">
                  <a:moveTo>
                    <a:pt x="402120" y="144953"/>
                  </a:moveTo>
                  <a:lnTo>
                    <a:pt x="369224" y="121017"/>
                  </a:lnTo>
                  <a:lnTo>
                    <a:pt x="324917" y="94418"/>
                  </a:lnTo>
                  <a:lnTo>
                    <a:pt x="273031" y="67086"/>
                  </a:lnTo>
                  <a:lnTo>
                    <a:pt x="217397" y="40952"/>
                  </a:lnTo>
                  <a:lnTo>
                    <a:pt x="161848" y="17947"/>
                  </a:lnTo>
                  <a:lnTo>
                    <a:pt x="110214" y="0"/>
                  </a:lnTo>
                </a:path>
              </a:pathLst>
            </a:custGeom>
            <a:ln w="3175">
              <a:solidFill>
                <a:srgbClr val="B8936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74315" y="4978536"/>
              <a:ext cx="1090317" cy="349556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1954364" y="4900384"/>
              <a:ext cx="542925" cy="265430"/>
            </a:xfrm>
            <a:custGeom>
              <a:avLst/>
              <a:gdLst/>
              <a:ahLst/>
              <a:cxnLst/>
              <a:rect l="l" t="t" r="r" b="b"/>
              <a:pathLst>
                <a:path w="542925" h="265429">
                  <a:moveTo>
                    <a:pt x="13282" y="0"/>
                  </a:moveTo>
                  <a:lnTo>
                    <a:pt x="17" y="161"/>
                  </a:lnTo>
                  <a:lnTo>
                    <a:pt x="0" y="2937"/>
                  </a:lnTo>
                  <a:lnTo>
                    <a:pt x="11922" y="2792"/>
                  </a:lnTo>
                  <a:lnTo>
                    <a:pt x="46230" y="3214"/>
                  </a:lnTo>
                  <a:lnTo>
                    <a:pt x="114859" y="6936"/>
                  </a:lnTo>
                  <a:lnTo>
                    <a:pt x="186223" y="14680"/>
                  </a:lnTo>
                  <a:lnTo>
                    <a:pt x="259938" y="27648"/>
                  </a:lnTo>
                  <a:lnTo>
                    <a:pt x="336312" y="48351"/>
                  </a:lnTo>
                  <a:lnTo>
                    <a:pt x="375423" y="63106"/>
                  </a:lnTo>
                  <a:lnTo>
                    <a:pt x="412931" y="81355"/>
                  </a:lnTo>
                  <a:lnTo>
                    <a:pt x="448044" y="103784"/>
                  </a:lnTo>
                  <a:lnTo>
                    <a:pt x="477686" y="129780"/>
                  </a:lnTo>
                  <a:lnTo>
                    <a:pt x="501911" y="160854"/>
                  </a:lnTo>
                  <a:lnTo>
                    <a:pt x="518117" y="195573"/>
                  </a:lnTo>
                  <a:lnTo>
                    <a:pt x="525980" y="234475"/>
                  </a:lnTo>
                  <a:lnTo>
                    <a:pt x="521689" y="234259"/>
                  </a:lnTo>
                  <a:lnTo>
                    <a:pt x="517384" y="233103"/>
                  </a:lnTo>
                  <a:lnTo>
                    <a:pt x="513035" y="230979"/>
                  </a:lnTo>
                  <a:lnTo>
                    <a:pt x="528205" y="265309"/>
                  </a:lnTo>
                  <a:lnTo>
                    <a:pt x="542602" y="230648"/>
                  </a:lnTo>
                  <a:lnTo>
                    <a:pt x="537961" y="232995"/>
                  </a:lnTo>
                  <a:lnTo>
                    <a:pt x="533350" y="234284"/>
                  </a:lnTo>
                  <a:lnTo>
                    <a:pt x="528727" y="234485"/>
                  </a:lnTo>
                  <a:lnTo>
                    <a:pt x="527622" y="223869"/>
                  </a:lnTo>
                  <a:lnTo>
                    <a:pt x="526704" y="218382"/>
                  </a:lnTo>
                  <a:lnTo>
                    <a:pt x="508329" y="166422"/>
                  </a:lnTo>
                  <a:lnTo>
                    <a:pt x="480123" y="128340"/>
                  </a:lnTo>
                  <a:lnTo>
                    <a:pt x="430666" y="88578"/>
                  </a:lnTo>
                  <a:lnTo>
                    <a:pt x="382982" y="63413"/>
                  </a:lnTo>
                  <a:lnTo>
                    <a:pt x="337075" y="45695"/>
                  </a:lnTo>
                  <a:lnTo>
                    <a:pt x="289700" y="31757"/>
                  </a:lnTo>
                  <a:lnTo>
                    <a:pt x="241449" y="20998"/>
                  </a:lnTo>
                  <a:lnTo>
                    <a:pt x="192916" y="12815"/>
                  </a:lnTo>
                  <a:lnTo>
                    <a:pt x="149894" y="7419"/>
                  </a:lnTo>
                  <a:lnTo>
                    <a:pt x="106637" y="3493"/>
                  </a:lnTo>
                  <a:lnTo>
                    <a:pt x="63270" y="1032"/>
                  </a:lnTo>
                  <a:lnTo>
                    <a:pt x="1328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 descr=""/>
          <p:cNvGrpSpPr/>
          <p:nvPr/>
        </p:nvGrpSpPr>
        <p:grpSpPr>
          <a:xfrm>
            <a:off x="4570355" y="4648626"/>
            <a:ext cx="1495425" cy="965835"/>
            <a:chOff x="4570355" y="4648626"/>
            <a:chExt cx="1495425" cy="965835"/>
          </a:xfrm>
        </p:grpSpPr>
        <p:pic>
          <p:nvPicPr>
            <p:cNvPr id="73" name="object 7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73534" y="5044913"/>
              <a:ext cx="952653" cy="564292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4572504" y="5047020"/>
              <a:ext cx="953135" cy="564515"/>
            </a:xfrm>
            <a:custGeom>
              <a:avLst/>
              <a:gdLst/>
              <a:ahLst/>
              <a:cxnLst/>
              <a:rect l="l" t="t" r="r" b="b"/>
              <a:pathLst>
                <a:path w="953135" h="564514">
                  <a:moveTo>
                    <a:pt x="0" y="0"/>
                  </a:moveTo>
                  <a:lnTo>
                    <a:pt x="952653" y="320982"/>
                  </a:lnTo>
                  <a:lnTo>
                    <a:pt x="952653" y="564292"/>
                  </a:lnTo>
                  <a:lnTo>
                    <a:pt x="0" y="24330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0355" y="4888778"/>
              <a:ext cx="1491673" cy="478198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4572504" y="4889804"/>
              <a:ext cx="1492250" cy="478790"/>
            </a:xfrm>
            <a:custGeom>
              <a:avLst/>
              <a:gdLst/>
              <a:ahLst/>
              <a:cxnLst/>
              <a:rect l="l" t="t" r="r" b="b"/>
              <a:pathLst>
                <a:path w="1492250" h="478789">
                  <a:moveTo>
                    <a:pt x="0" y="157215"/>
                  </a:moveTo>
                  <a:lnTo>
                    <a:pt x="952653" y="478198"/>
                  </a:lnTo>
                  <a:lnTo>
                    <a:pt x="1491677" y="320982"/>
                  </a:lnTo>
                  <a:lnTo>
                    <a:pt x="539024" y="0"/>
                  </a:lnTo>
                  <a:lnTo>
                    <a:pt x="0" y="157215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524685" y="5210786"/>
              <a:ext cx="539750" cy="401955"/>
            </a:xfrm>
            <a:custGeom>
              <a:avLst/>
              <a:gdLst/>
              <a:ahLst/>
              <a:cxnLst/>
              <a:rect l="l" t="t" r="r" b="b"/>
              <a:pathLst>
                <a:path w="539750" h="401954">
                  <a:moveTo>
                    <a:pt x="539496" y="0"/>
                  </a:moveTo>
                  <a:lnTo>
                    <a:pt x="472" y="157215"/>
                  </a:lnTo>
                  <a:lnTo>
                    <a:pt x="0" y="401462"/>
                  </a:lnTo>
                  <a:lnTo>
                    <a:pt x="539028" y="244246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DA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524685" y="5210786"/>
              <a:ext cx="539750" cy="401955"/>
            </a:xfrm>
            <a:custGeom>
              <a:avLst/>
              <a:gdLst/>
              <a:ahLst/>
              <a:cxnLst/>
              <a:rect l="l" t="t" r="r" b="b"/>
              <a:pathLst>
                <a:path w="539750" h="401954">
                  <a:moveTo>
                    <a:pt x="0" y="401462"/>
                  </a:moveTo>
                  <a:lnTo>
                    <a:pt x="472" y="157215"/>
                  </a:lnTo>
                  <a:lnTo>
                    <a:pt x="539496" y="0"/>
                  </a:lnTo>
                  <a:lnTo>
                    <a:pt x="539028" y="244246"/>
                  </a:lnTo>
                  <a:lnTo>
                    <a:pt x="0" y="40146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527875" y="5258574"/>
              <a:ext cx="531495" cy="350520"/>
            </a:xfrm>
            <a:custGeom>
              <a:avLst/>
              <a:gdLst/>
              <a:ahLst/>
              <a:cxnLst/>
              <a:rect l="l" t="t" r="r" b="b"/>
              <a:pathLst>
                <a:path w="531495" h="350520">
                  <a:moveTo>
                    <a:pt x="1577" y="350329"/>
                  </a:moveTo>
                  <a:lnTo>
                    <a:pt x="58321" y="315184"/>
                  </a:lnTo>
                  <a:lnTo>
                    <a:pt x="197015" y="236999"/>
                  </a:lnTo>
                  <a:lnTo>
                    <a:pt x="370349" y="156648"/>
                  </a:lnTo>
                  <a:lnTo>
                    <a:pt x="531014" y="115004"/>
                  </a:lnTo>
                </a:path>
                <a:path w="531495" h="350520">
                  <a:moveTo>
                    <a:pt x="0" y="273005"/>
                  </a:moveTo>
                  <a:lnTo>
                    <a:pt x="35002" y="247099"/>
                  </a:lnTo>
                  <a:lnTo>
                    <a:pt x="68578" y="226309"/>
                  </a:lnTo>
                  <a:lnTo>
                    <a:pt x="110488" y="201834"/>
                  </a:lnTo>
                  <a:lnTo>
                    <a:pt x="158945" y="174826"/>
                  </a:lnTo>
                  <a:lnTo>
                    <a:pt x="212159" y="146440"/>
                  </a:lnTo>
                  <a:lnTo>
                    <a:pt x="268345" y="117828"/>
                  </a:lnTo>
                  <a:lnTo>
                    <a:pt x="325714" y="90145"/>
                  </a:lnTo>
                  <a:lnTo>
                    <a:pt x="382479" y="64544"/>
                  </a:lnTo>
                  <a:lnTo>
                    <a:pt x="436853" y="42179"/>
                  </a:lnTo>
                  <a:lnTo>
                    <a:pt x="487048" y="24204"/>
                  </a:lnTo>
                  <a:lnTo>
                    <a:pt x="531276" y="11771"/>
                  </a:lnTo>
                </a:path>
                <a:path w="531495" h="350520">
                  <a:moveTo>
                    <a:pt x="1577" y="190947"/>
                  </a:moveTo>
                  <a:lnTo>
                    <a:pt x="62944" y="147999"/>
                  </a:lnTo>
                  <a:lnTo>
                    <a:pt x="103274" y="124375"/>
                  </a:lnTo>
                  <a:lnTo>
                    <a:pt x="148042" y="100323"/>
                  </a:lnTo>
                  <a:lnTo>
                    <a:pt x="195752" y="76596"/>
                  </a:lnTo>
                  <a:lnTo>
                    <a:pt x="244908" y="53947"/>
                  </a:lnTo>
                  <a:lnTo>
                    <a:pt x="294015" y="33129"/>
                  </a:lnTo>
                  <a:lnTo>
                    <a:pt x="341577" y="14895"/>
                  </a:lnTo>
                  <a:lnTo>
                    <a:pt x="386100" y="0"/>
                  </a:lnTo>
                </a:path>
              </a:pathLst>
            </a:custGeom>
            <a:ln w="3175">
              <a:solidFill>
                <a:srgbClr val="B8936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73534" y="4805322"/>
              <a:ext cx="952653" cy="564292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4572504" y="4807428"/>
              <a:ext cx="953135" cy="564515"/>
            </a:xfrm>
            <a:custGeom>
              <a:avLst/>
              <a:gdLst/>
              <a:ahLst/>
              <a:cxnLst/>
              <a:rect l="l" t="t" r="r" b="b"/>
              <a:pathLst>
                <a:path w="953135" h="564514">
                  <a:moveTo>
                    <a:pt x="0" y="0"/>
                  </a:moveTo>
                  <a:lnTo>
                    <a:pt x="952653" y="320983"/>
                  </a:lnTo>
                  <a:lnTo>
                    <a:pt x="952653" y="564292"/>
                  </a:lnTo>
                  <a:lnTo>
                    <a:pt x="0" y="2433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0355" y="4649187"/>
              <a:ext cx="1491673" cy="478198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4572504" y="4650213"/>
              <a:ext cx="1492250" cy="478790"/>
            </a:xfrm>
            <a:custGeom>
              <a:avLst/>
              <a:gdLst/>
              <a:ahLst/>
              <a:cxnLst/>
              <a:rect l="l" t="t" r="r" b="b"/>
              <a:pathLst>
                <a:path w="1492250" h="478789">
                  <a:moveTo>
                    <a:pt x="0" y="157214"/>
                  </a:moveTo>
                  <a:lnTo>
                    <a:pt x="952653" y="478198"/>
                  </a:lnTo>
                  <a:lnTo>
                    <a:pt x="1491677" y="320982"/>
                  </a:lnTo>
                  <a:lnTo>
                    <a:pt x="539024" y="0"/>
                  </a:lnTo>
                  <a:lnTo>
                    <a:pt x="0" y="157214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524685" y="4971196"/>
              <a:ext cx="539750" cy="401955"/>
            </a:xfrm>
            <a:custGeom>
              <a:avLst/>
              <a:gdLst/>
              <a:ahLst/>
              <a:cxnLst/>
              <a:rect l="l" t="t" r="r" b="b"/>
              <a:pathLst>
                <a:path w="539750" h="401954">
                  <a:moveTo>
                    <a:pt x="539496" y="0"/>
                  </a:moveTo>
                  <a:lnTo>
                    <a:pt x="472" y="157215"/>
                  </a:lnTo>
                  <a:lnTo>
                    <a:pt x="0" y="401460"/>
                  </a:lnTo>
                  <a:lnTo>
                    <a:pt x="539028" y="244246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DA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524685" y="4971196"/>
              <a:ext cx="539750" cy="401955"/>
            </a:xfrm>
            <a:custGeom>
              <a:avLst/>
              <a:gdLst/>
              <a:ahLst/>
              <a:cxnLst/>
              <a:rect l="l" t="t" r="r" b="b"/>
              <a:pathLst>
                <a:path w="539750" h="401954">
                  <a:moveTo>
                    <a:pt x="0" y="401460"/>
                  </a:moveTo>
                  <a:lnTo>
                    <a:pt x="472" y="157215"/>
                  </a:lnTo>
                  <a:lnTo>
                    <a:pt x="539496" y="0"/>
                  </a:lnTo>
                  <a:lnTo>
                    <a:pt x="539028" y="244246"/>
                  </a:lnTo>
                  <a:lnTo>
                    <a:pt x="0" y="40146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527875" y="5018982"/>
              <a:ext cx="531495" cy="350520"/>
            </a:xfrm>
            <a:custGeom>
              <a:avLst/>
              <a:gdLst/>
              <a:ahLst/>
              <a:cxnLst/>
              <a:rect l="l" t="t" r="r" b="b"/>
              <a:pathLst>
                <a:path w="531495" h="350520">
                  <a:moveTo>
                    <a:pt x="1577" y="350330"/>
                  </a:moveTo>
                  <a:lnTo>
                    <a:pt x="58321" y="315185"/>
                  </a:lnTo>
                  <a:lnTo>
                    <a:pt x="197015" y="237000"/>
                  </a:lnTo>
                  <a:lnTo>
                    <a:pt x="370349" y="156649"/>
                  </a:lnTo>
                  <a:lnTo>
                    <a:pt x="531014" y="115006"/>
                  </a:lnTo>
                </a:path>
                <a:path w="531495" h="350520">
                  <a:moveTo>
                    <a:pt x="0" y="273006"/>
                  </a:moveTo>
                  <a:lnTo>
                    <a:pt x="35002" y="247100"/>
                  </a:lnTo>
                  <a:lnTo>
                    <a:pt x="68578" y="226310"/>
                  </a:lnTo>
                  <a:lnTo>
                    <a:pt x="110488" y="201835"/>
                  </a:lnTo>
                  <a:lnTo>
                    <a:pt x="158945" y="174827"/>
                  </a:lnTo>
                  <a:lnTo>
                    <a:pt x="212159" y="146440"/>
                  </a:lnTo>
                  <a:lnTo>
                    <a:pt x="268345" y="117829"/>
                  </a:lnTo>
                  <a:lnTo>
                    <a:pt x="325714" y="90146"/>
                  </a:lnTo>
                  <a:lnTo>
                    <a:pt x="382479" y="64545"/>
                  </a:lnTo>
                  <a:lnTo>
                    <a:pt x="436853" y="42180"/>
                  </a:lnTo>
                  <a:lnTo>
                    <a:pt x="487048" y="24205"/>
                  </a:lnTo>
                  <a:lnTo>
                    <a:pt x="531276" y="11772"/>
                  </a:lnTo>
                </a:path>
                <a:path w="531495" h="350520">
                  <a:moveTo>
                    <a:pt x="1577" y="190948"/>
                  </a:moveTo>
                  <a:lnTo>
                    <a:pt x="62944" y="148000"/>
                  </a:lnTo>
                  <a:lnTo>
                    <a:pt x="103274" y="124376"/>
                  </a:lnTo>
                  <a:lnTo>
                    <a:pt x="148042" y="100324"/>
                  </a:lnTo>
                  <a:lnTo>
                    <a:pt x="195752" y="76597"/>
                  </a:lnTo>
                  <a:lnTo>
                    <a:pt x="244908" y="53947"/>
                  </a:lnTo>
                  <a:lnTo>
                    <a:pt x="294015" y="33129"/>
                  </a:lnTo>
                  <a:lnTo>
                    <a:pt x="341577" y="14895"/>
                  </a:lnTo>
                  <a:lnTo>
                    <a:pt x="386100" y="0"/>
                  </a:lnTo>
                </a:path>
              </a:pathLst>
            </a:custGeom>
            <a:ln w="3175">
              <a:solidFill>
                <a:srgbClr val="B893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 descr=""/>
          <p:cNvSpPr txBox="1"/>
          <p:nvPr/>
        </p:nvSpPr>
        <p:spPr>
          <a:xfrm rot="1080000">
            <a:off x="5169394" y="5195817"/>
            <a:ext cx="339274" cy="45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5"/>
              </a:lnSpc>
            </a:pPr>
            <a:r>
              <a:rPr dirty="0" sz="35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35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5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dirty="0" sz="35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50" spc="-20">
                <a:solidFill>
                  <a:srgbClr val="151616"/>
                </a:solidFill>
                <a:latin typeface="Arial"/>
                <a:cs typeface="Arial"/>
              </a:rPr>
              <a:t>2022</a:t>
            </a:r>
            <a:endParaRPr sz="350">
              <a:latin typeface="Arial"/>
              <a:cs typeface="Arial"/>
            </a:endParaRPr>
          </a:p>
        </p:txBody>
      </p:sp>
      <p:sp>
        <p:nvSpPr>
          <p:cNvPr id="88" name="object 88" descr=""/>
          <p:cNvSpPr/>
          <p:nvPr/>
        </p:nvSpPr>
        <p:spPr>
          <a:xfrm>
            <a:off x="4757179" y="4929702"/>
            <a:ext cx="520065" cy="531495"/>
          </a:xfrm>
          <a:custGeom>
            <a:avLst/>
            <a:gdLst/>
            <a:ahLst/>
            <a:cxnLst/>
            <a:rect l="l" t="t" r="r" b="b"/>
            <a:pathLst>
              <a:path w="520064" h="531495">
                <a:moveTo>
                  <a:pt x="519747" y="521474"/>
                </a:moveTo>
                <a:lnTo>
                  <a:pt x="430453" y="441375"/>
                </a:lnTo>
                <a:lnTo>
                  <a:pt x="431546" y="453072"/>
                </a:lnTo>
                <a:lnTo>
                  <a:pt x="431469" y="464350"/>
                </a:lnTo>
                <a:lnTo>
                  <a:pt x="430237" y="475221"/>
                </a:lnTo>
                <a:lnTo>
                  <a:pt x="427837" y="485698"/>
                </a:lnTo>
                <a:lnTo>
                  <a:pt x="94780" y="373024"/>
                </a:lnTo>
                <a:lnTo>
                  <a:pt x="99275" y="363258"/>
                </a:lnTo>
                <a:lnTo>
                  <a:pt x="104914" y="353860"/>
                </a:lnTo>
                <a:lnTo>
                  <a:pt x="111683" y="344855"/>
                </a:lnTo>
                <a:lnTo>
                  <a:pt x="119583" y="336207"/>
                </a:lnTo>
                <a:lnTo>
                  <a:pt x="0" y="345643"/>
                </a:lnTo>
                <a:lnTo>
                  <a:pt x="89293" y="425729"/>
                </a:lnTo>
                <a:lnTo>
                  <a:pt x="88201" y="414045"/>
                </a:lnTo>
                <a:lnTo>
                  <a:pt x="88277" y="402767"/>
                </a:lnTo>
                <a:lnTo>
                  <a:pt x="89522" y="391883"/>
                </a:lnTo>
                <a:lnTo>
                  <a:pt x="91909" y="381406"/>
                </a:lnTo>
                <a:lnTo>
                  <a:pt x="424980" y="494080"/>
                </a:lnTo>
                <a:lnTo>
                  <a:pt x="420484" y="503847"/>
                </a:lnTo>
                <a:lnTo>
                  <a:pt x="414845" y="513245"/>
                </a:lnTo>
                <a:lnTo>
                  <a:pt x="408076" y="522262"/>
                </a:lnTo>
                <a:lnTo>
                  <a:pt x="400177" y="530898"/>
                </a:lnTo>
                <a:lnTo>
                  <a:pt x="519747" y="521474"/>
                </a:lnTo>
                <a:close/>
              </a:path>
              <a:path w="520064" h="531495">
                <a:moveTo>
                  <a:pt x="519747" y="185267"/>
                </a:moveTo>
                <a:lnTo>
                  <a:pt x="430453" y="105181"/>
                </a:lnTo>
                <a:lnTo>
                  <a:pt x="431546" y="116865"/>
                </a:lnTo>
                <a:lnTo>
                  <a:pt x="431469" y="128143"/>
                </a:lnTo>
                <a:lnTo>
                  <a:pt x="430237" y="139026"/>
                </a:lnTo>
                <a:lnTo>
                  <a:pt x="427837" y="149504"/>
                </a:lnTo>
                <a:lnTo>
                  <a:pt x="94780" y="36817"/>
                </a:lnTo>
                <a:lnTo>
                  <a:pt x="99275" y="27051"/>
                </a:lnTo>
                <a:lnTo>
                  <a:pt x="104914" y="17665"/>
                </a:lnTo>
                <a:lnTo>
                  <a:pt x="111683" y="8648"/>
                </a:lnTo>
                <a:lnTo>
                  <a:pt x="119583" y="0"/>
                </a:lnTo>
                <a:lnTo>
                  <a:pt x="0" y="9436"/>
                </a:lnTo>
                <a:lnTo>
                  <a:pt x="89293" y="89522"/>
                </a:lnTo>
                <a:lnTo>
                  <a:pt x="88201" y="77838"/>
                </a:lnTo>
                <a:lnTo>
                  <a:pt x="88277" y="66560"/>
                </a:lnTo>
                <a:lnTo>
                  <a:pt x="89522" y="55689"/>
                </a:lnTo>
                <a:lnTo>
                  <a:pt x="91909" y="45199"/>
                </a:lnTo>
                <a:lnTo>
                  <a:pt x="424980" y="157886"/>
                </a:lnTo>
                <a:lnTo>
                  <a:pt x="420484" y="167652"/>
                </a:lnTo>
                <a:lnTo>
                  <a:pt x="414845" y="177038"/>
                </a:lnTo>
                <a:lnTo>
                  <a:pt x="408076" y="186055"/>
                </a:lnTo>
                <a:lnTo>
                  <a:pt x="400177" y="194703"/>
                </a:lnTo>
                <a:lnTo>
                  <a:pt x="519747" y="185267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9" name="object 89" descr=""/>
          <p:cNvGrpSpPr/>
          <p:nvPr/>
        </p:nvGrpSpPr>
        <p:grpSpPr>
          <a:xfrm>
            <a:off x="7817367" y="4405826"/>
            <a:ext cx="1150620" cy="1285240"/>
            <a:chOff x="7817367" y="4405826"/>
            <a:chExt cx="1150620" cy="1285240"/>
          </a:xfrm>
        </p:grpSpPr>
        <p:sp>
          <p:nvSpPr>
            <p:cNvPr id="90" name="object 90" descr=""/>
            <p:cNvSpPr/>
            <p:nvPr/>
          </p:nvSpPr>
          <p:spPr>
            <a:xfrm>
              <a:off x="8781004" y="4859103"/>
              <a:ext cx="126364" cy="800735"/>
            </a:xfrm>
            <a:custGeom>
              <a:avLst/>
              <a:gdLst/>
              <a:ahLst/>
              <a:cxnLst/>
              <a:rect l="l" t="t" r="r" b="b"/>
              <a:pathLst>
                <a:path w="126365" h="800735">
                  <a:moveTo>
                    <a:pt x="107842" y="0"/>
                  </a:moveTo>
                  <a:lnTo>
                    <a:pt x="18284" y="0"/>
                  </a:lnTo>
                  <a:lnTo>
                    <a:pt x="11183" y="1442"/>
                  </a:lnTo>
                  <a:lnTo>
                    <a:pt x="5370" y="5370"/>
                  </a:lnTo>
                  <a:lnTo>
                    <a:pt x="1442" y="11183"/>
                  </a:lnTo>
                  <a:lnTo>
                    <a:pt x="0" y="18284"/>
                  </a:lnTo>
                  <a:lnTo>
                    <a:pt x="0" y="782359"/>
                  </a:lnTo>
                  <a:lnTo>
                    <a:pt x="1442" y="789459"/>
                  </a:lnTo>
                  <a:lnTo>
                    <a:pt x="5370" y="795273"/>
                  </a:lnTo>
                  <a:lnTo>
                    <a:pt x="11183" y="799201"/>
                  </a:lnTo>
                  <a:lnTo>
                    <a:pt x="18284" y="800643"/>
                  </a:lnTo>
                  <a:lnTo>
                    <a:pt x="107842" y="800643"/>
                  </a:lnTo>
                  <a:lnTo>
                    <a:pt x="114942" y="799201"/>
                  </a:lnTo>
                  <a:lnTo>
                    <a:pt x="120757" y="795273"/>
                  </a:lnTo>
                  <a:lnTo>
                    <a:pt x="124687" y="789459"/>
                  </a:lnTo>
                  <a:lnTo>
                    <a:pt x="126130" y="782359"/>
                  </a:lnTo>
                  <a:lnTo>
                    <a:pt x="126130" y="18284"/>
                  </a:lnTo>
                  <a:lnTo>
                    <a:pt x="124687" y="11183"/>
                  </a:lnTo>
                  <a:lnTo>
                    <a:pt x="120757" y="5370"/>
                  </a:lnTo>
                  <a:lnTo>
                    <a:pt x="114942" y="1442"/>
                  </a:lnTo>
                  <a:lnTo>
                    <a:pt x="107842" y="0"/>
                  </a:lnTo>
                  <a:close/>
                </a:path>
              </a:pathLst>
            </a:custGeom>
            <a:solidFill>
              <a:srgbClr val="1A37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87797" y="5092703"/>
              <a:ext cx="111286" cy="58701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03158" y="4474497"/>
              <a:ext cx="80611" cy="61824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59912" y="4765640"/>
              <a:ext cx="171640" cy="139856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21146" y="4405826"/>
              <a:ext cx="246340" cy="139857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8744432" y="5146174"/>
              <a:ext cx="205104" cy="309245"/>
            </a:xfrm>
            <a:custGeom>
              <a:avLst/>
              <a:gdLst/>
              <a:ahLst/>
              <a:cxnLst/>
              <a:rect l="l" t="t" r="r" b="b"/>
              <a:pathLst>
                <a:path w="205104" h="309245">
                  <a:moveTo>
                    <a:pt x="204724" y="293154"/>
                  </a:moveTo>
                  <a:lnTo>
                    <a:pt x="0" y="293154"/>
                  </a:lnTo>
                  <a:lnTo>
                    <a:pt x="0" y="308698"/>
                  </a:lnTo>
                  <a:lnTo>
                    <a:pt x="204724" y="308698"/>
                  </a:lnTo>
                  <a:lnTo>
                    <a:pt x="204724" y="293154"/>
                  </a:lnTo>
                  <a:close/>
                </a:path>
                <a:path w="205104" h="309245">
                  <a:moveTo>
                    <a:pt x="204724" y="0"/>
                  </a:moveTo>
                  <a:lnTo>
                    <a:pt x="0" y="0"/>
                  </a:lnTo>
                  <a:lnTo>
                    <a:pt x="0" y="15544"/>
                  </a:lnTo>
                  <a:lnTo>
                    <a:pt x="204724" y="15544"/>
                  </a:lnTo>
                  <a:lnTo>
                    <a:pt x="204724" y="0"/>
                  </a:lnTo>
                  <a:close/>
                </a:path>
              </a:pathLst>
            </a:custGeom>
            <a:solidFill>
              <a:srgbClr val="A269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775319" y="5452152"/>
              <a:ext cx="142689" cy="236772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66293" y="5092703"/>
              <a:ext cx="111286" cy="58701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38408" y="4474497"/>
              <a:ext cx="171640" cy="618248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8138522" y="4797528"/>
              <a:ext cx="171450" cy="76835"/>
            </a:xfrm>
            <a:custGeom>
              <a:avLst/>
              <a:gdLst/>
              <a:ahLst/>
              <a:cxnLst/>
              <a:rect l="l" t="t" r="r" b="b"/>
              <a:pathLst>
                <a:path w="171450" h="76835">
                  <a:moveTo>
                    <a:pt x="171119" y="0"/>
                  </a:moveTo>
                  <a:lnTo>
                    <a:pt x="0" y="0"/>
                  </a:lnTo>
                </a:path>
                <a:path w="171450" h="76835">
                  <a:moveTo>
                    <a:pt x="171119" y="76370"/>
                  </a:moveTo>
                  <a:lnTo>
                    <a:pt x="0" y="76370"/>
                  </a:lnTo>
                </a:path>
              </a:pathLst>
            </a:custGeom>
            <a:ln w="3175">
              <a:solidFill>
                <a:srgbClr val="3C2B9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153816" y="5452152"/>
              <a:ext cx="142689" cy="17906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7817367" y="4767806"/>
              <a:ext cx="466090" cy="923290"/>
            </a:xfrm>
            <a:custGeom>
              <a:avLst/>
              <a:gdLst/>
              <a:ahLst/>
              <a:cxnLst/>
              <a:rect l="l" t="t" r="r" b="b"/>
              <a:pathLst>
                <a:path w="466090" h="923289">
                  <a:moveTo>
                    <a:pt x="346581" y="0"/>
                  </a:moveTo>
                  <a:lnTo>
                    <a:pt x="178908" y="0"/>
                  </a:lnTo>
                  <a:lnTo>
                    <a:pt x="178451" y="262"/>
                  </a:lnTo>
                  <a:lnTo>
                    <a:pt x="138562" y="6764"/>
                  </a:lnTo>
                  <a:lnTo>
                    <a:pt x="102764" y="24358"/>
                  </a:lnTo>
                  <a:lnTo>
                    <a:pt x="71512" y="51249"/>
                  </a:lnTo>
                  <a:lnTo>
                    <a:pt x="45262" y="85641"/>
                  </a:lnTo>
                  <a:lnTo>
                    <a:pt x="26008" y="122403"/>
                  </a:lnTo>
                  <a:lnTo>
                    <a:pt x="11747" y="162865"/>
                  </a:lnTo>
                  <a:lnTo>
                    <a:pt x="2927" y="205373"/>
                  </a:lnTo>
                  <a:lnTo>
                    <a:pt x="0" y="248274"/>
                  </a:lnTo>
                  <a:lnTo>
                    <a:pt x="2508" y="609863"/>
                  </a:lnTo>
                  <a:lnTo>
                    <a:pt x="2767" y="713120"/>
                  </a:lnTo>
                  <a:lnTo>
                    <a:pt x="6350" y="753398"/>
                  </a:lnTo>
                  <a:lnTo>
                    <a:pt x="31217" y="821295"/>
                  </a:lnTo>
                  <a:lnTo>
                    <a:pt x="75372" y="872617"/>
                  </a:lnTo>
                  <a:lnTo>
                    <a:pt x="132689" y="905913"/>
                  </a:lnTo>
                  <a:lnTo>
                    <a:pt x="194807" y="921224"/>
                  </a:lnTo>
                  <a:lnTo>
                    <a:pt x="225913" y="922938"/>
                  </a:lnTo>
                  <a:lnTo>
                    <a:pt x="256847" y="921074"/>
                  </a:lnTo>
                  <a:lnTo>
                    <a:pt x="325802" y="902493"/>
                  </a:lnTo>
                  <a:lnTo>
                    <a:pt x="360583" y="882513"/>
                  </a:lnTo>
                  <a:lnTo>
                    <a:pt x="389648" y="855904"/>
                  </a:lnTo>
                  <a:lnTo>
                    <a:pt x="411443" y="822794"/>
                  </a:lnTo>
                  <a:lnTo>
                    <a:pt x="439591" y="759827"/>
                  </a:lnTo>
                  <a:lnTo>
                    <a:pt x="466022" y="701507"/>
                  </a:lnTo>
                  <a:lnTo>
                    <a:pt x="339788" y="701860"/>
                  </a:lnTo>
                  <a:lnTo>
                    <a:pt x="325845" y="734108"/>
                  </a:lnTo>
                  <a:lnTo>
                    <a:pt x="313348" y="757375"/>
                  </a:lnTo>
                  <a:lnTo>
                    <a:pt x="295398" y="773637"/>
                  </a:lnTo>
                  <a:lnTo>
                    <a:pt x="265099" y="784868"/>
                  </a:lnTo>
                  <a:lnTo>
                    <a:pt x="246095" y="788210"/>
                  </a:lnTo>
                  <a:lnTo>
                    <a:pt x="226266" y="789291"/>
                  </a:lnTo>
                  <a:lnTo>
                    <a:pt x="206087" y="788065"/>
                  </a:lnTo>
                  <a:lnTo>
                    <a:pt x="168957" y="779319"/>
                  </a:lnTo>
                  <a:lnTo>
                    <a:pt x="128220" y="752749"/>
                  </a:lnTo>
                  <a:lnTo>
                    <a:pt x="113756" y="712073"/>
                  </a:lnTo>
                  <a:lnTo>
                    <a:pt x="110991" y="247749"/>
                  </a:lnTo>
                  <a:lnTo>
                    <a:pt x="112484" y="226459"/>
                  </a:lnTo>
                  <a:lnTo>
                    <a:pt x="124244" y="184877"/>
                  </a:lnTo>
                  <a:lnTo>
                    <a:pt x="154562" y="142876"/>
                  </a:lnTo>
                  <a:lnTo>
                    <a:pt x="178887" y="133722"/>
                  </a:lnTo>
                  <a:lnTo>
                    <a:pt x="178908" y="133981"/>
                  </a:lnTo>
                  <a:lnTo>
                    <a:pt x="346581" y="133981"/>
                  </a:lnTo>
                  <a:lnTo>
                    <a:pt x="346581" y="0"/>
                  </a:lnTo>
                  <a:close/>
                </a:path>
              </a:pathLst>
            </a:custGeom>
            <a:solidFill>
              <a:srgbClr val="1A3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848586" y="4805489"/>
              <a:ext cx="398780" cy="847725"/>
            </a:xfrm>
            <a:custGeom>
              <a:avLst/>
              <a:gdLst/>
              <a:ahLst/>
              <a:cxnLst/>
              <a:rect l="l" t="t" r="r" b="b"/>
              <a:pathLst>
                <a:path w="398779" h="847725">
                  <a:moveTo>
                    <a:pt x="315362" y="0"/>
                  </a:moveTo>
                  <a:lnTo>
                    <a:pt x="147354" y="118"/>
                  </a:lnTo>
                  <a:lnTo>
                    <a:pt x="86115" y="20010"/>
                  </a:lnTo>
                  <a:lnTo>
                    <a:pt x="39013" y="70627"/>
                  </a:lnTo>
                  <a:lnTo>
                    <a:pt x="10123" y="137097"/>
                  </a:lnTo>
                  <a:lnTo>
                    <a:pt x="0" y="210444"/>
                  </a:lnTo>
                  <a:lnTo>
                    <a:pt x="2505" y="571918"/>
                  </a:lnTo>
                  <a:lnTo>
                    <a:pt x="2764" y="675143"/>
                  </a:lnTo>
                  <a:lnTo>
                    <a:pt x="13430" y="736423"/>
                  </a:lnTo>
                  <a:lnTo>
                    <a:pt x="41629" y="784284"/>
                  </a:lnTo>
                  <a:lnTo>
                    <a:pt x="85790" y="820325"/>
                  </a:lnTo>
                  <a:lnTo>
                    <a:pt x="139175" y="841218"/>
                  </a:lnTo>
                  <a:lnTo>
                    <a:pt x="194794" y="847667"/>
                  </a:lnTo>
                  <a:lnTo>
                    <a:pt x="222605" y="846024"/>
                  </a:lnTo>
                  <a:lnTo>
                    <a:pt x="282342" y="830263"/>
                  </a:lnTo>
                  <a:lnTo>
                    <a:pt x="335486" y="792585"/>
                  </a:lnTo>
                  <a:lnTo>
                    <a:pt x="380951" y="704188"/>
                  </a:lnTo>
                  <a:lnTo>
                    <a:pt x="398386" y="664058"/>
                  </a:lnTo>
                  <a:lnTo>
                    <a:pt x="343940" y="664127"/>
                  </a:lnTo>
                  <a:lnTo>
                    <a:pt x="311104" y="736598"/>
                  </a:lnTo>
                  <a:lnTo>
                    <a:pt x="299798" y="752708"/>
                  </a:lnTo>
                  <a:lnTo>
                    <a:pt x="263298" y="776523"/>
                  </a:lnTo>
                  <a:lnTo>
                    <a:pt x="217900" y="787897"/>
                  </a:lnTo>
                  <a:lnTo>
                    <a:pt x="194948" y="789199"/>
                  </a:lnTo>
                  <a:lnTo>
                    <a:pt x="171696" y="787835"/>
                  </a:lnTo>
                  <a:lnTo>
                    <a:pt x="127537" y="777242"/>
                  </a:lnTo>
                  <a:lnTo>
                    <a:pt x="90312" y="756490"/>
                  </a:lnTo>
                  <a:lnTo>
                    <a:pt x="57912" y="712573"/>
                  </a:lnTo>
                  <a:lnTo>
                    <a:pt x="51320" y="674686"/>
                  </a:lnTo>
                  <a:lnTo>
                    <a:pt x="48555" y="210214"/>
                  </a:lnTo>
                  <a:lnTo>
                    <a:pt x="50452" y="182847"/>
                  </a:lnTo>
                  <a:lnTo>
                    <a:pt x="65395" y="129625"/>
                  </a:lnTo>
                  <a:lnTo>
                    <a:pt x="92191" y="86790"/>
                  </a:lnTo>
                  <a:lnTo>
                    <a:pt x="127323" y="62100"/>
                  </a:lnTo>
                  <a:lnTo>
                    <a:pt x="147689" y="58502"/>
                  </a:lnTo>
                  <a:lnTo>
                    <a:pt x="315362" y="58618"/>
                  </a:lnTo>
                  <a:lnTo>
                    <a:pt x="315362" y="0"/>
                  </a:lnTo>
                  <a:close/>
                </a:path>
              </a:pathLst>
            </a:custGeom>
            <a:solidFill>
              <a:srgbClr val="2644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38408" y="4765640"/>
              <a:ext cx="171640" cy="108478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55484" y="5097771"/>
              <a:ext cx="37771" cy="220454"/>
            </a:xfrm>
            <a:prstGeom prst="rect">
              <a:avLst/>
            </a:prstGeom>
          </p:spPr>
        </p:pic>
      </p:grpSp>
      <p:sp>
        <p:nvSpPr>
          <p:cNvPr id="105" name="object 105" descr=""/>
          <p:cNvSpPr txBox="1"/>
          <p:nvPr/>
        </p:nvSpPr>
        <p:spPr>
          <a:xfrm>
            <a:off x="7835929" y="5136717"/>
            <a:ext cx="76835" cy="146685"/>
          </a:xfrm>
          <a:prstGeom prst="rect">
            <a:avLst/>
          </a:prstGeom>
        </p:spPr>
        <p:txBody>
          <a:bodyPr wrap="square" lIns="0" tIns="1333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" spc="-20">
                <a:solidFill>
                  <a:srgbClr val="1A3782"/>
                </a:solidFill>
                <a:latin typeface="Arial"/>
                <a:cs typeface="Arial"/>
              </a:rPr>
              <a:t>RYAN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106" name="object 106" descr=""/>
          <p:cNvGrpSpPr/>
          <p:nvPr/>
        </p:nvGrpSpPr>
        <p:grpSpPr>
          <a:xfrm>
            <a:off x="8048652" y="4405826"/>
            <a:ext cx="1783714" cy="1285240"/>
            <a:chOff x="8048652" y="4405826"/>
            <a:chExt cx="1783714" cy="1285240"/>
          </a:xfrm>
        </p:grpSpPr>
        <p:pic>
          <p:nvPicPr>
            <p:cNvPr id="107" name="object 10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99643" y="4405826"/>
              <a:ext cx="246340" cy="139857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8048652" y="5300517"/>
              <a:ext cx="1536065" cy="139065"/>
            </a:xfrm>
            <a:custGeom>
              <a:avLst/>
              <a:gdLst/>
              <a:ahLst/>
              <a:cxnLst/>
              <a:rect l="l" t="t" r="r" b="b"/>
              <a:pathLst>
                <a:path w="1536065" h="139064">
                  <a:moveTo>
                    <a:pt x="1535483" y="0"/>
                  </a:moveTo>
                  <a:lnTo>
                    <a:pt x="0" y="0"/>
                  </a:lnTo>
                  <a:lnTo>
                    <a:pt x="0" y="138924"/>
                  </a:lnTo>
                  <a:lnTo>
                    <a:pt x="1535483" y="138924"/>
                  </a:lnTo>
                  <a:lnTo>
                    <a:pt x="1535483" y="0"/>
                  </a:lnTo>
                  <a:close/>
                </a:path>
              </a:pathLst>
            </a:custGeom>
            <a:solidFill>
              <a:srgbClr val="CF9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8048652" y="5161589"/>
              <a:ext cx="1536065" cy="139065"/>
            </a:xfrm>
            <a:custGeom>
              <a:avLst/>
              <a:gdLst/>
              <a:ahLst/>
              <a:cxnLst/>
              <a:rect l="l" t="t" r="r" b="b"/>
              <a:pathLst>
                <a:path w="1536065" h="139064">
                  <a:moveTo>
                    <a:pt x="1535483" y="0"/>
                  </a:moveTo>
                  <a:lnTo>
                    <a:pt x="0" y="0"/>
                  </a:lnTo>
                  <a:lnTo>
                    <a:pt x="0" y="138927"/>
                  </a:lnTo>
                  <a:lnTo>
                    <a:pt x="1535483" y="138927"/>
                  </a:lnTo>
                  <a:lnTo>
                    <a:pt x="1535483" y="0"/>
                  </a:lnTo>
                  <a:close/>
                </a:path>
              </a:pathLst>
            </a:custGeom>
            <a:solidFill>
              <a:srgbClr val="BE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122933" y="5146174"/>
              <a:ext cx="205104" cy="309245"/>
            </a:xfrm>
            <a:custGeom>
              <a:avLst/>
              <a:gdLst/>
              <a:ahLst/>
              <a:cxnLst/>
              <a:rect l="l" t="t" r="r" b="b"/>
              <a:pathLst>
                <a:path w="205104" h="309245">
                  <a:moveTo>
                    <a:pt x="204724" y="293154"/>
                  </a:moveTo>
                  <a:lnTo>
                    <a:pt x="0" y="293154"/>
                  </a:lnTo>
                  <a:lnTo>
                    <a:pt x="0" y="308698"/>
                  </a:lnTo>
                  <a:lnTo>
                    <a:pt x="204724" y="308698"/>
                  </a:lnTo>
                  <a:lnTo>
                    <a:pt x="204724" y="293154"/>
                  </a:lnTo>
                  <a:close/>
                </a:path>
                <a:path w="205104" h="309245">
                  <a:moveTo>
                    <a:pt x="204724" y="0"/>
                  </a:moveTo>
                  <a:lnTo>
                    <a:pt x="0" y="0"/>
                  </a:lnTo>
                  <a:lnTo>
                    <a:pt x="0" y="15544"/>
                  </a:lnTo>
                  <a:lnTo>
                    <a:pt x="204724" y="15544"/>
                  </a:lnTo>
                  <a:lnTo>
                    <a:pt x="204724" y="0"/>
                  </a:lnTo>
                  <a:close/>
                </a:path>
              </a:pathLst>
            </a:custGeom>
            <a:solidFill>
              <a:srgbClr val="A269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371664" y="5092703"/>
              <a:ext cx="111286" cy="58701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339198" y="4474497"/>
              <a:ext cx="171637" cy="618248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9339602" y="4797528"/>
              <a:ext cx="171450" cy="76835"/>
            </a:xfrm>
            <a:custGeom>
              <a:avLst/>
              <a:gdLst/>
              <a:ahLst/>
              <a:cxnLst/>
              <a:rect l="l" t="t" r="r" b="b"/>
              <a:pathLst>
                <a:path w="171450" h="76835">
                  <a:moveTo>
                    <a:pt x="0" y="0"/>
                  </a:moveTo>
                  <a:lnTo>
                    <a:pt x="171118" y="0"/>
                  </a:lnTo>
                </a:path>
                <a:path w="171450" h="76835">
                  <a:moveTo>
                    <a:pt x="0" y="76370"/>
                  </a:moveTo>
                  <a:lnTo>
                    <a:pt x="171118" y="76370"/>
                  </a:lnTo>
                </a:path>
              </a:pathLst>
            </a:custGeom>
            <a:ln w="3175">
              <a:solidFill>
                <a:srgbClr val="3C2B9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352738" y="5452152"/>
              <a:ext cx="142689" cy="17906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9365853" y="4767806"/>
              <a:ext cx="466090" cy="923290"/>
            </a:xfrm>
            <a:custGeom>
              <a:avLst/>
              <a:gdLst/>
              <a:ahLst/>
              <a:cxnLst/>
              <a:rect l="l" t="t" r="r" b="b"/>
              <a:pathLst>
                <a:path w="466090" h="923289">
                  <a:moveTo>
                    <a:pt x="287113" y="0"/>
                  </a:moveTo>
                  <a:lnTo>
                    <a:pt x="119440" y="0"/>
                  </a:lnTo>
                  <a:lnTo>
                    <a:pt x="119440" y="133981"/>
                  </a:lnTo>
                  <a:lnTo>
                    <a:pt x="287113" y="133981"/>
                  </a:lnTo>
                  <a:lnTo>
                    <a:pt x="287135" y="133722"/>
                  </a:lnTo>
                  <a:lnTo>
                    <a:pt x="299662" y="136180"/>
                  </a:lnTo>
                  <a:lnTo>
                    <a:pt x="331970" y="166241"/>
                  </a:lnTo>
                  <a:lnTo>
                    <a:pt x="349044" y="205226"/>
                  </a:lnTo>
                  <a:lnTo>
                    <a:pt x="355032" y="247749"/>
                  </a:lnTo>
                  <a:lnTo>
                    <a:pt x="352267" y="712073"/>
                  </a:lnTo>
                  <a:lnTo>
                    <a:pt x="337802" y="752749"/>
                  </a:lnTo>
                  <a:lnTo>
                    <a:pt x="297066" y="779319"/>
                  </a:lnTo>
                  <a:lnTo>
                    <a:pt x="259935" y="788065"/>
                  </a:lnTo>
                  <a:lnTo>
                    <a:pt x="239756" y="789291"/>
                  </a:lnTo>
                  <a:lnTo>
                    <a:pt x="219927" y="788210"/>
                  </a:lnTo>
                  <a:lnTo>
                    <a:pt x="170624" y="773637"/>
                  </a:lnTo>
                  <a:lnTo>
                    <a:pt x="140176" y="734108"/>
                  </a:lnTo>
                  <a:lnTo>
                    <a:pt x="126234" y="701860"/>
                  </a:lnTo>
                  <a:lnTo>
                    <a:pt x="0" y="701507"/>
                  </a:lnTo>
                  <a:lnTo>
                    <a:pt x="26435" y="759827"/>
                  </a:lnTo>
                  <a:lnTo>
                    <a:pt x="54579" y="822794"/>
                  </a:lnTo>
                  <a:lnTo>
                    <a:pt x="76374" y="855904"/>
                  </a:lnTo>
                  <a:lnTo>
                    <a:pt x="105440" y="882513"/>
                  </a:lnTo>
                  <a:lnTo>
                    <a:pt x="140220" y="902493"/>
                  </a:lnTo>
                  <a:lnTo>
                    <a:pt x="179161" y="915710"/>
                  </a:lnTo>
                  <a:lnTo>
                    <a:pt x="240109" y="922938"/>
                  </a:lnTo>
                  <a:lnTo>
                    <a:pt x="271217" y="921224"/>
                  </a:lnTo>
                  <a:lnTo>
                    <a:pt x="333335" y="905913"/>
                  </a:lnTo>
                  <a:lnTo>
                    <a:pt x="390650" y="872617"/>
                  </a:lnTo>
                  <a:lnTo>
                    <a:pt x="434806" y="821295"/>
                  </a:lnTo>
                  <a:lnTo>
                    <a:pt x="459674" y="753398"/>
                  </a:lnTo>
                  <a:lnTo>
                    <a:pt x="463255" y="713120"/>
                  </a:lnTo>
                  <a:lnTo>
                    <a:pt x="463514" y="609863"/>
                  </a:lnTo>
                  <a:lnTo>
                    <a:pt x="466023" y="248274"/>
                  </a:lnTo>
                  <a:lnTo>
                    <a:pt x="463095" y="205373"/>
                  </a:lnTo>
                  <a:lnTo>
                    <a:pt x="454277" y="162865"/>
                  </a:lnTo>
                  <a:lnTo>
                    <a:pt x="440017" y="122403"/>
                  </a:lnTo>
                  <a:lnTo>
                    <a:pt x="420763" y="85641"/>
                  </a:lnTo>
                  <a:lnTo>
                    <a:pt x="394511" y="51249"/>
                  </a:lnTo>
                  <a:lnTo>
                    <a:pt x="363258" y="24358"/>
                  </a:lnTo>
                  <a:lnTo>
                    <a:pt x="327460" y="6764"/>
                  </a:lnTo>
                  <a:lnTo>
                    <a:pt x="287571" y="262"/>
                  </a:lnTo>
                  <a:lnTo>
                    <a:pt x="287113" y="0"/>
                  </a:lnTo>
                  <a:close/>
                </a:path>
              </a:pathLst>
            </a:custGeom>
            <a:solidFill>
              <a:srgbClr val="1A3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9402274" y="4805489"/>
              <a:ext cx="398780" cy="847725"/>
            </a:xfrm>
            <a:custGeom>
              <a:avLst/>
              <a:gdLst/>
              <a:ahLst/>
              <a:cxnLst/>
              <a:rect l="l" t="t" r="r" b="b"/>
              <a:pathLst>
                <a:path w="398779" h="847725">
                  <a:moveTo>
                    <a:pt x="251028" y="118"/>
                  </a:moveTo>
                  <a:lnTo>
                    <a:pt x="83019" y="0"/>
                  </a:lnTo>
                  <a:lnTo>
                    <a:pt x="83019" y="58618"/>
                  </a:lnTo>
                  <a:lnTo>
                    <a:pt x="250692" y="58502"/>
                  </a:lnTo>
                  <a:lnTo>
                    <a:pt x="271059" y="62100"/>
                  </a:lnTo>
                  <a:lnTo>
                    <a:pt x="306191" y="86790"/>
                  </a:lnTo>
                  <a:lnTo>
                    <a:pt x="332986" y="129625"/>
                  </a:lnTo>
                  <a:lnTo>
                    <a:pt x="347930" y="182847"/>
                  </a:lnTo>
                  <a:lnTo>
                    <a:pt x="349826" y="210214"/>
                  </a:lnTo>
                  <a:lnTo>
                    <a:pt x="347061" y="674686"/>
                  </a:lnTo>
                  <a:lnTo>
                    <a:pt x="340470" y="712573"/>
                  </a:lnTo>
                  <a:lnTo>
                    <a:pt x="308069" y="756490"/>
                  </a:lnTo>
                  <a:lnTo>
                    <a:pt x="270846" y="777242"/>
                  </a:lnTo>
                  <a:lnTo>
                    <a:pt x="226688" y="787835"/>
                  </a:lnTo>
                  <a:lnTo>
                    <a:pt x="203435" y="789199"/>
                  </a:lnTo>
                  <a:lnTo>
                    <a:pt x="180483" y="787897"/>
                  </a:lnTo>
                  <a:lnTo>
                    <a:pt x="135085" y="776523"/>
                  </a:lnTo>
                  <a:lnTo>
                    <a:pt x="98584" y="752708"/>
                  </a:lnTo>
                  <a:lnTo>
                    <a:pt x="54442" y="664127"/>
                  </a:lnTo>
                  <a:lnTo>
                    <a:pt x="0" y="664058"/>
                  </a:lnTo>
                  <a:lnTo>
                    <a:pt x="17430" y="704188"/>
                  </a:lnTo>
                  <a:lnTo>
                    <a:pt x="45212" y="766122"/>
                  </a:lnTo>
                  <a:lnTo>
                    <a:pt x="86946" y="814007"/>
                  </a:lnTo>
                  <a:lnTo>
                    <a:pt x="148860" y="841228"/>
                  </a:lnTo>
                  <a:lnTo>
                    <a:pt x="203587" y="847667"/>
                  </a:lnTo>
                  <a:lnTo>
                    <a:pt x="231621" y="846088"/>
                  </a:lnTo>
                  <a:lnTo>
                    <a:pt x="286712" y="832624"/>
                  </a:lnTo>
                  <a:lnTo>
                    <a:pt x="336168" y="804239"/>
                  </a:lnTo>
                  <a:lnTo>
                    <a:pt x="372781" y="762004"/>
                  </a:lnTo>
                  <a:lnTo>
                    <a:pt x="392742" y="707488"/>
                  </a:lnTo>
                  <a:lnTo>
                    <a:pt x="395878" y="571918"/>
                  </a:lnTo>
                  <a:lnTo>
                    <a:pt x="398386" y="210444"/>
                  </a:lnTo>
                  <a:lnTo>
                    <a:pt x="388259" y="137097"/>
                  </a:lnTo>
                  <a:lnTo>
                    <a:pt x="359369" y="70627"/>
                  </a:lnTo>
                  <a:lnTo>
                    <a:pt x="312270" y="20010"/>
                  </a:lnTo>
                  <a:lnTo>
                    <a:pt x="283221" y="5481"/>
                  </a:lnTo>
                  <a:lnTo>
                    <a:pt x="251028" y="118"/>
                  </a:lnTo>
                  <a:close/>
                </a:path>
              </a:pathLst>
            </a:custGeom>
            <a:solidFill>
              <a:srgbClr val="2644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339198" y="4765640"/>
              <a:ext cx="171637" cy="108478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755988" y="5097771"/>
              <a:ext cx="37771" cy="220454"/>
            </a:xfrm>
            <a:prstGeom prst="rect">
              <a:avLst/>
            </a:prstGeom>
          </p:spPr>
        </p:pic>
      </p:grpSp>
      <p:sp>
        <p:nvSpPr>
          <p:cNvPr id="119" name="object 119" descr=""/>
          <p:cNvSpPr txBox="1"/>
          <p:nvPr/>
        </p:nvSpPr>
        <p:spPr>
          <a:xfrm>
            <a:off x="9736855" y="5136717"/>
            <a:ext cx="76835" cy="146685"/>
          </a:xfrm>
          <a:prstGeom prst="rect">
            <a:avLst/>
          </a:prstGeom>
        </p:spPr>
        <p:txBody>
          <a:bodyPr wrap="square" lIns="0" tIns="1333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" spc="-20">
                <a:solidFill>
                  <a:srgbClr val="1A3782"/>
                </a:solidFill>
                <a:latin typeface="Arial"/>
                <a:cs typeface="Arial"/>
              </a:rPr>
              <a:t>RYAN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9303260" y="4405826"/>
            <a:ext cx="246379" cy="1049655"/>
            <a:chOff x="9303260" y="4405826"/>
            <a:chExt cx="246379" cy="1049655"/>
          </a:xfrm>
        </p:grpSpPr>
        <p:pic>
          <p:nvPicPr>
            <p:cNvPr id="121" name="object 12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303260" y="4405826"/>
              <a:ext cx="246340" cy="139857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9321572" y="5146174"/>
              <a:ext cx="205104" cy="309245"/>
            </a:xfrm>
            <a:custGeom>
              <a:avLst/>
              <a:gdLst/>
              <a:ahLst/>
              <a:cxnLst/>
              <a:rect l="l" t="t" r="r" b="b"/>
              <a:pathLst>
                <a:path w="205104" h="309245">
                  <a:moveTo>
                    <a:pt x="204736" y="293154"/>
                  </a:moveTo>
                  <a:lnTo>
                    <a:pt x="0" y="293154"/>
                  </a:lnTo>
                  <a:lnTo>
                    <a:pt x="0" y="308698"/>
                  </a:lnTo>
                  <a:lnTo>
                    <a:pt x="204736" y="308698"/>
                  </a:lnTo>
                  <a:lnTo>
                    <a:pt x="204736" y="293154"/>
                  </a:lnTo>
                  <a:close/>
                </a:path>
                <a:path w="205104" h="309245">
                  <a:moveTo>
                    <a:pt x="204736" y="0"/>
                  </a:moveTo>
                  <a:lnTo>
                    <a:pt x="0" y="0"/>
                  </a:lnTo>
                  <a:lnTo>
                    <a:pt x="0" y="15544"/>
                  </a:lnTo>
                  <a:lnTo>
                    <a:pt x="204736" y="15544"/>
                  </a:lnTo>
                  <a:lnTo>
                    <a:pt x="204736" y="0"/>
                  </a:lnTo>
                  <a:close/>
                </a:path>
              </a:pathLst>
            </a:custGeom>
            <a:solidFill>
              <a:srgbClr val="A269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/>
          <p:nvPr/>
        </p:nvSpPr>
        <p:spPr>
          <a:xfrm>
            <a:off x="475686" y="2934885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475686" y="3315891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475686" y="369688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475686" y="4077888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3813246" y="2934885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3813246" y="3315891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3813246" y="369688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3813246" y="4077888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7287969" y="2934885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7287969" y="3315891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7287969" y="369688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7287969" y="4077888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475686" y="6165767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475686" y="6546772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475686" y="6927770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475686" y="730876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3813246" y="6165767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3813246" y="6546772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3813246" y="6927770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3813246" y="730876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7287969" y="6165767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7287969" y="6546772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7287969" y="6927770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7287969" y="730876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CASCAMITE WOOD GLUE WORKSHEET</cp:keywords>
  <dc:title>casca1a.cdr</dc:title>
  <dcterms:created xsi:type="dcterms:W3CDTF">2022-11-23T19:44:41Z</dcterms:created>
  <dcterms:modified xsi:type="dcterms:W3CDTF">2022-11-23T19:44:41Z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2022-11-23T00:00:00Z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2022-11-23T00:00:00Z</vt:filetime>
  </property>
  <property fmtid="{D5CDD505-2E9C-101B-9397-08002B2CF9AE}" pid="5" name="Producer">
    <vt:lpwstr>Corel PDF Engine Version 19.1.0.419</vt:lpwstr>
  </property>
</Properties>
</file>