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deepfram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1419" y="173569"/>
            <a:ext cx="5764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DEEP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FRAME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FRET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130" y="721249"/>
            <a:ext cx="549656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https://technologystudent.com/equip_ﬂsh/deepframe1.html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66" y="1244769"/>
            <a:ext cx="7146290" cy="8851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324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Deep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Fret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424" y="38149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8230" y="254172"/>
            <a:ext cx="7140575" cy="10248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35" marR="5080">
              <a:lnSpc>
                <a:spcPts val="1560"/>
              </a:lnSpc>
              <a:spcBef>
                <a:spcPts val="250"/>
              </a:spcBef>
              <a:tabLst>
                <a:tab pos="48463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images,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deep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fret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saw,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board.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deepframe1.cdr</dc:title>
  <dc:creator>BY V.RYAN</dc:creator>
  <cp:keywords>THE DEEP FRAME FRET SAW - EXAMINATION QUESTIONS</cp:keywords>
  <cp:lastModifiedBy>Vincent RYan</cp:lastModifiedBy>
  <cp:revision>1</cp:revision>
  <dcterms:created xsi:type="dcterms:W3CDTF">2022-05-10T16:15:10Z</dcterms:created>
  <dcterms:modified xsi:type="dcterms:W3CDTF">2022-05-10T16:15:30Z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