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equip_flsh/drape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173920" y="721249"/>
            <a:ext cx="5306695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  <a:tabLst>
                <a:tab pos="144843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https://technologystudent.com/equip_ﬂsh/drape1.html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7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8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r>
              <a:rPr dirty="0" sz="650" spc="32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8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7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-20">
                <a:solidFill>
                  <a:srgbClr val="3C2B98"/>
                </a:solidFill>
                <a:latin typeface="Arial"/>
                <a:cs typeface="Arial"/>
              </a:rPr>
              <a:t>2022</a:t>
            </a:r>
            <a:endParaRPr sz="6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229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31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29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dirty="0" sz="650" spc="26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-1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dirty="0" sz="65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dirty="0" sz="650" spc="-1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09485" y="1260825"/>
            <a:ext cx="33623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96845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1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151616"/>
                </a:solidFill>
                <a:latin typeface="Arial"/>
                <a:cs typeface="Arial"/>
              </a:rPr>
              <a:t>Brieﬂy,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Drape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forming?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235127" y="165279"/>
            <a:ext cx="710057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spc="-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DRAPING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/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DRAPE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FORMING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dirty="0" u="sng" sz="1600" spc="-2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PLASTICS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277437" y="1945673"/>
            <a:ext cx="6953250" cy="0"/>
          </a:xfrm>
          <a:custGeom>
            <a:avLst/>
            <a:gdLst/>
            <a:ahLst/>
            <a:cxnLst/>
            <a:rect l="l" t="t" r="r" b="b"/>
            <a:pathLst>
              <a:path w="6953250" h="0">
                <a:moveTo>
                  <a:pt x="0" y="0"/>
                </a:moveTo>
                <a:lnTo>
                  <a:pt x="695325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277437" y="2484720"/>
            <a:ext cx="6953250" cy="0"/>
          </a:xfrm>
          <a:custGeom>
            <a:avLst/>
            <a:gdLst/>
            <a:ahLst/>
            <a:cxnLst/>
            <a:rect l="l" t="t" r="r" b="b"/>
            <a:pathLst>
              <a:path w="6953250" h="0">
                <a:moveTo>
                  <a:pt x="0" y="0"/>
                </a:moveTo>
                <a:lnTo>
                  <a:pt x="695325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277437" y="3004855"/>
            <a:ext cx="6953250" cy="0"/>
          </a:xfrm>
          <a:custGeom>
            <a:avLst/>
            <a:gdLst/>
            <a:ahLst/>
            <a:cxnLst/>
            <a:rect l="l" t="t" r="r" b="b"/>
            <a:pathLst>
              <a:path w="6953250" h="0">
                <a:moveTo>
                  <a:pt x="0" y="0"/>
                </a:moveTo>
                <a:lnTo>
                  <a:pt x="695325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277437" y="3543901"/>
            <a:ext cx="6953250" cy="0"/>
          </a:xfrm>
          <a:custGeom>
            <a:avLst/>
            <a:gdLst/>
            <a:ahLst/>
            <a:cxnLst/>
            <a:rect l="l" t="t" r="r" b="b"/>
            <a:pathLst>
              <a:path w="6953250" h="0">
                <a:moveTo>
                  <a:pt x="0" y="0"/>
                </a:moveTo>
                <a:lnTo>
                  <a:pt x="695325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209464" y="3836387"/>
            <a:ext cx="699833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80264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sketches,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procedure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draping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strip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thermoplastic</a:t>
            </a:r>
            <a:r>
              <a:rPr dirty="0" sz="1400" spc="-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(e.g. acrylic).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277437" y="4596836"/>
            <a:ext cx="6953250" cy="0"/>
          </a:xfrm>
          <a:custGeom>
            <a:avLst/>
            <a:gdLst/>
            <a:ahLst/>
            <a:cxnLst/>
            <a:rect l="l" t="t" r="r" b="b"/>
            <a:pathLst>
              <a:path w="6953250" h="0">
                <a:moveTo>
                  <a:pt x="0" y="0"/>
                </a:moveTo>
                <a:lnTo>
                  <a:pt x="695325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277437" y="5135882"/>
            <a:ext cx="6953250" cy="0"/>
          </a:xfrm>
          <a:custGeom>
            <a:avLst/>
            <a:gdLst/>
            <a:ahLst/>
            <a:cxnLst/>
            <a:rect l="l" t="t" r="r" b="b"/>
            <a:pathLst>
              <a:path w="6953250" h="0">
                <a:moveTo>
                  <a:pt x="0" y="0"/>
                </a:moveTo>
                <a:lnTo>
                  <a:pt x="695325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277437" y="5656018"/>
            <a:ext cx="6953250" cy="0"/>
          </a:xfrm>
          <a:custGeom>
            <a:avLst/>
            <a:gdLst/>
            <a:ahLst/>
            <a:cxnLst/>
            <a:rect l="l" t="t" r="r" b="b"/>
            <a:pathLst>
              <a:path w="6953250" h="0">
                <a:moveTo>
                  <a:pt x="0" y="0"/>
                </a:moveTo>
                <a:lnTo>
                  <a:pt x="695325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7437" y="6195063"/>
            <a:ext cx="6953250" cy="0"/>
          </a:xfrm>
          <a:custGeom>
            <a:avLst/>
            <a:gdLst/>
            <a:ahLst/>
            <a:cxnLst/>
            <a:rect l="l" t="t" r="r" b="b"/>
            <a:pathLst>
              <a:path w="6953250" h="0">
                <a:moveTo>
                  <a:pt x="0" y="0"/>
                </a:moveTo>
                <a:lnTo>
                  <a:pt x="695325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7437" y="6758942"/>
            <a:ext cx="6953250" cy="0"/>
          </a:xfrm>
          <a:custGeom>
            <a:avLst/>
            <a:gdLst/>
            <a:ahLst/>
            <a:cxnLst/>
            <a:rect l="l" t="t" r="r" b="b"/>
            <a:pathLst>
              <a:path w="6953250" h="0">
                <a:moveTo>
                  <a:pt x="0" y="0"/>
                </a:moveTo>
                <a:lnTo>
                  <a:pt x="695325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DRAPE FORMING / DRAPING OF PLASTICS</cp:keywords>
  <dc:title>drape1.cdr</dc:title>
  <dcterms:created xsi:type="dcterms:W3CDTF">2022-11-09T16:25:06Z</dcterms:created>
  <dcterms:modified xsi:type="dcterms:W3CDTF">2022-11-09T16:25:06Z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2022-11-09T00:00:00Z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2022-11-09T00:00:00Z</vt:filetime>
  </property>
  <property fmtid="{D5CDD505-2E9C-101B-9397-08002B2CF9AE}" pid="5" name="Producer">
    <vt:lpwstr>Corel PDF Engine Version 19.1.0.419</vt:lpwstr>
  </property>
</Properties>
</file>