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pmemory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3920" y="721249"/>
            <a:ext cx="530669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34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https://technologystudent.com/equip_ﬂsh/pmemory1.html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485" y="1260825"/>
            <a:ext cx="56546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8919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Brieﬂy,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physical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property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‘Plastic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Memory’?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0727" y="165279"/>
            <a:ext cx="697610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PLASTIC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MEMORY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THERMOPLASTICS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9468" y="3836387"/>
            <a:ext cx="69977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80264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sketches,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demonstration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plastic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memory(e.g. acrylic).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drape4.cdr</dc:title>
  <dc:creator>BY V.RYAN</dc:creator>
  <cp:keywords>WHAT IS PLASTIC MEMORY?</cp:keywords>
  <cp:lastModifiedBy>Vincent RYan</cp:lastModifiedBy>
  <cp:revision>1</cp:revision>
  <dcterms:created xsi:type="dcterms:W3CDTF">2022-11-09T17:43:59Z</dcterms:created>
  <dcterms:modified xsi:type="dcterms:W3CDTF">2022-11-09T17:44:17Z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2022-11-09T00:00:00Z</vt:filetime>
  </property>
  <property fmtid="{D5CDD505-2E9C-101B-9397-08002B2CF9AE}" pid="5" name="Producer">
    <vt:lpwstr>Corel PDF Engine Version 19.1.0.419</vt:lpwstr>
  </property>
</Properties>
</file>