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hyperlink" Target="https://www.technologystudent.com/equip_flsh/fclamp1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equip_flsh/fclamp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3" y="-31899"/>
            <a:ext cx="569785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R="98425" algn="ctr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F-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CLAMP</a:t>
            </a:r>
            <a:r>
              <a:rPr sz="1600" b="1" u="sng" spc="-7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45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60" y="1129172"/>
            <a:ext cx="6804659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F-Clamp,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904047" y="1890554"/>
            <a:ext cx="3253740" cy="6546215"/>
            <a:chOff x="1904047" y="1890554"/>
            <a:chExt cx="3253740" cy="6546215"/>
          </a:xfrm>
        </p:grpSpPr>
        <p:sp>
          <p:nvSpPr>
            <p:cNvPr id="5" name="object 5"/>
            <p:cNvSpPr/>
            <p:nvPr/>
          </p:nvSpPr>
          <p:spPr>
            <a:xfrm>
              <a:off x="4164664" y="2327839"/>
              <a:ext cx="411480" cy="6107430"/>
            </a:xfrm>
            <a:custGeom>
              <a:avLst/>
              <a:gdLst/>
              <a:ahLst/>
              <a:cxnLst/>
              <a:rect l="l" t="t" r="r" b="b"/>
              <a:pathLst>
                <a:path w="411479" h="6107430">
                  <a:moveTo>
                    <a:pt x="0" y="0"/>
                  </a:moveTo>
                  <a:lnTo>
                    <a:pt x="411479" y="0"/>
                  </a:lnTo>
                  <a:lnTo>
                    <a:pt x="411479" y="6059807"/>
                  </a:lnTo>
                  <a:lnTo>
                    <a:pt x="373931" y="6107219"/>
                  </a:lnTo>
                  <a:lnTo>
                    <a:pt x="39603" y="6107219"/>
                  </a:lnTo>
                  <a:lnTo>
                    <a:pt x="0" y="606266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25767" y="8252182"/>
              <a:ext cx="85608" cy="8560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960943" y="4543319"/>
              <a:ext cx="761365" cy="354965"/>
            </a:xfrm>
            <a:custGeom>
              <a:avLst/>
              <a:gdLst/>
              <a:ahLst/>
              <a:cxnLst/>
              <a:rect l="l" t="t" r="r" b="b"/>
              <a:pathLst>
                <a:path w="761364" h="354964">
                  <a:moveTo>
                    <a:pt x="735506" y="0"/>
                  </a:moveTo>
                  <a:lnTo>
                    <a:pt x="693101" y="8847"/>
                  </a:lnTo>
                  <a:lnTo>
                    <a:pt x="38371" y="271425"/>
                  </a:lnTo>
                  <a:lnTo>
                    <a:pt x="1600" y="294327"/>
                  </a:lnTo>
                  <a:lnTo>
                    <a:pt x="0" y="300148"/>
                  </a:lnTo>
                  <a:lnTo>
                    <a:pt x="20566" y="351431"/>
                  </a:lnTo>
                  <a:lnTo>
                    <a:pt x="25745" y="354533"/>
                  </a:lnTo>
                  <a:lnTo>
                    <a:pt x="36442" y="354484"/>
                  </a:lnTo>
                  <a:lnTo>
                    <a:pt x="722880" y="83108"/>
                  </a:lnTo>
                  <a:lnTo>
                    <a:pt x="759651" y="60206"/>
                  </a:lnTo>
                  <a:lnTo>
                    <a:pt x="761251" y="54384"/>
                  </a:lnTo>
                  <a:lnTo>
                    <a:pt x="740685" y="3102"/>
                  </a:lnTo>
                  <a:lnTo>
                    <a:pt x="7355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60943" y="4543319"/>
              <a:ext cx="761365" cy="354965"/>
            </a:xfrm>
            <a:custGeom>
              <a:avLst/>
              <a:gdLst/>
              <a:ahLst/>
              <a:cxnLst/>
              <a:rect l="l" t="t" r="r" b="b"/>
              <a:pathLst>
                <a:path w="761364" h="354964">
                  <a:moveTo>
                    <a:pt x="38371" y="271425"/>
                  </a:moveTo>
                  <a:lnTo>
                    <a:pt x="693101" y="8847"/>
                  </a:lnTo>
                  <a:lnTo>
                    <a:pt x="710154" y="3060"/>
                  </a:lnTo>
                  <a:lnTo>
                    <a:pt x="724809" y="48"/>
                  </a:lnTo>
                  <a:lnTo>
                    <a:pt x="735506" y="0"/>
                  </a:lnTo>
                  <a:lnTo>
                    <a:pt x="740685" y="3102"/>
                  </a:lnTo>
                  <a:lnTo>
                    <a:pt x="761251" y="54384"/>
                  </a:lnTo>
                  <a:lnTo>
                    <a:pt x="759651" y="60206"/>
                  </a:lnTo>
                  <a:lnTo>
                    <a:pt x="722880" y="83108"/>
                  </a:lnTo>
                  <a:lnTo>
                    <a:pt x="68152" y="345686"/>
                  </a:lnTo>
                  <a:lnTo>
                    <a:pt x="25745" y="354533"/>
                  </a:lnTo>
                  <a:lnTo>
                    <a:pt x="20566" y="351431"/>
                  </a:lnTo>
                  <a:lnTo>
                    <a:pt x="0" y="300148"/>
                  </a:lnTo>
                  <a:lnTo>
                    <a:pt x="1600" y="294327"/>
                  </a:lnTo>
                  <a:lnTo>
                    <a:pt x="9367" y="286972"/>
                  </a:lnTo>
                  <a:lnTo>
                    <a:pt x="22043" y="279024"/>
                  </a:lnTo>
                  <a:lnTo>
                    <a:pt x="38371" y="27142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63958" y="2217354"/>
              <a:ext cx="2226945" cy="411480"/>
            </a:xfrm>
            <a:custGeom>
              <a:avLst/>
              <a:gdLst/>
              <a:ahLst/>
              <a:cxnLst/>
              <a:rect l="l" t="t" r="r" b="b"/>
              <a:pathLst>
                <a:path w="2226945" h="411480">
                  <a:moveTo>
                    <a:pt x="2226470" y="0"/>
                  </a:moveTo>
                  <a:lnTo>
                    <a:pt x="1613062" y="0"/>
                  </a:lnTo>
                  <a:lnTo>
                    <a:pt x="80463" y="316958"/>
                  </a:lnTo>
                  <a:lnTo>
                    <a:pt x="44989" y="344416"/>
                  </a:lnTo>
                  <a:lnTo>
                    <a:pt x="40014" y="362387"/>
                  </a:lnTo>
                  <a:lnTo>
                    <a:pt x="32795" y="379935"/>
                  </a:lnTo>
                  <a:lnTo>
                    <a:pt x="20425" y="396489"/>
                  </a:lnTo>
                  <a:lnTo>
                    <a:pt x="0" y="411479"/>
                  </a:lnTo>
                  <a:lnTo>
                    <a:pt x="2226470" y="411479"/>
                  </a:lnTo>
                  <a:lnTo>
                    <a:pt x="2226470" y="355175"/>
                  </a:lnTo>
                  <a:lnTo>
                    <a:pt x="2176070" y="338029"/>
                  </a:lnTo>
                  <a:lnTo>
                    <a:pt x="2176070" y="59900"/>
                  </a:lnTo>
                  <a:lnTo>
                    <a:pt x="2226470" y="44662"/>
                  </a:lnTo>
                  <a:lnTo>
                    <a:pt x="22264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46333" y="2217354"/>
              <a:ext cx="2244090" cy="482600"/>
            </a:xfrm>
            <a:custGeom>
              <a:avLst/>
              <a:gdLst/>
              <a:ahLst/>
              <a:cxnLst/>
              <a:rect l="l" t="t" r="r" b="b"/>
              <a:pathLst>
                <a:path w="2244090" h="482600">
                  <a:moveTo>
                    <a:pt x="2244095" y="0"/>
                  </a:moveTo>
                  <a:lnTo>
                    <a:pt x="1630687" y="0"/>
                  </a:lnTo>
                  <a:lnTo>
                    <a:pt x="1581249" y="10224"/>
                  </a:lnTo>
                  <a:lnTo>
                    <a:pt x="1531810" y="20448"/>
                  </a:lnTo>
                  <a:lnTo>
                    <a:pt x="1482371" y="30673"/>
                  </a:lnTo>
                  <a:lnTo>
                    <a:pt x="1432933" y="40897"/>
                  </a:lnTo>
                  <a:lnTo>
                    <a:pt x="1383494" y="51121"/>
                  </a:lnTo>
                  <a:lnTo>
                    <a:pt x="1334055" y="61345"/>
                  </a:lnTo>
                  <a:lnTo>
                    <a:pt x="1284616" y="71569"/>
                  </a:lnTo>
                  <a:lnTo>
                    <a:pt x="1235177" y="81793"/>
                  </a:lnTo>
                  <a:lnTo>
                    <a:pt x="1185739" y="92016"/>
                  </a:lnTo>
                  <a:lnTo>
                    <a:pt x="1136300" y="102240"/>
                  </a:lnTo>
                  <a:lnTo>
                    <a:pt x="1086861" y="112464"/>
                  </a:lnTo>
                  <a:lnTo>
                    <a:pt x="1037422" y="122688"/>
                  </a:lnTo>
                  <a:lnTo>
                    <a:pt x="987983" y="132912"/>
                  </a:lnTo>
                  <a:lnTo>
                    <a:pt x="938544" y="143136"/>
                  </a:lnTo>
                  <a:lnTo>
                    <a:pt x="889106" y="153359"/>
                  </a:lnTo>
                  <a:lnTo>
                    <a:pt x="839667" y="163583"/>
                  </a:lnTo>
                  <a:lnTo>
                    <a:pt x="790228" y="173807"/>
                  </a:lnTo>
                  <a:lnTo>
                    <a:pt x="740789" y="184031"/>
                  </a:lnTo>
                  <a:lnTo>
                    <a:pt x="691350" y="194256"/>
                  </a:lnTo>
                  <a:lnTo>
                    <a:pt x="641912" y="204480"/>
                  </a:lnTo>
                  <a:lnTo>
                    <a:pt x="592473" y="214704"/>
                  </a:lnTo>
                  <a:lnTo>
                    <a:pt x="543034" y="224929"/>
                  </a:lnTo>
                  <a:lnTo>
                    <a:pt x="493595" y="235154"/>
                  </a:lnTo>
                  <a:lnTo>
                    <a:pt x="444157" y="245379"/>
                  </a:lnTo>
                  <a:lnTo>
                    <a:pt x="394718" y="255604"/>
                  </a:lnTo>
                  <a:lnTo>
                    <a:pt x="345280" y="265829"/>
                  </a:lnTo>
                  <a:lnTo>
                    <a:pt x="295841" y="276054"/>
                  </a:lnTo>
                  <a:lnTo>
                    <a:pt x="246403" y="286280"/>
                  </a:lnTo>
                  <a:lnTo>
                    <a:pt x="196964" y="296506"/>
                  </a:lnTo>
                  <a:lnTo>
                    <a:pt x="147526" y="306732"/>
                  </a:lnTo>
                  <a:lnTo>
                    <a:pt x="98088" y="316958"/>
                  </a:lnTo>
                  <a:lnTo>
                    <a:pt x="62614" y="344416"/>
                  </a:lnTo>
                  <a:lnTo>
                    <a:pt x="57639" y="362387"/>
                  </a:lnTo>
                  <a:lnTo>
                    <a:pt x="50420" y="379935"/>
                  </a:lnTo>
                  <a:lnTo>
                    <a:pt x="38051" y="396489"/>
                  </a:lnTo>
                  <a:lnTo>
                    <a:pt x="17625" y="411479"/>
                  </a:lnTo>
                  <a:lnTo>
                    <a:pt x="2244095" y="411479"/>
                  </a:lnTo>
                  <a:lnTo>
                    <a:pt x="2244095" y="355175"/>
                  </a:lnTo>
                  <a:lnTo>
                    <a:pt x="2193695" y="338029"/>
                  </a:lnTo>
                  <a:lnTo>
                    <a:pt x="2193695" y="59900"/>
                  </a:lnTo>
                  <a:lnTo>
                    <a:pt x="2244095" y="44662"/>
                  </a:lnTo>
                  <a:lnTo>
                    <a:pt x="2244095" y="0"/>
                  </a:lnTo>
                  <a:close/>
                </a:path>
                <a:path w="2244090" h="482600">
                  <a:moveTo>
                    <a:pt x="0" y="401968"/>
                  </a:moveTo>
                  <a:lnTo>
                    <a:pt x="510541" y="401968"/>
                  </a:lnTo>
                  <a:lnTo>
                    <a:pt x="510541" y="481978"/>
                  </a:lnTo>
                  <a:lnTo>
                    <a:pt x="0" y="481978"/>
                  </a:lnTo>
                  <a:lnTo>
                    <a:pt x="0" y="4019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45595" y="2261181"/>
              <a:ext cx="453390" cy="311150"/>
            </a:xfrm>
            <a:custGeom>
              <a:avLst/>
              <a:gdLst/>
              <a:ahLst/>
              <a:cxnLst/>
              <a:rect l="l" t="t" r="r" b="b"/>
              <a:pathLst>
                <a:path w="453389" h="311150">
                  <a:moveTo>
                    <a:pt x="453391" y="0"/>
                  </a:moveTo>
                  <a:lnTo>
                    <a:pt x="0" y="0"/>
                  </a:lnTo>
                  <a:lnTo>
                    <a:pt x="0" y="310522"/>
                  </a:lnTo>
                  <a:lnTo>
                    <a:pt x="453391" y="310522"/>
                  </a:lnTo>
                  <a:lnTo>
                    <a:pt x="453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45595" y="2261181"/>
              <a:ext cx="453390" cy="311150"/>
            </a:xfrm>
            <a:custGeom>
              <a:avLst/>
              <a:gdLst/>
              <a:ahLst/>
              <a:cxnLst/>
              <a:rect l="l" t="t" r="r" b="b"/>
              <a:pathLst>
                <a:path w="453389" h="311150">
                  <a:moveTo>
                    <a:pt x="0" y="0"/>
                  </a:moveTo>
                  <a:lnTo>
                    <a:pt x="453391" y="0"/>
                  </a:lnTo>
                  <a:lnTo>
                    <a:pt x="453391" y="310522"/>
                  </a:lnTo>
                  <a:lnTo>
                    <a:pt x="0" y="3105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568164" y="2264989"/>
              <a:ext cx="1501775" cy="312420"/>
            </a:xfrm>
            <a:custGeom>
              <a:avLst/>
              <a:gdLst/>
              <a:ahLst/>
              <a:cxnLst/>
              <a:rect l="l" t="t" r="r" b="b"/>
              <a:pathLst>
                <a:path w="1501775" h="312419">
                  <a:moveTo>
                    <a:pt x="1501228" y="0"/>
                  </a:moveTo>
                  <a:lnTo>
                    <a:pt x="0" y="287248"/>
                  </a:lnTo>
                  <a:lnTo>
                    <a:pt x="86" y="312418"/>
                  </a:lnTo>
                  <a:lnTo>
                    <a:pt x="1047837" y="310522"/>
                  </a:lnTo>
                  <a:lnTo>
                    <a:pt x="1501228" y="310522"/>
                  </a:lnTo>
                  <a:lnTo>
                    <a:pt x="15012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568164" y="2264989"/>
              <a:ext cx="1501775" cy="312420"/>
            </a:xfrm>
            <a:custGeom>
              <a:avLst/>
              <a:gdLst/>
              <a:ahLst/>
              <a:cxnLst/>
              <a:rect l="l" t="t" r="r" b="b"/>
              <a:pathLst>
                <a:path w="1501775" h="312419">
                  <a:moveTo>
                    <a:pt x="86" y="312418"/>
                  </a:moveTo>
                  <a:lnTo>
                    <a:pt x="0" y="287248"/>
                  </a:lnTo>
                  <a:lnTo>
                    <a:pt x="1501228" y="0"/>
                  </a:lnTo>
                  <a:lnTo>
                    <a:pt x="1501228" y="310522"/>
                  </a:lnTo>
                  <a:lnTo>
                    <a:pt x="1047837" y="310522"/>
                  </a:lnTo>
                  <a:lnTo>
                    <a:pt x="86" y="31241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04047" y="3500114"/>
              <a:ext cx="3253478" cy="274825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2709647" y="2910182"/>
              <a:ext cx="1449070" cy="909319"/>
            </a:xfrm>
            <a:custGeom>
              <a:avLst/>
              <a:gdLst/>
              <a:ahLst/>
              <a:cxnLst/>
              <a:rect l="l" t="t" r="r" b="b"/>
              <a:pathLst>
                <a:path w="1449070" h="909320">
                  <a:moveTo>
                    <a:pt x="0" y="908696"/>
                  </a:moveTo>
                  <a:lnTo>
                    <a:pt x="0" y="0"/>
                  </a:lnTo>
                </a:path>
                <a:path w="1449070" h="909320">
                  <a:moveTo>
                    <a:pt x="1448492" y="453628"/>
                  </a:moveTo>
                  <a:lnTo>
                    <a:pt x="0" y="453628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8528" y="3325406"/>
              <a:ext cx="89611" cy="7680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09647" y="3325406"/>
              <a:ext cx="89611" cy="76809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433809" y="2684246"/>
              <a:ext cx="531495" cy="40005"/>
            </a:xfrm>
            <a:custGeom>
              <a:avLst/>
              <a:gdLst/>
              <a:ahLst/>
              <a:cxnLst/>
              <a:rect l="l" t="t" r="r" b="b"/>
              <a:pathLst>
                <a:path w="531494" h="40005">
                  <a:moveTo>
                    <a:pt x="531500" y="0"/>
                  </a:moveTo>
                  <a:lnTo>
                    <a:pt x="0" y="0"/>
                  </a:lnTo>
                  <a:lnTo>
                    <a:pt x="0" y="40007"/>
                  </a:lnTo>
                  <a:lnTo>
                    <a:pt x="531500" y="40007"/>
                  </a:lnTo>
                  <a:lnTo>
                    <a:pt x="5315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433809" y="2684246"/>
              <a:ext cx="531495" cy="40005"/>
            </a:xfrm>
            <a:custGeom>
              <a:avLst/>
              <a:gdLst/>
              <a:ahLst/>
              <a:cxnLst/>
              <a:rect l="l" t="t" r="r" b="b"/>
              <a:pathLst>
                <a:path w="531494" h="40005">
                  <a:moveTo>
                    <a:pt x="0" y="0"/>
                  </a:moveTo>
                  <a:lnTo>
                    <a:pt x="531500" y="0"/>
                  </a:lnTo>
                  <a:lnTo>
                    <a:pt x="531500" y="40007"/>
                  </a:lnTo>
                  <a:lnTo>
                    <a:pt x="0" y="4000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78647" y="6876234"/>
              <a:ext cx="769620" cy="76835"/>
            </a:xfrm>
            <a:custGeom>
              <a:avLst/>
              <a:gdLst/>
              <a:ahLst/>
              <a:cxnLst/>
              <a:rect l="l" t="t" r="r" b="b"/>
              <a:pathLst>
                <a:path w="769620" h="76834">
                  <a:moveTo>
                    <a:pt x="680011" y="0"/>
                  </a:moveTo>
                  <a:lnTo>
                    <a:pt x="689575" y="40806"/>
                  </a:lnTo>
                  <a:lnTo>
                    <a:pt x="689461" y="43206"/>
                  </a:lnTo>
                  <a:lnTo>
                    <a:pt x="680011" y="76809"/>
                  </a:lnTo>
                  <a:lnTo>
                    <a:pt x="761224" y="42003"/>
                  </a:lnTo>
                  <a:lnTo>
                    <a:pt x="724585" y="42003"/>
                  </a:lnTo>
                  <a:lnTo>
                    <a:pt x="724585" y="34804"/>
                  </a:lnTo>
                  <a:lnTo>
                    <a:pt x="761221" y="34804"/>
                  </a:lnTo>
                  <a:lnTo>
                    <a:pt x="680011" y="0"/>
                  </a:lnTo>
                  <a:close/>
                </a:path>
                <a:path w="769620" h="76834">
                  <a:moveTo>
                    <a:pt x="689518" y="34804"/>
                  </a:moveTo>
                  <a:lnTo>
                    <a:pt x="0" y="34804"/>
                  </a:lnTo>
                  <a:lnTo>
                    <a:pt x="0" y="42003"/>
                  </a:lnTo>
                  <a:lnTo>
                    <a:pt x="689518" y="42003"/>
                  </a:lnTo>
                  <a:lnTo>
                    <a:pt x="689518" y="34804"/>
                  </a:lnTo>
                  <a:close/>
                </a:path>
                <a:path w="769620" h="76834">
                  <a:moveTo>
                    <a:pt x="761221" y="34804"/>
                  </a:moveTo>
                  <a:lnTo>
                    <a:pt x="724585" y="34804"/>
                  </a:lnTo>
                  <a:lnTo>
                    <a:pt x="724585" y="42003"/>
                  </a:lnTo>
                  <a:lnTo>
                    <a:pt x="761224" y="42003"/>
                  </a:lnTo>
                  <a:lnTo>
                    <a:pt x="769622" y="38404"/>
                  </a:lnTo>
                  <a:lnTo>
                    <a:pt x="761221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39277" y="2315711"/>
              <a:ext cx="86559" cy="86558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39277" y="2441441"/>
              <a:ext cx="86559" cy="86558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124735" y="1890556"/>
              <a:ext cx="616585" cy="1348105"/>
            </a:xfrm>
            <a:custGeom>
              <a:avLst/>
              <a:gdLst/>
              <a:ahLst/>
              <a:cxnLst/>
              <a:rect l="l" t="t" r="r" b="b"/>
              <a:pathLst>
                <a:path w="616585" h="1348105">
                  <a:moveTo>
                    <a:pt x="506717" y="857719"/>
                  </a:moveTo>
                  <a:lnTo>
                    <a:pt x="416191" y="893927"/>
                  </a:lnTo>
                  <a:lnTo>
                    <a:pt x="418706" y="894803"/>
                  </a:lnTo>
                  <a:lnTo>
                    <a:pt x="421170" y="895731"/>
                  </a:lnTo>
                  <a:lnTo>
                    <a:pt x="447522" y="911821"/>
                  </a:lnTo>
                  <a:lnTo>
                    <a:pt x="16484" y="1342859"/>
                  </a:lnTo>
                  <a:lnTo>
                    <a:pt x="21577" y="1347952"/>
                  </a:lnTo>
                  <a:lnTo>
                    <a:pt x="452615" y="916914"/>
                  </a:lnTo>
                  <a:lnTo>
                    <a:pt x="453428" y="917803"/>
                  </a:lnTo>
                  <a:lnTo>
                    <a:pt x="454990" y="919632"/>
                  </a:lnTo>
                  <a:lnTo>
                    <a:pt x="470496" y="948245"/>
                  </a:lnTo>
                  <a:lnTo>
                    <a:pt x="494995" y="887018"/>
                  </a:lnTo>
                  <a:lnTo>
                    <a:pt x="506717" y="857719"/>
                  </a:lnTo>
                  <a:close/>
                </a:path>
                <a:path w="616585" h="1348105">
                  <a:moveTo>
                    <a:pt x="616051" y="363575"/>
                  </a:moveTo>
                  <a:lnTo>
                    <a:pt x="581240" y="373087"/>
                  </a:lnTo>
                  <a:lnTo>
                    <a:pt x="581240" y="7200"/>
                  </a:lnTo>
                  <a:lnTo>
                    <a:pt x="581240" y="3606"/>
                  </a:lnTo>
                  <a:lnTo>
                    <a:pt x="581240" y="0"/>
                  </a:lnTo>
                  <a:lnTo>
                    <a:pt x="577646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574040" y="7200"/>
                  </a:lnTo>
                  <a:lnTo>
                    <a:pt x="574040" y="373087"/>
                  </a:lnTo>
                  <a:lnTo>
                    <a:pt x="539242" y="363575"/>
                  </a:lnTo>
                  <a:lnTo>
                    <a:pt x="577646" y="453186"/>
                  </a:lnTo>
                  <a:lnTo>
                    <a:pt x="596950" y="408152"/>
                  </a:lnTo>
                  <a:lnTo>
                    <a:pt x="616051" y="36357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426661" y="2667435"/>
            <a:ext cx="164465" cy="706755"/>
          </a:xfrm>
          <a:prstGeom prst="rect">
            <a:avLst/>
          </a:prstGeom>
        </p:spPr>
        <p:txBody>
          <a:bodyPr vert="vert270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5064" y="8609376"/>
            <a:ext cx="44132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does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F-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Clamp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swivel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shoe?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6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9"/>
              </a:rPr>
              <a:t>https://www.technologystudent.com/equip_ﬂsh/fclamp1.html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3" y="-31899"/>
            <a:ext cx="569785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R="98425" algn="ctr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F-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CLAMP</a:t>
            </a:r>
            <a:r>
              <a:rPr sz="1600" b="1" u="sng" spc="-7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45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64" y="1129172"/>
            <a:ext cx="3959225" cy="956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F-Clamp.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664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82805" y="6128544"/>
            <a:ext cx="12077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6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https://www.technologystudent.com/equip_ﬂsh/fclamp1.html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fclp1.cdr</dc:title>
  <dc:creator>BY V.RYAN</dc:creator>
  <cp:keywords>THE F CLAMP - EXAMINATION QUESTIONS</cp:keywords>
  <cp:lastModifiedBy>Vincent RYan</cp:lastModifiedBy>
  <cp:revision>1</cp:revision>
  <dcterms:created xsi:type="dcterms:W3CDTF">2023-03-02T18:31:16Z</dcterms:created>
  <dcterms:modified xsi:type="dcterms:W3CDTF">2023-03-02T18:31:33Z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2023-03-02T00:00:00Z</vt:filetime>
  </property>
  <property fmtid="{D5CDD505-2E9C-101B-9397-08002B2CF9AE}" pid="5" name="Producer">
    <vt:lpwstr>Corel PDF Engine Version 19.1.0.419</vt:lpwstr>
  </property>
</Properties>
</file>