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60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technologystudent.com/equip_flsh/framesaw1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facebook.com/groups/254963448192823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03852" y="149335"/>
            <a:ext cx="457136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5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FRAME</a:t>
            </a:r>
            <a:r>
              <a:rPr sz="1600" b="1" u="sng" spc="-4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SAW</a:t>
            </a:r>
            <a:r>
              <a:rPr sz="16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69130" y="721249"/>
            <a:ext cx="5381625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53340" rIns="0" bIns="0" rtlCol="0">
            <a:spAutoFit/>
          </a:bodyPr>
          <a:lstStyle/>
          <a:p>
            <a:pPr marL="131445">
              <a:lnSpc>
                <a:spcPct val="100000"/>
              </a:lnSpc>
              <a:spcBef>
                <a:spcPts val="420"/>
              </a:spcBef>
              <a:tabLst>
                <a:tab pos="140525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https://technologystudent.com/equip_ﬂsh/framesaw1.html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8891" y="481763"/>
            <a:ext cx="211772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sz="650" spc="75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©</a:t>
            </a:r>
            <a:r>
              <a:rPr sz="650" spc="8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2022</a:t>
            </a:r>
            <a:r>
              <a:rPr sz="650" spc="320" dirty="0">
                <a:solidFill>
                  <a:srgbClr val="3C2B98"/>
                </a:solidFill>
                <a:latin typeface="Arial"/>
                <a:cs typeface="Arial"/>
              </a:rPr>
              <a:t> 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sz="650" spc="8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sz="650" spc="7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-20" dirty="0">
                <a:solidFill>
                  <a:srgbClr val="3C2B98"/>
                </a:solidFill>
                <a:latin typeface="Arial"/>
                <a:cs typeface="Arial"/>
              </a:rPr>
              <a:t>2022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7667" y="496873"/>
            <a:ext cx="459041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sz="650" spc="229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sz="650" spc="31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sz="650" spc="29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TECHNOLOGY</a:t>
            </a:r>
            <a:r>
              <a:rPr sz="650" spc="26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-10" dirty="0">
                <a:solidFill>
                  <a:srgbClr val="3C2B98"/>
                </a:solidFill>
                <a:latin typeface="Arial"/>
                <a:cs typeface="Arial"/>
              </a:rPr>
              <a:t>TEACHERS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	</a:t>
            </a:r>
            <a:r>
              <a:rPr sz="650" spc="-10" dirty="0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8183" y="1244769"/>
            <a:ext cx="6360795" cy="885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paste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image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typical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Frame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saw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some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its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features.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>
              <a:latin typeface="Arial"/>
              <a:cs typeface="Arial"/>
            </a:endParaRPr>
          </a:p>
          <a:p>
            <a:pPr marL="68580">
              <a:lnSpc>
                <a:spcPct val="100000"/>
              </a:lnSpc>
              <a:spcBef>
                <a:spcPts val="5"/>
              </a:spcBef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NOTES: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4424" y="6540672"/>
            <a:ext cx="7140575" cy="102489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3335" marR="5080">
              <a:lnSpc>
                <a:spcPts val="1560"/>
              </a:lnSpc>
              <a:spcBef>
                <a:spcPts val="250"/>
              </a:spcBef>
              <a:tabLst>
                <a:tab pos="544957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4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aid</a:t>
            </a:r>
            <a:r>
              <a:rPr sz="14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sketches</a:t>
            </a:r>
            <a:r>
              <a:rPr sz="14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images,</a:t>
            </a:r>
            <a:r>
              <a:rPr sz="14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4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frame</a:t>
            </a:r>
            <a:r>
              <a:rPr sz="14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saw</a:t>
            </a:r>
            <a:r>
              <a:rPr sz="14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4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sz="14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cutting</a:t>
            </a:r>
            <a:r>
              <a:rPr sz="14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across a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piece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wood.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other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equipment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during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procedure.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NOTES: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64424" y="3814993"/>
            <a:ext cx="15468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r>
              <a:rPr sz="14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IMAGE: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9026" y="258991"/>
            <a:ext cx="19024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SKETCHES</a:t>
            </a:r>
            <a:r>
              <a:rPr sz="14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b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IMAGES: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8187" y="3847073"/>
            <a:ext cx="7106920" cy="102616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‘ripsawing’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frame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saw.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labelled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image,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support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your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answer.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500">
              <a:latin typeface="Arial"/>
              <a:cs typeface="Arial"/>
            </a:endParaRPr>
          </a:p>
          <a:p>
            <a:pPr marL="68580">
              <a:lnSpc>
                <a:spcPct val="100000"/>
              </a:lnSpc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NOTES: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4424" y="6558193"/>
            <a:ext cx="15468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r>
              <a:rPr sz="14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IMAGE: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153</Words>
  <Application>Microsoft Office PowerPoint</Application>
  <PresentationFormat>Custom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frameqs1.cdr</dc:title>
  <dc:creator>BY V.RYAN</dc:creator>
  <cp:keywords>THE FRAME SAW - EXAMINATION QUESTIONS</cp:keywords>
  <cp:lastModifiedBy>Vincent RYan</cp:lastModifiedBy>
  <cp:revision>1</cp:revision>
  <dcterms:created xsi:type="dcterms:W3CDTF">2022-05-10T15:10:14Z</dcterms:created>
  <dcterms:modified xsi:type="dcterms:W3CDTF">2022-05-10T15:10:58Z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2022-05-10T00:00:00Z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2022-05-10T00:00:00Z</vt:filetime>
  </property>
</Properties>
</file>