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equip_flsh/handscrw1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equip_flsh/handscrw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6260" y="-31899"/>
            <a:ext cx="5753100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HANDSCREW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CLAMP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105410">
              <a:lnSpc>
                <a:spcPct val="100000"/>
              </a:lnSpc>
              <a:spcBef>
                <a:spcPts val="345"/>
              </a:spcBef>
              <a:tabLst>
                <a:tab pos="2120900" algn="l"/>
                <a:tab pos="4003040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64" y="1129172"/>
            <a:ext cx="53625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‘handscrew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clamp’?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i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sketch.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10878" y="4523364"/>
            <a:ext cx="14681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027" y="9617857"/>
            <a:ext cx="730504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(above),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identifying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important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handscrew clamp.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6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https://www.technologystudent.com/equip_ﬂsh/handscrw1.html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6260" y="-31899"/>
            <a:ext cx="5753100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HANDSCREW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CLAMP</a:t>
            </a:r>
            <a:r>
              <a:rPr sz="1600" b="1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105410">
              <a:lnSpc>
                <a:spcPct val="100000"/>
              </a:lnSpc>
              <a:spcBef>
                <a:spcPts val="345"/>
              </a:spcBef>
              <a:tabLst>
                <a:tab pos="2120900" algn="l"/>
                <a:tab pos="4003040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24" y="1129172"/>
            <a:ext cx="7042150" cy="90931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showing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one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handscrew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clamp.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explanation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description.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Arial"/>
              <a:cs typeface="Arial"/>
            </a:endParaRPr>
          </a:p>
          <a:p>
            <a:pPr marR="92075" algn="ctr">
              <a:lnSpc>
                <a:spcPct val="100000"/>
              </a:lnSpc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 /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4639" y="6422131"/>
            <a:ext cx="26206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EXPLANATION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6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https://www.technologystudent.com/equip_ﬂsh/handscrw1.html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180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handclp1.cdr</dc:title>
  <dc:creator>BY V.RYAN</dc:creator>
  <cp:keywords>THE HANDSCREW CLAMP - EXAMINATION QUESTIONS</cp:keywords>
  <cp:lastModifiedBy>Vincent RYan</cp:lastModifiedBy>
  <cp:revision>1</cp:revision>
  <dcterms:created xsi:type="dcterms:W3CDTF">2023-03-02T14:20:57Z</dcterms:created>
  <dcterms:modified xsi:type="dcterms:W3CDTF">2023-03-02T14:21:26Z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2023-03-02T00:00:00Z</vt:filetime>
  </property>
  <property fmtid="{D5CDD505-2E9C-101B-9397-08002B2CF9AE}" pid="5" name="Producer">
    <vt:lpwstr>Corel PDF Engine Version 19.1.0.419</vt:lpwstr>
  </property>
</Properties>
</file>