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jp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pwtol/rout1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MACHINE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ROUTER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41" y="1129166"/>
            <a:ext cx="707263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Router,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96278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https://www.technologystudent.com/pwtol/rout1.htm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41" y="7216924"/>
            <a:ext cx="5837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Router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above.</a:t>
            </a:r>
            <a:r>
              <a:rPr sz="1400" spc="2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090717" y="1796281"/>
            <a:ext cx="5706745" cy="4786630"/>
            <a:chOff x="1090717" y="1796281"/>
            <a:chExt cx="5706745" cy="478663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06304" y="5575335"/>
              <a:ext cx="149199" cy="53621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79748" y="5980249"/>
              <a:ext cx="211162" cy="21197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090492" y="5988351"/>
              <a:ext cx="184785" cy="62865"/>
            </a:xfrm>
            <a:custGeom>
              <a:avLst/>
              <a:gdLst/>
              <a:ahLst/>
              <a:cxnLst/>
              <a:rect l="l" t="t" r="r" b="b"/>
              <a:pathLst>
                <a:path w="184785" h="62864">
                  <a:moveTo>
                    <a:pt x="12573" y="2832"/>
                  </a:moveTo>
                  <a:lnTo>
                    <a:pt x="9740" y="0"/>
                  </a:lnTo>
                  <a:lnTo>
                    <a:pt x="6286" y="0"/>
                  </a:lnTo>
                  <a:lnTo>
                    <a:pt x="2832" y="0"/>
                  </a:lnTo>
                  <a:lnTo>
                    <a:pt x="0" y="2832"/>
                  </a:lnTo>
                  <a:lnTo>
                    <a:pt x="0" y="60032"/>
                  </a:lnTo>
                  <a:lnTo>
                    <a:pt x="2832" y="62852"/>
                  </a:lnTo>
                  <a:lnTo>
                    <a:pt x="9740" y="62852"/>
                  </a:lnTo>
                  <a:lnTo>
                    <a:pt x="12573" y="60032"/>
                  </a:lnTo>
                  <a:lnTo>
                    <a:pt x="12573" y="2832"/>
                  </a:lnTo>
                  <a:close/>
                </a:path>
                <a:path w="184785" h="62864">
                  <a:moveTo>
                    <a:pt x="37452" y="3784"/>
                  </a:moveTo>
                  <a:lnTo>
                    <a:pt x="33655" y="0"/>
                  </a:lnTo>
                  <a:lnTo>
                    <a:pt x="29019" y="0"/>
                  </a:lnTo>
                  <a:lnTo>
                    <a:pt x="24384" y="0"/>
                  </a:lnTo>
                  <a:lnTo>
                    <a:pt x="20599" y="3784"/>
                  </a:lnTo>
                  <a:lnTo>
                    <a:pt x="20599" y="59067"/>
                  </a:lnTo>
                  <a:lnTo>
                    <a:pt x="24384" y="62852"/>
                  </a:lnTo>
                  <a:lnTo>
                    <a:pt x="33655" y="62852"/>
                  </a:lnTo>
                  <a:lnTo>
                    <a:pt x="37452" y="59067"/>
                  </a:lnTo>
                  <a:lnTo>
                    <a:pt x="37452" y="3784"/>
                  </a:lnTo>
                  <a:close/>
                </a:path>
                <a:path w="184785" h="62864">
                  <a:moveTo>
                    <a:pt x="65798" y="4216"/>
                  </a:moveTo>
                  <a:lnTo>
                    <a:pt x="61595" y="0"/>
                  </a:lnTo>
                  <a:lnTo>
                    <a:pt x="56438" y="0"/>
                  </a:lnTo>
                  <a:lnTo>
                    <a:pt x="51295" y="0"/>
                  </a:lnTo>
                  <a:lnTo>
                    <a:pt x="47078" y="4216"/>
                  </a:lnTo>
                  <a:lnTo>
                    <a:pt x="47078" y="58648"/>
                  </a:lnTo>
                  <a:lnTo>
                    <a:pt x="51295" y="62852"/>
                  </a:lnTo>
                  <a:lnTo>
                    <a:pt x="61595" y="62852"/>
                  </a:lnTo>
                  <a:lnTo>
                    <a:pt x="65798" y="58648"/>
                  </a:lnTo>
                  <a:lnTo>
                    <a:pt x="65798" y="4216"/>
                  </a:lnTo>
                  <a:close/>
                </a:path>
                <a:path w="184785" h="62864">
                  <a:moveTo>
                    <a:pt x="104851" y="5232"/>
                  </a:moveTo>
                  <a:lnTo>
                    <a:pt x="99618" y="0"/>
                  </a:lnTo>
                  <a:lnTo>
                    <a:pt x="93218" y="0"/>
                  </a:lnTo>
                  <a:lnTo>
                    <a:pt x="86817" y="0"/>
                  </a:lnTo>
                  <a:lnTo>
                    <a:pt x="81584" y="5232"/>
                  </a:lnTo>
                  <a:lnTo>
                    <a:pt x="81584" y="57619"/>
                  </a:lnTo>
                  <a:lnTo>
                    <a:pt x="86817" y="62852"/>
                  </a:lnTo>
                  <a:lnTo>
                    <a:pt x="99618" y="62852"/>
                  </a:lnTo>
                  <a:lnTo>
                    <a:pt x="104851" y="57619"/>
                  </a:lnTo>
                  <a:lnTo>
                    <a:pt x="104851" y="5232"/>
                  </a:lnTo>
                  <a:close/>
                </a:path>
                <a:path w="184785" h="62864">
                  <a:moveTo>
                    <a:pt x="137541" y="4216"/>
                  </a:moveTo>
                  <a:lnTo>
                    <a:pt x="133337" y="0"/>
                  </a:lnTo>
                  <a:lnTo>
                    <a:pt x="128181" y="0"/>
                  </a:lnTo>
                  <a:lnTo>
                    <a:pt x="123037" y="0"/>
                  </a:lnTo>
                  <a:lnTo>
                    <a:pt x="118821" y="4216"/>
                  </a:lnTo>
                  <a:lnTo>
                    <a:pt x="118821" y="58648"/>
                  </a:lnTo>
                  <a:lnTo>
                    <a:pt x="123037" y="62852"/>
                  </a:lnTo>
                  <a:lnTo>
                    <a:pt x="133337" y="62852"/>
                  </a:lnTo>
                  <a:lnTo>
                    <a:pt x="137541" y="58648"/>
                  </a:lnTo>
                  <a:lnTo>
                    <a:pt x="137541" y="4216"/>
                  </a:lnTo>
                  <a:close/>
                </a:path>
                <a:path w="184785" h="62864">
                  <a:moveTo>
                    <a:pt x="164020" y="3784"/>
                  </a:moveTo>
                  <a:lnTo>
                    <a:pt x="160235" y="0"/>
                  </a:lnTo>
                  <a:lnTo>
                    <a:pt x="155600" y="0"/>
                  </a:lnTo>
                  <a:lnTo>
                    <a:pt x="150964" y="0"/>
                  </a:lnTo>
                  <a:lnTo>
                    <a:pt x="147180" y="3784"/>
                  </a:lnTo>
                  <a:lnTo>
                    <a:pt x="147180" y="59067"/>
                  </a:lnTo>
                  <a:lnTo>
                    <a:pt x="150964" y="62852"/>
                  </a:lnTo>
                  <a:lnTo>
                    <a:pt x="160235" y="62852"/>
                  </a:lnTo>
                  <a:lnTo>
                    <a:pt x="164020" y="59067"/>
                  </a:lnTo>
                  <a:lnTo>
                    <a:pt x="164020" y="3784"/>
                  </a:lnTo>
                  <a:close/>
                </a:path>
                <a:path w="184785" h="62864">
                  <a:moveTo>
                    <a:pt x="184619" y="2832"/>
                  </a:moveTo>
                  <a:lnTo>
                    <a:pt x="181787" y="0"/>
                  </a:lnTo>
                  <a:lnTo>
                    <a:pt x="178333" y="0"/>
                  </a:lnTo>
                  <a:lnTo>
                    <a:pt x="174879" y="0"/>
                  </a:lnTo>
                  <a:lnTo>
                    <a:pt x="172046" y="2832"/>
                  </a:lnTo>
                  <a:lnTo>
                    <a:pt x="172046" y="60032"/>
                  </a:lnTo>
                  <a:lnTo>
                    <a:pt x="174879" y="62852"/>
                  </a:lnTo>
                  <a:lnTo>
                    <a:pt x="181787" y="62852"/>
                  </a:lnTo>
                  <a:lnTo>
                    <a:pt x="184619" y="60032"/>
                  </a:lnTo>
                  <a:lnTo>
                    <a:pt x="184619" y="28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88722" y="5581850"/>
              <a:ext cx="701694" cy="77346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74365" y="5980249"/>
              <a:ext cx="211175" cy="21197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785110" y="5988351"/>
              <a:ext cx="184785" cy="62865"/>
            </a:xfrm>
            <a:custGeom>
              <a:avLst/>
              <a:gdLst/>
              <a:ahLst/>
              <a:cxnLst/>
              <a:rect l="l" t="t" r="r" b="b"/>
              <a:pathLst>
                <a:path w="184785" h="62864">
                  <a:moveTo>
                    <a:pt x="12573" y="2832"/>
                  </a:moveTo>
                  <a:lnTo>
                    <a:pt x="9753" y="0"/>
                  </a:lnTo>
                  <a:lnTo>
                    <a:pt x="6286" y="0"/>
                  </a:lnTo>
                  <a:lnTo>
                    <a:pt x="2832" y="0"/>
                  </a:lnTo>
                  <a:lnTo>
                    <a:pt x="0" y="2832"/>
                  </a:lnTo>
                  <a:lnTo>
                    <a:pt x="0" y="60032"/>
                  </a:lnTo>
                  <a:lnTo>
                    <a:pt x="2832" y="62852"/>
                  </a:lnTo>
                  <a:lnTo>
                    <a:pt x="9753" y="62852"/>
                  </a:lnTo>
                  <a:lnTo>
                    <a:pt x="12573" y="60032"/>
                  </a:lnTo>
                  <a:lnTo>
                    <a:pt x="12573" y="2832"/>
                  </a:lnTo>
                  <a:close/>
                </a:path>
                <a:path w="184785" h="62864">
                  <a:moveTo>
                    <a:pt x="37452" y="3784"/>
                  </a:moveTo>
                  <a:lnTo>
                    <a:pt x="33667" y="0"/>
                  </a:lnTo>
                  <a:lnTo>
                    <a:pt x="29032" y="0"/>
                  </a:lnTo>
                  <a:lnTo>
                    <a:pt x="24396" y="0"/>
                  </a:lnTo>
                  <a:lnTo>
                    <a:pt x="20612" y="3784"/>
                  </a:lnTo>
                  <a:lnTo>
                    <a:pt x="20612" y="59067"/>
                  </a:lnTo>
                  <a:lnTo>
                    <a:pt x="24396" y="62852"/>
                  </a:lnTo>
                  <a:lnTo>
                    <a:pt x="33667" y="62852"/>
                  </a:lnTo>
                  <a:lnTo>
                    <a:pt x="37452" y="59067"/>
                  </a:lnTo>
                  <a:lnTo>
                    <a:pt x="37452" y="3784"/>
                  </a:lnTo>
                  <a:close/>
                </a:path>
                <a:path w="184785" h="62864">
                  <a:moveTo>
                    <a:pt x="65811" y="4216"/>
                  </a:moveTo>
                  <a:lnTo>
                    <a:pt x="61607" y="0"/>
                  </a:lnTo>
                  <a:lnTo>
                    <a:pt x="56451" y="0"/>
                  </a:lnTo>
                  <a:lnTo>
                    <a:pt x="51295" y="0"/>
                  </a:lnTo>
                  <a:lnTo>
                    <a:pt x="47091" y="4216"/>
                  </a:lnTo>
                  <a:lnTo>
                    <a:pt x="47091" y="58648"/>
                  </a:lnTo>
                  <a:lnTo>
                    <a:pt x="51295" y="62852"/>
                  </a:lnTo>
                  <a:lnTo>
                    <a:pt x="61607" y="62852"/>
                  </a:lnTo>
                  <a:lnTo>
                    <a:pt x="65811" y="58648"/>
                  </a:lnTo>
                  <a:lnTo>
                    <a:pt x="65811" y="4216"/>
                  </a:lnTo>
                  <a:close/>
                </a:path>
                <a:path w="184785" h="62864">
                  <a:moveTo>
                    <a:pt x="104863" y="5232"/>
                  </a:moveTo>
                  <a:lnTo>
                    <a:pt x="99631" y="0"/>
                  </a:lnTo>
                  <a:lnTo>
                    <a:pt x="93230" y="0"/>
                  </a:lnTo>
                  <a:lnTo>
                    <a:pt x="86829" y="0"/>
                  </a:lnTo>
                  <a:lnTo>
                    <a:pt x="81597" y="5232"/>
                  </a:lnTo>
                  <a:lnTo>
                    <a:pt x="81597" y="57619"/>
                  </a:lnTo>
                  <a:lnTo>
                    <a:pt x="86829" y="62852"/>
                  </a:lnTo>
                  <a:lnTo>
                    <a:pt x="99631" y="62852"/>
                  </a:lnTo>
                  <a:lnTo>
                    <a:pt x="104863" y="57619"/>
                  </a:lnTo>
                  <a:lnTo>
                    <a:pt x="104863" y="5232"/>
                  </a:lnTo>
                  <a:close/>
                </a:path>
                <a:path w="184785" h="62864">
                  <a:moveTo>
                    <a:pt x="137541" y="4216"/>
                  </a:moveTo>
                  <a:lnTo>
                    <a:pt x="133324" y="0"/>
                  </a:lnTo>
                  <a:lnTo>
                    <a:pt x="128181" y="0"/>
                  </a:lnTo>
                  <a:lnTo>
                    <a:pt x="123024" y="0"/>
                  </a:lnTo>
                  <a:lnTo>
                    <a:pt x="118821" y="4216"/>
                  </a:lnTo>
                  <a:lnTo>
                    <a:pt x="118821" y="58648"/>
                  </a:lnTo>
                  <a:lnTo>
                    <a:pt x="123024" y="62852"/>
                  </a:lnTo>
                  <a:lnTo>
                    <a:pt x="133324" y="62852"/>
                  </a:lnTo>
                  <a:lnTo>
                    <a:pt x="137541" y="58648"/>
                  </a:lnTo>
                  <a:lnTo>
                    <a:pt x="137541" y="4216"/>
                  </a:lnTo>
                  <a:close/>
                </a:path>
                <a:path w="184785" h="62864">
                  <a:moveTo>
                    <a:pt x="164020" y="3784"/>
                  </a:moveTo>
                  <a:lnTo>
                    <a:pt x="160235" y="0"/>
                  </a:lnTo>
                  <a:lnTo>
                    <a:pt x="155600" y="0"/>
                  </a:lnTo>
                  <a:lnTo>
                    <a:pt x="150964" y="0"/>
                  </a:lnTo>
                  <a:lnTo>
                    <a:pt x="147167" y="3784"/>
                  </a:lnTo>
                  <a:lnTo>
                    <a:pt x="147167" y="59067"/>
                  </a:lnTo>
                  <a:lnTo>
                    <a:pt x="150964" y="62852"/>
                  </a:lnTo>
                  <a:lnTo>
                    <a:pt x="160235" y="62852"/>
                  </a:lnTo>
                  <a:lnTo>
                    <a:pt x="164020" y="59067"/>
                  </a:lnTo>
                  <a:lnTo>
                    <a:pt x="164020" y="3784"/>
                  </a:lnTo>
                  <a:close/>
                </a:path>
                <a:path w="184785" h="62864">
                  <a:moveTo>
                    <a:pt x="184619" y="2832"/>
                  </a:moveTo>
                  <a:lnTo>
                    <a:pt x="181787" y="0"/>
                  </a:lnTo>
                  <a:lnTo>
                    <a:pt x="178333" y="0"/>
                  </a:lnTo>
                  <a:lnTo>
                    <a:pt x="174879" y="0"/>
                  </a:lnTo>
                  <a:lnTo>
                    <a:pt x="172046" y="2832"/>
                  </a:lnTo>
                  <a:lnTo>
                    <a:pt x="172046" y="60032"/>
                  </a:lnTo>
                  <a:lnTo>
                    <a:pt x="174879" y="62852"/>
                  </a:lnTo>
                  <a:lnTo>
                    <a:pt x="181787" y="62852"/>
                  </a:lnTo>
                  <a:lnTo>
                    <a:pt x="184619" y="60032"/>
                  </a:lnTo>
                  <a:lnTo>
                    <a:pt x="184619" y="28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44560" y="6143711"/>
              <a:ext cx="2719832" cy="6200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090717" y="6120471"/>
              <a:ext cx="1069340" cy="287020"/>
            </a:xfrm>
            <a:custGeom>
              <a:avLst/>
              <a:gdLst/>
              <a:ahLst/>
              <a:cxnLst/>
              <a:rect l="l" t="t" r="r" b="b"/>
              <a:pathLst>
                <a:path w="1069339" h="287020">
                  <a:moveTo>
                    <a:pt x="1069340" y="0"/>
                  </a:moveTo>
                  <a:lnTo>
                    <a:pt x="0" y="0"/>
                  </a:lnTo>
                  <a:lnTo>
                    <a:pt x="0" y="85242"/>
                  </a:lnTo>
                  <a:lnTo>
                    <a:pt x="51481" y="88441"/>
                  </a:lnTo>
                  <a:lnTo>
                    <a:pt x="102810" y="91944"/>
                  </a:lnTo>
                  <a:lnTo>
                    <a:pt x="153952" y="95820"/>
                  </a:lnTo>
                  <a:lnTo>
                    <a:pt x="204872" y="100140"/>
                  </a:lnTo>
                  <a:lnTo>
                    <a:pt x="255536" y="104974"/>
                  </a:lnTo>
                  <a:lnTo>
                    <a:pt x="305907" y="110391"/>
                  </a:lnTo>
                  <a:lnTo>
                    <a:pt x="355952" y="116462"/>
                  </a:lnTo>
                  <a:lnTo>
                    <a:pt x="405634" y="123256"/>
                  </a:lnTo>
                  <a:lnTo>
                    <a:pt x="454920" y="130843"/>
                  </a:lnTo>
                  <a:lnTo>
                    <a:pt x="503774" y="139295"/>
                  </a:lnTo>
                  <a:lnTo>
                    <a:pt x="552160" y="148679"/>
                  </a:lnTo>
                  <a:lnTo>
                    <a:pt x="600045" y="159068"/>
                  </a:lnTo>
                  <a:lnTo>
                    <a:pt x="647393" y="170530"/>
                  </a:lnTo>
                  <a:lnTo>
                    <a:pt x="694169" y="183135"/>
                  </a:lnTo>
                  <a:lnTo>
                    <a:pt x="740338" y="196954"/>
                  </a:lnTo>
                  <a:lnTo>
                    <a:pt x="785866" y="212057"/>
                  </a:lnTo>
                  <a:lnTo>
                    <a:pt x="830716" y="228513"/>
                  </a:lnTo>
                  <a:lnTo>
                    <a:pt x="874855" y="246392"/>
                  </a:lnTo>
                  <a:lnTo>
                    <a:pt x="918246" y="265765"/>
                  </a:lnTo>
                  <a:lnTo>
                    <a:pt x="960856" y="286702"/>
                  </a:lnTo>
                  <a:lnTo>
                    <a:pt x="1069340" y="286702"/>
                  </a:lnTo>
                  <a:lnTo>
                    <a:pt x="106934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57563" y="3240097"/>
              <a:ext cx="1558794" cy="134128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19084" y="3470259"/>
              <a:ext cx="839114" cy="134310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919077" y="3470259"/>
              <a:ext cx="596265" cy="1343660"/>
            </a:xfrm>
            <a:custGeom>
              <a:avLst/>
              <a:gdLst/>
              <a:ahLst/>
              <a:cxnLst/>
              <a:rect l="l" t="t" r="r" b="b"/>
              <a:pathLst>
                <a:path w="596264" h="1343660">
                  <a:moveTo>
                    <a:pt x="297942" y="0"/>
                  </a:moveTo>
                  <a:lnTo>
                    <a:pt x="348741" y="15441"/>
                  </a:lnTo>
                  <a:lnTo>
                    <a:pt x="396758" y="58630"/>
                  </a:lnTo>
                  <a:lnTo>
                    <a:pt x="441275" y="124863"/>
                  </a:lnTo>
                  <a:lnTo>
                    <a:pt x="461997" y="165152"/>
                  </a:lnTo>
                  <a:lnTo>
                    <a:pt x="481577" y="209438"/>
                  </a:lnTo>
                  <a:lnTo>
                    <a:pt x="499923" y="257133"/>
                  </a:lnTo>
                  <a:lnTo>
                    <a:pt x="516947" y="307651"/>
                  </a:lnTo>
                  <a:lnTo>
                    <a:pt x="532559" y="360401"/>
                  </a:lnTo>
                  <a:lnTo>
                    <a:pt x="546670" y="414798"/>
                  </a:lnTo>
                  <a:lnTo>
                    <a:pt x="559189" y="470253"/>
                  </a:lnTo>
                  <a:lnTo>
                    <a:pt x="570028" y="526178"/>
                  </a:lnTo>
                  <a:lnTo>
                    <a:pt x="579098" y="581985"/>
                  </a:lnTo>
                  <a:lnTo>
                    <a:pt x="586307" y="637086"/>
                  </a:lnTo>
                  <a:lnTo>
                    <a:pt x="591568" y="690893"/>
                  </a:lnTo>
                  <a:lnTo>
                    <a:pt x="594790" y="742820"/>
                  </a:lnTo>
                  <a:lnTo>
                    <a:pt x="595884" y="792276"/>
                  </a:lnTo>
                  <a:lnTo>
                    <a:pt x="594135" y="852284"/>
                  </a:lnTo>
                  <a:lnTo>
                    <a:pt x="589010" y="910423"/>
                  </a:lnTo>
                  <a:lnTo>
                    <a:pt x="580691" y="966357"/>
                  </a:lnTo>
                  <a:lnTo>
                    <a:pt x="569360" y="1019748"/>
                  </a:lnTo>
                  <a:lnTo>
                    <a:pt x="555198" y="1070261"/>
                  </a:lnTo>
                  <a:lnTo>
                    <a:pt x="538388" y="1117560"/>
                  </a:lnTo>
                  <a:lnTo>
                    <a:pt x="519112" y="1161308"/>
                  </a:lnTo>
                  <a:lnTo>
                    <a:pt x="497551" y="1201169"/>
                  </a:lnTo>
                  <a:lnTo>
                    <a:pt x="473888" y="1236806"/>
                  </a:lnTo>
                  <a:lnTo>
                    <a:pt x="448304" y="1267884"/>
                  </a:lnTo>
                  <a:lnTo>
                    <a:pt x="392102" y="1315014"/>
                  </a:lnTo>
                  <a:lnTo>
                    <a:pt x="330400" y="1339868"/>
                  </a:lnTo>
                  <a:lnTo>
                    <a:pt x="297942" y="1343101"/>
                  </a:lnTo>
                  <a:lnTo>
                    <a:pt x="265483" y="1339868"/>
                  </a:lnTo>
                  <a:lnTo>
                    <a:pt x="203781" y="1315014"/>
                  </a:lnTo>
                  <a:lnTo>
                    <a:pt x="147579" y="1267884"/>
                  </a:lnTo>
                  <a:lnTo>
                    <a:pt x="121995" y="1236806"/>
                  </a:lnTo>
                  <a:lnTo>
                    <a:pt x="98332" y="1201169"/>
                  </a:lnTo>
                  <a:lnTo>
                    <a:pt x="76771" y="1161308"/>
                  </a:lnTo>
                  <a:lnTo>
                    <a:pt x="57495" y="1117560"/>
                  </a:lnTo>
                  <a:lnTo>
                    <a:pt x="40685" y="1070261"/>
                  </a:lnTo>
                  <a:lnTo>
                    <a:pt x="26523" y="1019748"/>
                  </a:lnTo>
                  <a:lnTo>
                    <a:pt x="15192" y="966357"/>
                  </a:lnTo>
                  <a:lnTo>
                    <a:pt x="6873" y="910423"/>
                  </a:lnTo>
                  <a:lnTo>
                    <a:pt x="1748" y="852284"/>
                  </a:lnTo>
                  <a:lnTo>
                    <a:pt x="0" y="792276"/>
                  </a:lnTo>
                  <a:lnTo>
                    <a:pt x="1093" y="742820"/>
                  </a:lnTo>
                  <a:lnTo>
                    <a:pt x="4315" y="690893"/>
                  </a:lnTo>
                  <a:lnTo>
                    <a:pt x="9576" y="637086"/>
                  </a:lnTo>
                  <a:lnTo>
                    <a:pt x="16785" y="581985"/>
                  </a:lnTo>
                  <a:lnTo>
                    <a:pt x="25855" y="526178"/>
                  </a:lnTo>
                  <a:lnTo>
                    <a:pt x="36694" y="470253"/>
                  </a:lnTo>
                  <a:lnTo>
                    <a:pt x="49213" y="414798"/>
                  </a:lnTo>
                  <a:lnTo>
                    <a:pt x="63324" y="360401"/>
                  </a:lnTo>
                  <a:lnTo>
                    <a:pt x="78936" y="307651"/>
                  </a:lnTo>
                  <a:lnTo>
                    <a:pt x="95960" y="257133"/>
                  </a:lnTo>
                  <a:lnTo>
                    <a:pt x="114306" y="209438"/>
                  </a:lnTo>
                  <a:lnTo>
                    <a:pt x="133886" y="165152"/>
                  </a:lnTo>
                  <a:lnTo>
                    <a:pt x="154608" y="124863"/>
                  </a:lnTo>
                  <a:lnTo>
                    <a:pt x="176385" y="89160"/>
                  </a:lnTo>
                  <a:lnTo>
                    <a:pt x="222741" y="33861"/>
                  </a:lnTo>
                  <a:lnTo>
                    <a:pt x="272239" y="3958"/>
                  </a:lnTo>
                  <a:lnTo>
                    <a:pt x="29794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73565" y="4752426"/>
              <a:ext cx="1320152" cy="135912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873557" y="4752418"/>
              <a:ext cx="1320165" cy="942340"/>
            </a:xfrm>
            <a:custGeom>
              <a:avLst/>
              <a:gdLst/>
              <a:ahLst/>
              <a:cxnLst/>
              <a:rect l="l" t="t" r="r" b="b"/>
              <a:pathLst>
                <a:path w="1320164" h="942339">
                  <a:moveTo>
                    <a:pt x="63296" y="942162"/>
                  </a:moveTo>
                  <a:lnTo>
                    <a:pt x="63296" y="800620"/>
                  </a:lnTo>
                  <a:lnTo>
                    <a:pt x="0" y="750925"/>
                  </a:lnTo>
                  <a:lnTo>
                    <a:pt x="0" y="0"/>
                  </a:lnTo>
                  <a:lnTo>
                    <a:pt x="210261" y="0"/>
                  </a:lnTo>
                  <a:lnTo>
                    <a:pt x="1136954" y="5219"/>
                  </a:lnTo>
                  <a:lnTo>
                    <a:pt x="1320165" y="5587"/>
                  </a:lnTo>
                  <a:lnTo>
                    <a:pt x="1319784" y="755472"/>
                  </a:lnTo>
                  <a:lnTo>
                    <a:pt x="1256461" y="803960"/>
                  </a:lnTo>
                  <a:lnTo>
                    <a:pt x="1254429" y="936383"/>
                  </a:lnTo>
                  <a:lnTo>
                    <a:pt x="63296" y="9421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57563" y="2932617"/>
              <a:ext cx="1559890" cy="173067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875503" y="5504328"/>
              <a:ext cx="1316990" cy="48895"/>
            </a:xfrm>
            <a:custGeom>
              <a:avLst/>
              <a:gdLst/>
              <a:ahLst/>
              <a:cxnLst/>
              <a:rect l="l" t="t" r="r" b="b"/>
              <a:pathLst>
                <a:path w="1316989" h="48895">
                  <a:moveTo>
                    <a:pt x="0" y="0"/>
                  </a:moveTo>
                  <a:lnTo>
                    <a:pt x="62420" y="47993"/>
                  </a:lnTo>
                  <a:lnTo>
                    <a:pt x="1255598" y="48539"/>
                  </a:lnTo>
                  <a:lnTo>
                    <a:pt x="1316977" y="3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90291" y="6106888"/>
              <a:ext cx="920750" cy="144780"/>
            </a:xfrm>
            <a:custGeom>
              <a:avLst/>
              <a:gdLst/>
              <a:ahLst/>
              <a:cxnLst/>
              <a:rect l="l" t="t" r="r" b="b"/>
              <a:pathLst>
                <a:path w="920750" h="144779">
                  <a:moveTo>
                    <a:pt x="0" y="144538"/>
                  </a:moveTo>
                  <a:lnTo>
                    <a:pt x="920551" y="144538"/>
                  </a:lnTo>
                  <a:lnTo>
                    <a:pt x="920551" y="0"/>
                  </a:lnTo>
                  <a:lnTo>
                    <a:pt x="0" y="0"/>
                  </a:lnTo>
                  <a:lnTo>
                    <a:pt x="0" y="144538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783433" y="6106893"/>
              <a:ext cx="1534795" cy="144780"/>
            </a:xfrm>
            <a:custGeom>
              <a:avLst/>
              <a:gdLst/>
              <a:ahLst/>
              <a:cxnLst/>
              <a:rect l="l" t="t" r="r" b="b"/>
              <a:pathLst>
                <a:path w="1534795" h="144779">
                  <a:moveTo>
                    <a:pt x="306857" y="0"/>
                  </a:moveTo>
                  <a:lnTo>
                    <a:pt x="0" y="0"/>
                  </a:lnTo>
                  <a:lnTo>
                    <a:pt x="0" y="144538"/>
                  </a:lnTo>
                  <a:lnTo>
                    <a:pt x="306857" y="144538"/>
                  </a:lnTo>
                  <a:lnTo>
                    <a:pt x="306857" y="0"/>
                  </a:lnTo>
                  <a:close/>
                </a:path>
                <a:path w="1534795" h="144779">
                  <a:moveTo>
                    <a:pt x="1534261" y="0"/>
                  </a:moveTo>
                  <a:lnTo>
                    <a:pt x="1227404" y="0"/>
                  </a:lnTo>
                  <a:lnTo>
                    <a:pt x="1227404" y="144538"/>
                  </a:lnTo>
                  <a:lnTo>
                    <a:pt x="1534261" y="144538"/>
                  </a:lnTo>
                  <a:lnTo>
                    <a:pt x="1534261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87611" y="6078610"/>
              <a:ext cx="1085850" cy="28575"/>
            </a:xfrm>
            <a:custGeom>
              <a:avLst/>
              <a:gdLst/>
              <a:ahLst/>
              <a:cxnLst/>
              <a:rect l="l" t="t" r="r" b="b"/>
              <a:pathLst>
                <a:path w="1085850" h="28575">
                  <a:moveTo>
                    <a:pt x="185331" y="28168"/>
                  </a:moveTo>
                  <a:lnTo>
                    <a:pt x="181013" y="22491"/>
                  </a:lnTo>
                  <a:lnTo>
                    <a:pt x="178054" y="15900"/>
                  </a:lnTo>
                  <a:lnTo>
                    <a:pt x="176466" y="8407"/>
                  </a:lnTo>
                  <a:lnTo>
                    <a:pt x="176250" y="0"/>
                  </a:lnTo>
                  <a:lnTo>
                    <a:pt x="10896" y="0"/>
                  </a:lnTo>
                  <a:lnTo>
                    <a:pt x="10210" y="8407"/>
                  </a:lnTo>
                  <a:lnTo>
                    <a:pt x="8166" y="15900"/>
                  </a:lnTo>
                  <a:lnTo>
                    <a:pt x="4762" y="22491"/>
                  </a:lnTo>
                  <a:lnTo>
                    <a:pt x="0" y="28168"/>
                  </a:lnTo>
                  <a:lnTo>
                    <a:pt x="185331" y="28168"/>
                  </a:lnTo>
                  <a:close/>
                </a:path>
                <a:path w="1085850" h="28575">
                  <a:moveTo>
                    <a:pt x="1085227" y="28168"/>
                  </a:moveTo>
                  <a:lnTo>
                    <a:pt x="1080909" y="22491"/>
                  </a:lnTo>
                  <a:lnTo>
                    <a:pt x="1077963" y="15900"/>
                  </a:lnTo>
                  <a:lnTo>
                    <a:pt x="1076375" y="8407"/>
                  </a:lnTo>
                  <a:lnTo>
                    <a:pt x="1076147" y="0"/>
                  </a:lnTo>
                  <a:lnTo>
                    <a:pt x="910793" y="0"/>
                  </a:lnTo>
                  <a:lnTo>
                    <a:pt x="910107" y="8407"/>
                  </a:lnTo>
                  <a:lnTo>
                    <a:pt x="908075" y="15900"/>
                  </a:lnTo>
                  <a:lnTo>
                    <a:pt x="904659" y="22491"/>
                  </a:lnTo>
                  <a:lnTo>
                    <a:pt x="899896" y="28168"/>
                  </a:lnTo>
                  <a:lnTo>
                    <a:pt x="1085227" y="281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14609" y="3342370"/>
              <a:ext cx="87630" cy="355600"/>
            </a:xfrm>
            <a:custGeom>
              <a:avLst/>
              <a:gdLst/>
              <a:ahLst/>
              <a:cxnLst/>
              <a:rect l="l" t="t" r="r" b="b"/>
              <a:pathLst>
                <a:path w="87629" h="355600">
                  <a:moveTo>
                    <a:pt x="0" y="0"/>
                  </a:moveTo>
                  <a:lnTo>
                    <a:pt x="253" y="355168"/>
                  </a:lnTo>
                  <a:lnTo>
                    <a:pt x="66700" y="351955"/>
                  </a:lnTo>
                  <a:lnTo>
                    <a:pt x="71754" y="347726"/>
                  </a:lnTo>
                  <a:lnTo>
                    <a:pt x="74548" y="339852"/>
                  </a:lnTo>
                  <a:lnTo>
                    <a:pt x="75095" y="328358"/>
                  </a:lnTo>
                  <a:lnTo>
                    <a:pt x="66232" y="298942"/>
                  </a:lnTo>
                  <a:lnTo>
                    <a:pt x="58532" y="267855"/>
                  </a:lnTo>
                  <a:lnTo>
                    <a:pt x="52269" y="234711"/>
                  </a:lnTo>
                  <a:lnTo>
                    <a:pt x="47713" y="199123"/>
                  </a:lnTo>
                  <a:lnTo>
                    <a:pt x="52561" y="161463"/>
                  </a:lnTo>
                  <a:lnTo>
                    <a:pt x="60596" y="127635"/>
                  </a:lnTo>
                  <a:lnTo>
                    <a:pt x="71315" y="97035"/>
                  </a:lnTo>
                  <a:lnTo>
                    <a:pt x="84213" y="69062"/>
                  </a:lnTo>
                  <a:lnTo>
                    <a:pt x="87175" y="59928"/>
                  </a:lnTo>
                  <a:lnTo>
                    <a:pt x="61641" y="21574"/>
                  </a:lnTo>
                  <a:lnTo>
                    <a:pt x="20858" y="5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1D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327958" y="5691311"/>
              <a:ext cx="423773" cy="7847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395967" y="5768171"/>
              <a:ext cx="285750" cy="15875"/>
            </a:xfrm>
            <a:custGeom>
              <a:avLst/>
              <a:gdLst/>
              <a:ahLst/>
              <a:cxnLst/>
              <a:rect l="l" t="t" r="r" b="b"/>
              <a:pathLst>
                <a:path w="285750" h="15875">
                  <a:moveTo>
                    <a:pt x="285140" y="0"/>
                  </a:moveTo>
                  <a:lnTo>
                    <a:pt x="0" y="0"/>
                  </a:lnTo>
                  <a:lnTo>
                    <a:pt x="0" y="14693"/>
                  </a:lnTo>
                  <a:lnTo>
                    <a:pt x="0" y="15290"/>
                  </a:lnTo>
                  <a:lnTo>
                    <a:pt x="285140" y="15290"/>
                  </a:lnTo>
                  <a:lnTo>
                    <a:pt x="285140" y="14693"/>
                  </a:lnTo>
                  <a:lnTo>
                    <a:pt x="28514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43893" y="5782863"/>
              <a:ext cx="182245" cy="251460"/>
            </a:xfrm>
            <a:custGeom>
              <a:avLst/>
              <a:gdLst/>
              <a:ahLst/>
              <a:cxnLst/>
              <a:rect l="l" t="t" r="r" b="b"/>
              <a:pathLst>
                <a:path w="182245" h="251460">
                  <a:moveTo>
                    <a:pt x="181724" y="0"/>
                  </a:moveTo>
                  <a:lnTo>
                    <a:pt x="0" y="0"/>
                  </a:lnTo>
                  <a:lnTo>
                    <a:pt x="0" y="251129"/>
                  </a:lnTo>
                  <a:lnTo>
                    <a:pt x="181724" y="251129"/>
                  </a:lnTo>
                  <a:lnTo>
                    <a:pt x="181724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403819" y="5837793"/>
              <a:ext cx="264204" cy="185737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3469215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84911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03225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18921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534617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550309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68622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84318" y="5879650"/>
              <a:ext cx="26670" cy="36830"/>
            </a:xfrm>
            <a:custGeom>
              <a:avLst/>
              <a:gdLst/>
              <a:ahLst/>
              <a:cxnLst/>
              <a:rect l="l" t="t" r="r" b="b"/>
              <a:pathLst>
                <a:path w="26670" h="36829">
                  <a:moveTo>
                    <a:pt x="0" y="0"/>
                  </a:moveTo>
                  <a:lnTo>
                    <a:pt x="26162" y="366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985023" y="2574997"/>
              <a:ext cx="134620" cy="304800"/>
            </a:xfrm>
            <a:custGeom>
              <a:avLst/>
              <a:gdLst/>
              <a:ahLst/>
              <a:cxnLst/>
              <a:rect l="l" t="t" r="r" b="b"/>
              <a:pathLst>
                <a:path w="134620" h="304800">
                  <a:moveTo>
                    <a:pt x="120777" y="0"/>
                  </a:moveTo>
                  <a:lnTo>
                    <a:pt x="20104" y="12"/>
                  </a:lnTo>
                  <a:lnTo>
                    <a:pt x="0" y="304266"/>
                  </a:lnTo>
                  <a:lnTo>
                    <a:pt x="134226" y="304253"/>
                  </a:lnTo>
                  <a:lnTo>
                    <a:pt x="12077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85023" y="2574997"/>
              <a:ext cx="134620" cy="304800"/>
            </a:xfrm>
            <a:custGeom>
              <a:avLst/>
              <a:gdLst/>
              <a:ahLst/>
              <a:cxnLst/>
              <a:rect l="l" t="t" r="r" b="b"/>
              <a:pathLst>
                <a:path w="134620" h="304800">
                  <a:moveTo>
                    <a:pt x="134226" y="304253"/>
                  </a:moveTo>
                  <a:lnTo>
                    <a:pt x="0" y="304266"/>
                  </a:lnTo>
                  <a:lnTo>
                    <a:pt x="20104" y="12"/>
                  </a:lnTo>
                  <a:lnTo>
                    <a:pt x="120777" y="0"/>
                  </a:lnTo>
                  <a:lnTo>
                    <a:pt x="134226" y="30425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976070" y="2879245"/>
              <a:ext cx="156845" cy="57785"/>
            </a:xfrm>
            <a:custGeom>
              <a:avLst/>
              <a:gdLst/>
              <a:ahLst/>
              <a:cxnLst/>
              <a:rect l="l" t="t" r="r" b="b"/>
              <a:pathLst>
                <a:path w="156845" h="57785">
                  <a:moveTo>
                    <a:pt x="156603" y="0"/>
                  </a:moveTo>
                  <a:lnTo>
                    <a:pt x="0" y="25"/>
                  </a:lnTo>
                  <a:lnTo>
                    <a:pt x="0" y="57454"/>
                  </a:lnTo>
                  <a:lnTo>
                    <a:pt x="156603" y="57429"/>
                  </a:lnTo>
                  <a:lnTo>
                    <a:pt x="15660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15536" y="1796281"/>
              <a:ext cx="2781935" cy="1002030"/>
            </a:xfrm>
            <a:custGeom>
              <a:avLst/>
              <a:gdLst/>
              <a:ahLst/>
              <a:cxnLst/>
              <a:rect l="l" t="t" r="r" b="b"/>
              <a:pathLst>
                <a:path w="2781934" h="1002030">
                  <a:moveTo>
                    <a:pt x="741657" y="0"/>
                  </a:moveTo>
                  <a:lnTo>
                    <a:pt x="672790" y="1542"/>
                  </a:lnTo>
                  <a:lnTo>
                    <a:pt x="606024" y="7629"/>
                  </a:lnTo>
                  <a:lnTo>
                    <a:pt x="541566" y="18493"/>
                  </a:lnTo>
                  <a:lnTo>
                    <a:pt x="479626" y="34367"/>
                  </a:lnTo>
                  <a:lnTo>
                    <a:pt x="420411" y="55483"/>
                  </a:lnTo>
                  <a:lnTo>
                    <a:pt x="364130" y="82073"/>
                  </a:lnTo>
                  <a:lnTo>
                    <a:pt x="310992" y="114371"/>
                  </a:lnTo>
                  <a:lnTo>
                    <a:pt x="261204" y="152607"/>
                  </a:lnTo>
                  <a:lnTo>
                    <a:pt x="214976" y="197015"/>
                  </a:lnTo>
                  <a:lnTo>
                    <a:pt x="172514" y="247827"/>
                  </a:lnTo>
                  <a:lnTo>
                    <a:pt x="134029" y="305275"/>
                  </a:lnTo>
                  <a:lnTo>
                    <a:pt x="99728" y="369591"/>
                  </a:lnTo>
                  <a:lnTo>
                    <a:pt x="84212" y="404398"/>
                  </a:lnTo>
                  <a:lnTo>
                    <a:pt x="69820" y="441009"/>
                  </a:lnTo>
                  <a:lnTo>
                    <a:pt x="56578" y="479453"/>
                  </a:lnTo>
                  <a:lnTo>
                    <a:pt x="44513" y="519759"/>
                  </a:lnTo>
                  <a:lnTo>
                    <a:pt x="33650" y="561957"/>
                  </a:lnTo>
                  <a:lnTo>
                    <a:pt x="24015" y="606076"/>
                  </a:lnTo>
                  <a:lnTo>
                    <a:pt x="15635" y="652144"/>
                  </a:lnTo>
                  <a:lnTo>
                    <a:pt x="8536" y="700190"/>
                  </a:lnTo>
                  <a:lnTo>
                    <a:pt x="2743" y="750245"/>
                  </a:lnTo>
                  <a:lnTo>
                    <a:pt x="103" y="794582"/>
                  </a:lnTo>
                  <a:lnTo>
                    <a:pt x="0" y="809744"/>
                  </a:lnTo>
                  <a:lnTo>
                    <a:pt x="80556" y="809427"/>
                  </a:lnTo>
                  <a:lnTo>
                    <a:pt x="80653" y="796583"/>
                  </a:lnTo>
                  <a:lnTo>
                    <a:pt x="81094" y="783754"/>
                  </a:lnTo>
                  <a:lnTo>
                    <a:pt x="88804" y="708578"/>
                  </a:lnTo>
                  <a:lnTo>
                    <a:pt x="96031" y="661168"/>
                  </a:lnTo>
                  <a:lnTo>
                    <a:pt x="104645" y="615892"/>
                  </a:lnTo>
                  <a:lnTo>
                    <a:pt x="114615" y="572716"/>
                  </a:lnTo>
                  <a:lnTo>
                    <a:pt x="125912" y="531608"/>
                  </a:lnTo>
                  <a:lnTo>
                    <a:pt x="138504" y="492531"/>
                  </a:lnTo>
                  <a:lnTo>
                    <a:pt x="152363" y="455454"/>
                  </a:lnTo>
                  <a:lnTo>
                    <a:pt x="167457" y="420342"/>
                  </a:lnTo>
                  <a:lnTo>
                    <a:pt x="201232" y="355877"/>
                  </a:lnTo>
                  <a:lnTo>
                    <a:pt x="239586" y="298865"/>
                  </a:lnTo>
                  <a:lnTo>
                    <a:pt x="282280" y="249037"/>
                  </a:lnTo>
                  <a:lnTo>
                    <a:pt x="329069" y="206120"/>
                  </a:lnTo>
                  <a:lnTo>
                    <a:pt x="379714" y="169844"/>
                  </a:lnTo>
                  <a:lnTo>
                    <a:pt x="433972" y="139939"/>
                  </a:lnTo>
                  <a:lnTo>
                    <a:pt x="491601" y="116133"/>
                  </a:lnTo>
                  <a:lnTo>
                    <a:pt x="552361" y="98155"/>
                  </a:lnTo>
                  <a:lnTo>
                    <a:pt x="616008" y="85734"/>
                  </a:lnTo>
                  <a:lnTo>
                    <a:pt x="682301" y="78601"/>
                  </a:lnTo>
                  <a:lnTo>
                    <a:pt x="750999" y="76482"/>
                  </a:lnTo>
                  <a:lnTo>
                    <a:pt x="786174" y="77219"/>
                  </a:lnTo>
                  <a:lnTo>
                    <a:pt x="858026" y="82117"/>
                  </a:lnTo>
                  <a:lnTo>
                    <a:pt x="931677" y="91353"/>
                  </a:lnTo>
                  <a:lnTo>
                    <a:pt x="1006887" y="104656"/>
                  </a:lnTo>
                  <a:lnTo>
                    <a:pt x="1045001" y="112748"/>
                  </a:lnTo>
                  <a:lnTo>
                    <a:pt x="1083414" y="121756"/>
                  </a:lnTo>
                  <a:lnTo>
                    <a:pt x="1122096" y="131645"/>
                  </a:lnTo>
                  <a:lnTo>
                    <a:pt x="1161016" y="142382"/>
                  </a:lnTo>
                  <a:lnTo>
                    <a:pt x="1200145" y="153932"/>
                  </a:lnTo>
                  <a:lnTo>
                    <a:pt x="1239452" y="166263"/>
                  </a:lnTo>
                  <a:lnTo>
                    <a:pt x="1278906" y="179339"/>
                  </a:lnTo>
                  <a:lnTo>
                    <a:pt x="1318479" y="193127"/>
                  </a:lnTo>
                  <a:lnTo>
                    <a:pt x="1358138" y="207594"/>
                  </a:lnTo>
                  <a:lnTo>
                    <a:pt x="1397855" y="222705"/>
                  </a:lnTo>
                  <a:lnTo>
                    <a:pt x="1437599" y="238427"/>
                  </a:lnTo>
                  <a:lnTo>
                    <a:pt x="1477340" y="254725"/>
                  </a:lnTo>
                  <a:lnTo>
                    <a:pt x="1517048" y="271566"/>
                  </a:lnTo>
                  <a:lnTo>
                    <a:pt x="1556691" y="288916"/>
                  </a:lnTo>
                  <a:lnTo>
                    <a:pt x="1596241" y="306742"/>
                  </a:lnTo>
                  <a:lnTo>
                    <a:pt x="1635667" y="325008"/>
                  </a:lnTo>
                  <a:lnTo>
                    <a:pt x="1674939" y="343682"/>
                  </a:lnTo>
                  <a:lnTo>
                    <a:pt x="1714026" y="362729"/>
                  </a:lnTo>
                  <a:lnTo>
                    <a:pt x="1752898" y="382117"/>
                  </a:lnTo>
                  <a:lnTo>
                    <a:pt x="1791526" y="401809"/>
                  </a:lnTo>
                  <a:lnTo>
                    <a:pt x="1829878" y="421774"/>
                  </a:lnTo>
                  <a:lnTo>
                    <a:pt x="1867925" y="441977"/>
                  </a:lnTo>
                  <a:lnTo>
                    <a:pt x="1905637" y="462384"/>
                  </a:lnTo>
                  <a:lnTo>
                    <a:pt x="1942983" y="482962"/>
                  </a:lnTo>
                  <a:lnTo>
                    <a:pt x="1979932" y="503675"/>
                  </a:lnTo>
                  <a:lnTo>
                    <a:pt x="2016456" y="524492"/>
                  </a:lnTo>
                  <a:lnTo>
                    <a:pt x="2052523" y="545377"/>
                  </a:lnTo>
                  <a:lnTo>
                    <a:pt x="2088103" y="566298"/>
                  </a:lnTo>
                  <a:lnTo>
                    <a:pt x="2123167" y="587219"/>
                  </a:lnTo>
                  <a:lnTo>
                    <a:pt x="2191622" y="628929"/>
                  </a:lnTo>
                  <a:lnTo>
                    <a:pt x="2257648" y="670237"/>
                  </a:lnTo>
                  <a:lnTo>
                    <a:pt x="2321002" y="710872"/>
                  </a:lnTo>
                  <a:lnTo>
                    <a:pt x="2381442" y="750563"/>
                  </a:lnTo>
                  <a:lnTo>
                    <a:pt x="2438727" y="789039"/>
                  </a:lnTo>
                  <a:lnTo>
                    <a:pt x="2492615" y="826030"/>
                  </a:lnTo>
                  <a:lnTo>
                    <a:pt x="2542865" y="861264"/>
                  </a:lnTo>
                  <a:lnTo>
                    <a:pt x="2589234" y="894470"/>
                  </a:lnTo>
                  <a:lnTo>
                    <a:pt x="2631481" y="925378"/>
                  </a:lnTo>
                  <a:lnTo>
                    <a:pt x="2669364" y="953717"/>
                  </a:lnTo>
                  <a:lnTo>
                    <a:pt x="2702641" y="979216"/>
                  </a:lnTo>
                  <a:lnTo>
                    <a:pt x="2731071" y="1001603"/>
                  </a:lnTo>
                  <a:lnTo>
                    <a:pt x="2781312" y="938725"/>
                  </a:lnTo>
                  <a:lnTo>
                    <a:pt x="2750697" y="914626"/>
                  </a:lnTo>
                  <a:lnTo>
                    <a:pt x="2715722" y="887868"/>
                  </a:lnTo>
                  <a:lnTo>
                    <a:pt x="2676596" y="858684"/>
                  </a:lnTo>
                  <a:lnTo>
                    <a:pt x="2633527" y="827306"/>
                  </a:lnTo>
                  <a:lnTo>
                    <a:pt x="2586723" y="793967"/>
                  </a:lnTo>
                  <a:lnTo>
                    <a:pt x="2536393" y="758900"/>
                  </a:lnTo>
                  <a:lnTo>
                    <a:pt x="2482744" y="722336"/>
                  </a:lnTo>
                  <a:lnTo>
                    <a:pt x="2425987" y="684507"/>
                  </a:lnTo>
                  <a:lnTo>
                    <a:pt x="2366328" y="645648"/>
                  </a:lnTo>
                  <a:lnTo>
                    <a:pt x="2303977" y="605988"/>
                  </a:lnTo>
                  <a:lnTo>
                    <a:pt x="2239141" y="565762"/>
                  </a:lnTo>
                  <a:lnTo>
                    <a:pt x="2172030" y="525201"/>
                  </a:lnTo>
                  <a:lnTo>
                    <a:pt x="2102851" y="484538"/>
                  </a:lnTo>
                  <a:lnTo>
                    <a:pt x="2067551" y="464240"/>
                  </a:lnTo>
                  <a:lnTo>
                    <a:pt x="2031813" y="444004"/>
                  </a:lnTo>
                  <a:lnTo>
                    <a:pt x="1995662" y="423859"/>
                  </a:lnTo>
                  <a:lnTo>
                    <a:pt x="1959124" y="403834"/>
                  </a:lnTo>
                  <a:lnTo>
                    <a:pt x="1922226" y="383957"/>
                  </a:lnTo>
                  <a:lnTo>
                    <a:pt x="1884993" y="364258"/>
                  </a:lnTo>
                  <a:lnTo>
                    <a:pt x="1847452" y="344765"/>
                  </a:lnTo>
                  <a:lnTo>
                    <a:pt x="1809628" y="325509"/>
                  </a:lnTo>
                  <a:lnTo>
                    <a:pt x="1771548" y="306517"/>
                  </a:lnTo>
                  <a:lnTo>
                    <a:pt x="1733238" y="287819"/>
                  </a:lnTo>
                  <a:lnTo>
                    <a:pt x="1694723" y="269445"/>
                  </a:lnTo>
                  <a:lnTo>
                    <a:pt x="1656030" y="251422"/>
                  </a:lnTo>
                  <a:lnTo>
                    <a:pt x="1617185" y="233780"/>
                  </a:lnTo>
                  <a:lnTo>
                    <a:pt x="1578214" y="216549"/>
                  </a:lnTo>
                  <a:lnTo>
                    <a:pt x="1539142" y="199756"/>
                  </a:lnTo>
                  <a:lnTo>
                    <a:pt x="1499997" y="183432"/>
                  </a:lnTo>
                  <a:lnTo>
                    <a:pt x="1460803" y="167605"/>
                  </a:lnTo>
                  <a:lnTo>
                    <a:pt x="1421588" y="152305"/>
                  </a:lnTo>
                  <a:lnTo>
                    <a:pt x="1382377" y="137559"/>
                  </a:lnTo>
                  <a:lnTo>
                    <a:pt x="1343196" y="123398"/>
                  </a:lnTo>
                  <a:lnTo>
                    <a:pt x="1304071" y="109851"/>
                  </a:lnTo>
                  <a:lnTo>
                    <a:pt x="1265028" y="96946"/>
                  </a:lnTo>
                  <a:lnTo>
                    <a:pt x="1226094" y="84712"/>
                  </a:lnTo>
                  <a:lnTo>
                    <a:pt x="1187294" y="73179"/>
                  </a:lnTo>
                  <a:lnTo>
                    <a:pt x="1148655" y="62376"/>
                  </a:lnTo>
                  <a:lnTo>
                    <a:pt x="1110202" y="52331"/>
                  </a:lnTo>
                  <a:lnTo>
                    <a:pt x="1071961" y="43074"/>
                  </a:lnTo>
                  <a:lnTo>
                    <a:pt x="1033959" y="34634"/>
                  </a:lnTo>
                  <a:lnTo>
                    <a:pt x="996222" y="27039"/>
                  </a:lnTo>
                  <a:lnTo>
                    <a:pt x="921645" y="14504"/>
                  </a:lnTo>
                  <a:lnTo>
                    <a:pt x="848439" y="5700"/>
                  </a:lnTo>
                  <a:lnTo>
                    <a:pt x="776813" y="860"/>
                  </a:lnTo>
                  <a:lnTo>
                    <a:pt x="74165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97254" y="4801498"/>
              <a:ext cx="120942" cy="1306701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3411247" y="4835148"/>
              <a:ext cx="65405" cy="0"/>
            </a:xfrm>
            <a:custGeom>
              <a:avLst/>
              <a:gdLst/>
              <a:ahLst/>
              <a:cxnLst/>
              <a:rect l="l" t="t" r="r" b="b"/>
              <a:pathLst>
                <a:path w="65404">
                  <a:moveTo>
                    <a:pt x="0" y="0"/>
                  </a:moveTo>
                  <a:lnTo>
                    <a:pt x="65366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411247" y="4861238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411247" y="4887328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411247" y="4911901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411247" y="4937986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411247" y="4963211"/>
              <a:ext cx="65405" cy="0"/>
            </a:xfrm>
            <a:custGeom>
              <a:avLst/>
              <a:gdLst/>
              <a:ahLst/>
              <a:cxnLst/>
              <a:rect l="l" t="t" r="r" b="b"/>
              <a:pathLst>
                <a:path w="65404">
                  <a:moveTo>
                    <a:pt x="0" y="0"/>
                  </a:moveTo>
                  <a:lnTo>
                    <a:pt x="65366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411247" y="4989297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411247" y="5015387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411247" y="5039960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11247" y="5066050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411247" y="5091271"/>
              <a:ext cx="65405" cy="0"/>
            </a:xfrm>
            <a:custGeom>
              <a:avLst/>
              <a:gdLst/>
              <a:ahLst/>
              <a:cxnLst/>
              <a:rect l="l" t="t" r="r" b="b"/>
              <a:pathLst>
                <a:path w="65404">
                  <a:moveTo>
                    <a:pt x="0" y="0"/>
                  </a:moveTo>
                  <a:lnTo>
                    <a:pt x="65366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411247" y="5117360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411247" y="5143446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411247" y="5168019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411247" y="5194109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411247" y="5219333"/>
              <a:ext cx="65405" cy="0"/>
            </a:xfrm>
            <a:custGeom>
              <a:avLst/>
              <a:gdLst/>
              <a:ahLst/>
              <a:cxnLst/>
              <a:rect l="l" t="t" r="r" b="b"/>
              <a:pathLst>
                <a:path w="65404">
                  <a:moveTo>
                    <a:pt x="0" y="0"/>
                  </a:moveTo>
                  <a:lnTo>
                    <a:pt x="65366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411247" y="5245419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>
                  <a:moveTo>
                    <a:pt x="0" y="0"/>
                  </a:moveTo>
                  <a:lnTo>
                    <a:pt x="30429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234608" y="5270137"/>
              <a:ext cx="0" cy="27940"/>
            </a:xfrm>
            <a:custGeom>
              <a:avLst/>
              <a:gdLst/>
              <a:ahLst/>
              <a:cxnLst/>
              <a:rect l="l" t="t" r="r" b="b"/>
              <a:pathLst>
                <a:path h="27939">
                  <a:moveTo>
                    <a:pt x="0" y="0"/>
                  </a:moveTo>
                  <a:lnTo>
                    <a:pt x="0" y="2743"/>
                  </a:lnTo>
                </a:path>
                <a:path h="27939">
                  <a:moveTo>
                    <a:pt x="0" y="24573"/>
                  </a:moveTo>
                  <a:lnTo>
                    <a:pt x="0" y="273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204899" y="5322168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80">
                  <a:moveTo>
                    <a:pt x="0" y="0"/>
                  </a:moveTo>
                  <a:lnTo>
                    <a:pt x="3044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122866" y="5214903"/>
              <a:ext cx="111125" cy="94615"/>
            </a:xfrm>
            <a:custGeom>
              <a:avLst/>
              <a:gdLst/>
              <a:ahLst/>
              <a:cxnLst/>
              <a:rect l="l" t="t" r="r" b="b"/>
              <a:pathLst>
                <a:path w="111125" h="94614">
                  <a:moveTo>
                    <a:pt x="0" y="94386"/>
                  </a:moveTo>
                  <a:lnTo>
                    <a:pt x="111008" y="94386"/>
                  </a:lnTo>
                  <a:lnTo>
                    <a:pt x="111008" y="0"/>
                  </a:lnTo>
                  <a:lnTo>
                    <a:pt x="0" y="0"/>
                  </a:lnTo>
                  <a:lnTo>
                    <a:pt x="0" y="94386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33229" y="5157187"/>
              <a:ext cx="248983" cy="213423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2912680" y="2132957"/>
              <a:ext cx="1171575" cy="0"/>
            </a:xfrm>
            <a:custGeom>
              <a:avLst/>
              <a:gdLst/>
              <a:ahLst/>
              <a:cxnLst/>
              <a:rect l="l" t="t" r="r" b="b"/>
              <a:pathLst>
                <a:path w="1171575">
                  <a:moveTo>
                    <a:pt x="0" y="0"/>
                  </a:moveTo>
                  <a:lnTo>
                    <a:pt x="1171016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022859" y="2099495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60" h="67310">
                  <a:moveTo>
                    <a:pt x="0" y="0"/>
                  </a:moveTo>
                  <a:lnTo>
                    <a:pt x="0" y="66929"/>
                  </a:lnTo>
                  <a:lnTo>
                    <a:pt x="60833" y="33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283548" y="3041705"/>
              <a:ext cx="699135" cy="507365"/>
            </a:xfrm>
            <a:custGeom>
              <a:avLst/>
              <a:gdLst/>
              <a:ahLst/>
              <a:cxnLst/>
              <a:rect l="l" t="t" r="r" b="b"/>
              <a:pathLst>
                <a:path w="699135" h="507364">
                  <a:moveTo>
                    <a:pt x="0" y="0"/>
                  </a:moveTo>
                  <a:lnTo>
                    <a:pt x="699033" y="506793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913691" y="3485707"/>
              <a:ext cx="69215" cy="62865"/>
            </a:xfrm>
            <a:custGeom>
              <a:avLst/>
              <a:gdLst/>
              <a:ahLst/>
              <a:cxnLst/>
              <a:rect l="l" t="t" r="r" b="b"/>
              <a:pathLst>
                <a:path w="69214" h="62864">
                  <a:moveTo>
                    <a:pt x="39281" y="0"/>
                  </a:moveTo>
                  <a:lnTo>
                    <a:pt x="0" y="54178"/>
                  </a:lnTo>
                  <a:lnTo>
                    <a:pt x="68884" y="62801"/>
                  </a:lnTo>
                  <a:lnTo>
                    <a:pt x="3928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322373" y="3513553"/>
              <a:ext cx="594360" cy="227329"/>
            </a:xfrm>
            <a:custGeom>
              <a:avLst/>
              <a:gdLst/>
              <a:ahLst/>
              <a:cxnLst/>
              <a:rect l="l" t="t" r="r" b="b"/>
              <a:pathLst>
                <a:path w="594360" h="227329">
                  <a:moveTo>
                    <a:pt x="0" y="0"/>
                  </a:moveTo>
                  <a:lnTo>
                    <a:pt x="594182" y="22719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847781" y="3687757"/>
              <a:ext cx="69215" cy="62865"/>
            </a:xfrm>
            <a:custGeom>
              <a:avLst/>
              <a:gdLst/>
              <a:ahLst/>
              <a:cxnLst/>
              <a:rect l="l" t="t" r="r" b="b"/>
              <a:pathLst>
                <a:path w="69214" h="62864">
                  <a:moveTo>
                    <a:pt x="23901" y="0"/>
                  </a:moveTo>
                  <a:lnTo>
                    <a:pt x="0" y="62509"/>
                  </a:lnTo>
                  <a:lnTo>
                    <a:pt x="68770" y="52984"/>
                  </a:lnTo>
                  <a:lnTo>
                    <a:pt x="23901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219270" y="3565123"/>
              <a:ext cx="594360" cy="227329"/>
            </a:xfrm>
            <a:custGeom>
              <a:avLst/>
              <a:gdLst/>
              <a:ahLst/>
              <a:cxnLst/>
              <a:rect l="l" t="t" r="r" b="b"/>
              <a:pathLst>
                <a:path w="594360" h="227329">
                  <a:moveTo>
                    <a:pt x="594182" y="0"/>
                  </a:moveTo>
                  <a:lnTo>
                    <a:pt x="0" y="22719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219273" y="3739327"/>
              <a:ext cx="69215" cy="62865"/>
            </a:xfrm>
            <a:custGeom>
              <a:avLst/>
              <a:gdLst/>
              <a:ahLst/>
              <a:cxnLst/>
              <a:rect l="l" t="t" r="r" b="b"/>
              <a:pathLst>
                <a:path w="69214" h="62864">
                  <a:moveTo>
                    <a:pt x="44869" y="0"/>
                  </a:moveTo>
                  <a:lnTo>
                    <a:pt x="0" y="52984"/>
                  </a:lnTo>
                  <a:lnTo>
                    <a:pt x="68770" y="62509"/>
                  </a:lnTo>
                  <a:lnTo>
                    <a:pt x="4486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485511" y="3006752"/>
              <a:ext cx="314960" cy="314960"/>
            </a:xfrm>
            <a:custGeom>
              <a:avLst/>
              <a:gdLst/>
              <a:ahLst/>
              <a:cxnLst/>
              <a:rect l="l" t="t" r="r" b="b"/>
              <a:pathLst>
                <a:path w="314960" h="314960">
                  <a:moveTo>
                    <a:pt x="314566" y="0"/>
                  </a:moveTo>
                  <a:lnTo>
                    <a:pt x="0" y="314566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85514" y="3254642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19354" y="0"/>
                  </a:moveTo>
                  <a:lnTo>
                    <a:pt x="0" y="66674"/>
                  </a:lnTo>
                  <a:lnTo>
                    <a:pt x="66675" y="47320"/>
                  </a:lnTo>
                  <a:lnTo>
                    <a:pt x="1935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768999" y="5680566"/>
              <a:ext cx="1311275" cy="245110"/>
            </a:xfrm>
            <a:custGeom>
              <a:avLst/>
              <a:gdLst/>
              <a:ahLst/>
              <a:cxnLst/>
              <a:rect l="l" t="t" r="r" b="b"/>
              <a:pathLst>
                <a:path w="1311275" h="245110">
                  <a:moveTo>
                    <a:pt x="1310690" y="0"/>
                  </a:moveTo>
                  <a:lnTo>
                    <a:pt x="0" y="244652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317733" y="3470259"/>
              <a:ext cx="835736" cy="1343101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3769000" y="5881172"/>
              <a:ext cx="66040" cy="66040"/>
            </a:xfrm>
            <a:custGeom>
              <a:avLst/>
              <a:gdLst/>
              <a:ahLst/>
              <a:cxnLst/>
              <a:rect l="l" t="t" r="r" b="b"/>
              <a:pathLst>
                <a:path w="66039" h="66039">
                  <a:moveTo>
                    <a:pt x="53657" y="0"/>
                  </a:moveTo>
                  <a:lnTo>
                    <a:pt x="0" y="44056"/>
                  </a:lnTo>
                  <a:lnTo>
                    <a:pt x="65938" y="65786"/>
                  </a:lnTo>
                  <a:lnTo>
                    <a:pt x="5365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335975" y="5226191"/>
              <a:ext cx="629920" cy="0"/>
            </a:xfrm>
            <a:custGeom>
              <a:avLst/>
              <a:gdLst/>
              <a:ahLst/>
              <a:cxnLst/>
              <a:rect l="l" t="t" r="r" b="b"/>
              <a:pathLst>
                <a:path w="629919">
                  <a:moveTo>
                    <a:pt x="0" y="0"/>
                  </a:moveTo>
                  <a:lnTo>
                    <a:pt x="62937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904515" y="5192729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60" h="67310">
                  <a:moveTo>
                    <a:pt x="0" y="0"/>
                  </a:moveTo>
                  <a:lnTo>
                    <a:pt x="0" y="66929"/>
                  </a:lnTo>
                  <a:lnTo>
                    <a:pt x="60833" y="33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646662" y="6327169"/>
              <a:ext cx="821690" cy="245110"/>
            </a:xfrm>
            <a:custGeom>
              <a:avLst/>
              <a:gdLst/>
              <a:ahLst/>
              <a:cxnLst/>
              <a:rect l="l" t="t" r="r" b="b"/>
              <a:pathLst>
                <a:path w="821689" h="245109">
                  <a:moveTo>
                    <a:pt x="821372" y="24466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646671" y="6312463"/>
              <a:ext cx="67945" cy="64769"/>
            </a:xfrm>
            <a:custGeom>
              <a:avLst/>
              <a:gdLst/>
              <a:ahLst/>
              <a:cxnLst/>
              <a:rect l="l" t="t" r="r" b="b"/>
              <a:pathLst>
                <a:path w="67945" h="64770">
                  <a:moveTo>
                    <a:pt x="67856" y="0"/>
                  </a:moveTo>
                  <a:lnTo>
                    <a:pt x="0" y="14706"/>
                  </a:lnTo>
                  <a:lnTo>
                    <a:pt x="48742" y="64147"/>
                  </a:lnTo>
                  <a:lnTo>
                    <a:pt x="6785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776747" y="6168152"/>
              <a:ext cx="0" cy="351790"/>
            </a:xfrm>
            <a:custGeom>
              <a:avLst/>
              <a:gdLst/>
              <a:ahLst/>
              <a:cxnLst/>
              <a:rect l="l" t="t" r="r" b="b"/>
              <a:pathLst>
                <a:path h="351790">
                  <a:moveTo>
                    <a:pt x="0" y="351256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743285" y="6168149"/>
              <a:ext cx="67310" cy="60960"/>
            </a:xfrm>
            <a:custGeom>
              <a:avLst/>
              <a:gdLst/>
              <a:ahLst/>
              <a:cxnLst/>
              <a:rect l="l" t="t" r="r" b="b"/>
              <a:pathLst>
                <a:path w="67310" h="60960">
                  <a:moveTo>
                    <a:pt x="33464" y="0"/>
                  </a:moveTo>
                  <a:lnTo>
                    <a:pt x="0" y="60833"/>
                  </a:lnTo>
                  <a:lnTo>
                    <a:pt x="66929" y="60833"/>
                  </a:lnTo>
                  <a:lnTo>
                    <a:pt x="33464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308576" y="4867693"/>
              <a:ext cx="75564" cy="93776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3080393" y="6193802"/>
              <a:ext cx="304800" cy="387350"/>
            </a:xfrm>
            <a:custGeom>
              <a:avLst/>
              <a:gdLst/>
              <a:ahLst/>
              <a:cxnLst/>
              <a:rect l="l" t="t" r="r" b="b"/>
              <a:pathLst>
                <a:path w="304800" h="387350">
                  <a:moveTo>
                    <a:pt x="0" y="387235"/>
                  </a:moveTo>
                  <a:lnTo>
                    <a:pt x="30425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320755" y="6193802"/>
              <a:ext cx="64135" cy="68580"/>
            </a:xfrm>
            <a:custGeom>
              <a:avLst/>
              <a:gdLst/>
              <a:ahLst/>
              <a:cxnLst/>
              <a:rect l="l" t="t" r="r" b="b"/>
              <a:pathLst>
                <a:path w="64135" h="68579">
                  <a:moveTo>
                    <a:pt x="63893" y="0"/>
                  </a:moveTo>
                  <a:lnTo>
                    <a:pt x="0" y="27152"/>
                  </a:lnTo>
                  <a:lnTo>
                    <a:pt x="52628" y="68503"/>
                  </a:lnTo>
                  <a:lnTo>
                    <a:pt x="6389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557590" y="3470259"/>
              <a:ext cx="596265" cy="1343660"/>
            </a:xfrm>
            <a:custGeom>
              <a:avLst/>
              <a:gdLst/>
              <a:ahLst/>
              <a:cxnLst/>
              <a:rect l="l" t="t" r="r" b="b"/>
              <a:pathLst>
                <a:path w="596264" h="1343660">
                  <a:moveTo>
                    <a:pt x="297941" y="0"/>
                  </a:moveTo>
                  <a:lnTo>
                    <a:pt x="348741" y="15441"/>
                  </a:lnTo>
                  <a:lnTo>
                    <a:pt x="396758" y="58630"/>
                  </a:lnTo>
                  <a:lnTo>
                    <a:pt x="441275" y="124863"/>
                  </a:lnTo>
                  <a:lnTo>
                    <a:pt x="461997" y="165152"/>
                  </a:lnTo>
                  <a:lnTo>
                    <a:pt x="481577" y="209438"/>
                  </a:lnTo>
                  <a:lnTo>
                    <a:pt x="499923" y="257133"/>
                  </a:lnTo>
                  <a:lnTo>
                    <a:pt x="516947" y="307651"/>
                  </a:lnTo>
                  <a:lnTo>
                    <a:pt x="532559" y="360401"/>
                  </a:lnTo>
                  <a:lnTo>
                    <a:pt x="546670" y="414798"/>
                  </a:lnTo>
                  <a:lnTo>
                    <a:pt x="559189" y="470253"/>
                  </a:lnTo>
                  <a:lnTo>
                    <a:pt x="570028" y="526178"/>
                  </a:lnTo>
                  <a:lnTo>
                    <a:pt x="579098" y="581985"/>
                  </a:lnTo>
                  <a:lnTo>
                    <a:pt x="586307" y="637086"/>
                  </a:lnTo>
                  <a:lnTo>
                    <a:pt x="591568" y="690893"/>
                  </a:lnTo>
                  <a:lnTo>
                    <a:pt x="594790" y="742820"/>
                  </a:lnTo>
                  <a:lnTo>
                    <a:pt x="595883" y="792276"/>
                  </a:lnTo>
                  <a:lnTo>
                    <a:pt x="594135" y="852284"/>
                  </a:lnTo>
                  <a:lnTo>
                    <a:pt x="589010" y="910423"/>
                  </a:lnTo>
                  <a:lnTo>
                    <a:pt x="580691" y="966357"/>
                  </a:lnTo>
                  <a:lnTo>
                    <a:pt x="569360" y="1019748"/>
                  </a:lnTo>
                  <a:lnTo>
                    <a:pt x="555198" y="1070261"/>
                  </a:lnTo>
                  <a:lnTo>
                    <a:pt x="538388" y="1117560"/>
                  </a:lnTo>
                  <a:lnTo>
                    <a:pt x="519112" y="1161308"/>
                  </a:lnTo>
                  <a:lnTo>
                    <a:pt x="497551" y="1201169"/>
                  </a:lnTo>
                  <a:lnTo>
                    <a:pt x="473888" y="1236806"/>
                  </a:lnTo>
                  <a:lnTo>
                    <a:pt x="448304" y="1267884"/>
                  </a:lnTo>
                  <a:lnTo>
                    <a:pt x="392102" y="1315014"/>
                  </a:lnTo>
                  <a:lnTo>
                    <a:pt x="330400" y="1339868"/>
                  </a:lnTo>
                  <a:lnTo>
                    <a:pt x="297941" y="1343101"/>
                  </a:lnTo>
                  <a:lnTo>
                    <a:pt x="265483" y="1339868"/>
                  </a:lnTo>
                  <a:lnTo>
                    <a:pt x="203781" y="1315014"/>
                  </a:lnTo>
                  <a:lnTo>
                    <a:pt x="147579" y="1267884"/>
                  </a:lnTo>
                  <a:lnTo>
                    <a:pt x="121995" y="1236806"/>
                  </a:lnTo>
                  <a:lnTo>
                    <a:pt x="98332" y="1201169"/>
                  </a:lnTo>
                  <a:lnTo>
                    <a:pt x="76771" y="1161308"/>
                  </a:lnTo>
                  <a:lnTo>
                    <a:pt x="57495" y="1117560"/>
                  </a:lnTo>
                  <a:lnTo>
                    <a:pt x="40685" y="1070261"/>
                  </a:lnTo>
                  <a:lnTo>
                    <a:pt x="26523" y="1019748"/>
                  </a:lnTo>
                  <a:lnTo>
                    <a:pt x="15192" y="966357"/>
                  </a:lnTo>
                  <a:lnTo>
                    <a:pt x="6873" y="910423"/>
                  </a:lnTo>
                  <a:lnTo>
                    <a:pt x="1748" y="852284"/>
                  </a:lnTo>
                  <a:lnTo>
                    <a:pt x="0" y="792276"/>
                  </a:lnTo>
                  <a:lnTo>
                    <a:pt x="1093" y="742820"/>
                  </a:lnTo>
                  <a:lnTo>
                    <a:pt x="4315" y="690893"/>
                  </a:lnTo>
                  <a:lnTo>
                    <a:pt x="9576" y="637086"/>
                  </a:lnTo>
                  <a:lnTo>
                    <a:pt x="16785" y="581985"/>
                  </a:lnTo>
                  <a:lnTo>
                    <a:pt x="25855" y="526178"/>
                  </a:lnTo>
                  <a:lnTo>
                    <a:pt x="36694" y="470253"/>
                  </a:lnTo>
                  <a:lnTo>
                    <a:pt x="49213" y="414798"/>
                  </a:lnTo>
                  <a:lnTo>
                    <a:pt x="63324" y="360401"/>
                  </a:lnTo>
                  <a:lnTo>
                    <a:pt x="78936" y="307651"/>
                  </a:lnTo>
                  <a:lnTo>
                    <a:pt x="95960" y="257133"/>
                  </a:lnTo>
                  <a:lnTo>
                    <a:pt x="114306" y="209438"/>
                  </a:lnTo>
                  <a:lnTo>
                    <a:pt x="133886" y="165152"/>
                  </a:lnTo>
                  <a:lnTo>
                    <a:pt x="154608" y="124863"/>
                  </a:lnTo>
                  <a:lnTo>
                    <a:pt x="176385" y="89160"/>
                  </a:lnTo>
                  <a:lnTo>
                    <a:pt x="222741" y="33861"/>
                  </a:lnTo>
                  <a:lnTo>
                    <a:pt x="272239" y="3958"/>
                  </a:lnTo>
                  <a:lnTo>
                    <a:pt x="29794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907182" y="2979200"/>
              <a:ext cx="152400" cy="227329"/>
            </a:xfrm>
            <a:custGeom>
              <a:avLst/>
              <a:gdLst/>
              <a:ahLst/>
              <a:cxnLst/>
              <a:rect l="l" t="t" r="r" b="b"/>
              <a:pathLst>
                <a:path w="152400" h="227330">
                  <a:moveTo>
                    <a:pt x="48158" y="24079"/>
                  </a:moveTo>
                  <a:lnTo>
                    <a:pt x="46266" y="14732"/>
                  </a:lnTo>
                  <a:lnTo>
                    <a:pt x="41084" y="7073"/>
                  </a:lnTo>
                  <a:lnTo>
                    <a:pt x="33439" y="1905"/>
                  </a:lnTo>
                  <a:lnTo>
                    <a:pt x="24079" y="0"/>
                  </a:lnTo>
                  <a:lnTo>
                    <a:pt x="14732" y="1905"/>
                  </a:lnTo>
                  <a:lnTo>
                    <a:pt x="7073" y="7073"/>
                  </a:lnTo>
                  <a:lnTo>
                    <a:pt x="1905" y="14732"/>
                  </a:lnTo>
                  <a:lnTo>
                    <a:pt x="0" y="24079"/>
                  </a:lnTo>
                  <a:lnTo>
                    <a:pt x="0" y="202755"/>
                  </a:lnTo>
                  <a:lnTo>
                    <a:pt x="1905" y="212102"/>
                  </a:lnTo>
                  <a:lnTo>
                    <a:pt x="7073" y="219760"/>
                  </a:lnTo>
                  <a:lnTo>
                    <a:pt x="14732" y="224929"/>
                  </a:lnTo>
                  <a:lnTo>
                    <a:pt x="24079" y="226822"/>
                  </a:lnTo>
                  <a:lnTo>
                    <a:pt x="33439" y="224929"/>
                  </a:lnTo>
                  <a:lnTo>
                    <a:pt x="41084" y="219760"/>
                  </a:lnTo>
                  <a:lnTo>
                    <a:pt x="46266" y="212102"/>
                  </a:lnTo>
                  <a:lnTo>
                    <a:pt x="48158" y="202755"/>
                  </a:lnTo>
                  <a:lnTo>
                    <a:pt x="48158" y="24079"/>
                  </a:lnTo>
                  <a:close/>
                </a:path>
                <a:path w="152400" h="227330">
                  <a:moveTo>
                    <a:pt x="151942" y="29959"/>
                  </a:moveTo>
                  <a:lnTo>
                    <a:pt x="149580" y="18326"/>
                  </a:lnTo>
                  <a:lnTo>
                    <a:pt x="143141" y="8801"/>
                  </a:lnTo>
                  <a:lnTo>
                    <a:pt x="133616" y="2362"/>
                  </a:lnTo>
                  <a:lnTo>
                    <a:pt x="121983" y="0"/>
                  </a:lnTo>
                  <a:lnTo>
                    <a:pt x="110350" y="2362"/>
                  </a:lnTo>
                  <a:lnTo>
                    <a:pt x="100825" y="8801"/>
                  </a:lnTo>
                  <a:lnTo>
                    <a:pt x="94386" y="18326"/>
                  </a:lnTo>
                  <a:lnTo>
                    <a:pt x="92024" y="29959"/>
                  </a:lnTo>
                  <a:lnTo>
                    <a:pt x="92024" y="196862"/>
                  </a:lnTo>
                  <a:lnTo>
                    <a:pt x="94386" y="208495"/>
                  </a:lnTo>
                  <a:lnTo>
                    <a:pt x="100825" y="218033"/>
                  </a:lnTo>
                  <a:lnTo>
                    <a:pt x="110350" y="224459"/>
                  </a:lnTo>
                  <a:lnTo>
                    <a:pt x="121983" y="226822"/>
                  </a:lnTo>
                  <a:lnTo>
                    <a:pt x="133616" y="224459"/>
                  </a:lnTo>
                  <a:lnTo>
                    <a:pt x="143141" y="218033"/>
                  </a:lnTo>
                  <a:lnTo>
                    <a:pt x="149580" y="208495"/>
                  </a:lnTo>
                  <a:lnTo>
                    <a:pt x="151942" y="196862"/>
                  </a:lnTo>
                  <a:lnTo>
                    <a:pt x="151942" y="29959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135092" y="2979198"/>
              <a:ext cx="69557" cy="226822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294512" y="2979198"/>
              <a:ext cx="77038" cy="226822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484020" y="2979198"/>
              <a:ext cx="90944" cy="226822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2833903" y="2979200"/>
              <a:ext cx="1314450" cy="227329"/>
            </a:xfrm>
            <a:custGeom>
              <a:avLst/>
              <a:gdLst/>
              <a:ahLst/>
              <a:cxnLst/>
              <a:rect l="l" t="t" r="r" b="b"/>
              <a:pathLst>
                <a:path w="1314450" h="227330">
                  <a:moveTo>
                    <a:pt x="33705" y="7581"/>
                  </a:moveTo>
                  <a:lnTo>
                    <a:pt x="26111" y="0"/>
                  </a:lnTo>
                  <a:lnTo>
                    <a:pt x="16852" y="0"/>
                  </a:lnTo>
                  <a:lnTo>
                    <a:pt x="7581" y="0"/>
                  </a:lnTo>
                  <a:lnTo>
                    <a:pt x="0" y="7581"/>
                  </a:lnTo>
                  <a:lnTo>
                    <a:pt x="0" y="219240"/>
                  </a:lnTo>
                  <a:lnTo>
                    <a:pt x="7581" y="226822"/>
                  </a:lnTo>
                  <a:lnTo>
                    <a:pt x="26111" y="226822"/>
                  </a:lnTo>
                  <a:lnTo>
                    <a:pt x="33705" y="219240"/>
                  </a:lnTo>
                  <a:lnTo>
                    <a:pt x="33705" y="7581"/>
                  </a:lnTo>
                  <a:close/>
                </a:path>
                <a:path w="1314450" h="227330">
                  <a:moveTo>
                    <a:pt x="1221892" y="29959"/>
                  </a:moveTo>
                  <a:lnTo>
                    <a:pt x="1219517" y="18326"/>
                  </a:lnTo>
                  <a:lnTo>
                    <a:pt x="1213091" y="8801"/>
                  </a:lnTo>
                  <a:lnTo>
                    <a:pt x="1203566" y="2362"/>
                  </a:lnTo>
                  <a:lnTo>
                    <a:pt x="1191933" y="0"/>
                  </a:lnTo>
                  <a:lnTo>
                    <a:pt x="1180287" y="2362"/>
                  </a:lnTo>
                  <a:lnTo>
                    <a:pt x="1170762" y="8801"/>
                  </a:lnTo>
                  <a:lnTo>
                    <a:pt x="1164336" y="18326"/>
                  </a:lnTo>
                  <a:lnTo>
                    <a:pt x="1161973" y="29959"/>
                  </a:lnTo>
                  <a:lnTo>
                    <a:pt x="1161973" y="196862"/>
                  </a:lnTo>
                  <a:lnTo>
                    <a:pt x="1164336" y="208495"/>
                  </a:lnTo>
                  <a:lnTo>
                    <a:pt x="1170762" y="218033"/>
                  </a:lnTo>
                  <a:lnTo>
                    <a:pt x="1180287" y="224459"/>
                  </a:lnTo>
                  <a:lnTo>
                    <a:pt x="1191933" y="226822"/>
                  </a:lnTo>
                  <a:lnTo>
                    <a:pt x="1203566" y="224459"/>
                  </a:lnTo>
                  <a:lnTo>
                    <a:pt x="1213091" y="218033"/>
                  </a:lnTo>
                  <a:lnTo>
                    <a:pt x="1219517" y="208495"/>
                  </a:lnTo>
                  <a:lnTo>
                    <a:pt x="1221892" y="196862"/>
                  </a:lnTo>
                  <a:lnTo>
                    <a:pt x="1221892" y="29959"/>
                  </a:lnTo>
                  <a:close/>
                </a:path>
                <a:path w="1314450" h="227330">
                  <a:moveTo>
                    <a:pt x="1313903" y="24079"/>
                  </a:moveTo>
                  <a:lnTo>
                    <a:pt x="1312011" y="14732"/>
                  </a:lnTo>
                  <a:lnTo>
                    <a:pt x="1306830" y="7073"/>
                  </a:lnTo>
                  <a:lnTo>
                    <a:pt x="1299171" y="1905"/>
                  </a:lnTo>
                  <a:lnTo>
                    <a:pt x="1289824" y="0"/>
                  </a:lnTo>
                  <a:lnTo>
                    <a:pt x="1280477" y="1905"/>
                  </a:lnTo>
                  <a:lnTo>
                    <a:pt x="1272819" y="7073"/>
                  </a:lnTo>
                  <a:lnTo>
                    <a:pt x="1267650" y="14732"/>
                  </a:lnTo>
                  <a:lnTo>
                    <a:pt x="1265745" y="24079"/>
                  </a:lnTo>
                  <a:lnTo>
                    <a:pt x="1265745" y="202755"/>
                  </a:lnTo>
                  <a:lnTo>
                    <a:pt x="1267650" y="212102"/>
                  </a:lnTo>
                  <a:lnTo>
                    <a:pt x="1272819" y="219760"/>
                  </a:lnTo>
                  <a:lnTo>
                    <a:pt x="1280477" y="224929"/>
                  </a:lnTo>
                  <a:lnTo>
                    <a:pt x="1289824" y="226822"/>
                  </a:lnTo>
                  <a:lnTo>
                    <a:pt x="1299171" y="224929"/>
                  </a:lnTo>
                  <a:lnTo>
                    <a:pt x="1306830" y="219760"/>
                  </a:lnTo>
                  <a:lnTo>
                    <a:pt x="1312011" y="212102"/>
                  </a:lnTo>
                  <a:lnTo>
                    <a:pt x="1313903" y="202755"/>
                  </a:lnTo>
                  <a:lnTo>
                    <a:pt x="1313903" y="24079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850356" y="2979198"/>
              <a:ext cx="69557" cy="226822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683455" y="2979198"/>
              <a:ext cx="77038" cy="226822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4187385" y="2979198"/>
              <a:ext cx="34290" cy="227329"/>
            </a:xfrm>
            <a:custGeom>
              <a:avLst/>
              <a:gdLst/>
              <a:ahLst/>
              <a:cxnLst/>
              <a:rect l="l" t="t" r="r" b="b"/>
              <a:pathLst>
                <a:path w="34289" h="227330">
                  <a:moveTo>
                    <a:pt x="26123" y="0"/>
                  </a:moveTo>
                  <a:lnTo>
                    <a:pt x="16852" y="0"/>
                  </a:lnTo>
                  <a:lnTo>
                    <a:pt x="7594" y="0"/>
                  </a:lnTo>
                  <a:lnTo>
                    <a:pt x="0" y="7581"/>
                  </a:lnTo>
                  <a:lnTo>
                    <a:pt x="0" y="219240"/>
                  </a:lnTo>
                  <a:lnTo>
                    <a:pt x="7594" y="226822"/>
                  </a:lnTo>
                  <a:lnTo>
                    <a:pt x="26123" y="226822"/>
                  </a:lnTo>
                  <a:lnTo>
                    <a:pt x="33705" y="219240"/>
                  </a:lnTo>
                  <a:lnTo>
                    <a:pt x="33705" y="7581"/>
                  </a:lnTo>
                  <a:lnTo>
                    <a:pt x="26123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757563" y="4585662"/>
              <a:ext cx="1558785" cy="203009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2757562" y="4585672"/>
              <a:ext cx="1558925" cy="203200"/>
            </a:xfrm>
            <a:custGeom>
              <a:avLst/>
              <a:gdLst/>
              <a:ahLst/>
              <a:cxnLst/>
              <a:rect l="l" t="t" r="r" b="b"/>
              <a:pathLst>
                <a:path w="1558925" h="203200">
                  <a:moveTo>
                    <a:pt x="108750" y="202996"/>
                  </a:moveTo>
                  <a:lnTo>
                    <a:pt x="108750" y="202996"/>
                  </a:lnTo>
                  <a:lnTo>
                    <a:pt x="1442783" y="202996"/>
                  </a:lnTo>
                  <a:lnTo>
                    <a:pt x="1460906" y="161310"/>
                  </a:lnTo>
                  <a:lnTo>
                    <a:pt x="1486282" y="126872"/>
                  </a:lnTo>
                  <a:lnTo>
                    <a:pt x="1518909" y="99683"/>
                  </a:lnTo>
                  <a:lnTo>
                    <a:pt x="1558785" y="79743"/>
                  </a:lnTo>
                  <a:lnTo>
                    <a:pt x="1558785" y="0"/>
                  </a:lnTo>
                  <a:lnTo>
                    <a:pt x="0" y="0"/>
                  </a:lnTo>
                  <a:lnTo>
                    <a:pt x="0" y="19935"/>
                  </a:lnTo>
                  <a:lnTo>
                    <a:pt x="0" y="39871"/>
                  </a:lnTo>
                  <a:lnTo>
                    <a:pt x="0" y="59807"/>
                  </a:lnTo>
                  <a:lnTo>
                    <a:pt x="0" y="79743"/>
                  </a:lnTo>
                  <a:lnTo>
                    <a:pt x="43500" y="99683"/>
                  </a:lnTo>
                  <a:lnTo>
                    <a:pt x="76125" y="126872"/>
                  </a:lnTo>
                  <a:lnTo>
                    <a:pt x="97874" y="161310"/>
                  </a:lnTo>
                  <a:lnTo>
                    <a:pt x="108750" y="2029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881236" y="3594224"/>
              <a:ext cx="339128" cy="134518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2910678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927567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946881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2970327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998986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038630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894093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187835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170944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151634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128187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099523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204417" y="3603777"/>
              <a:ext cx="0" cy="116205"/>
            </a:xfrm>
            <a:custGeom>
              <a:avLst/>
              <a:gdLst/>
              <a:ahLst/>
              <a:cxnLst/>
              <a:rect l="l" t="t" r="r" b="b"/>
              <a:pathLst>
                <a:path h="116204">
                  <a:moveTo>
                    <a:pt x="0" y="0"/>
                  </a:moveTo>
                  <a:lnTo>
                    <a:pt x="0" y="115925"/>
                  </a:lnTo>
                </a:path>
              </a:pathLst>
            </a:custGeom>
            <a:ln w="9004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037586" y="5155115"/>
              <a:ext cx="85280" cy="214998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247110" y="3909857"/>
              <a:ext cx="572757" cy="236524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3247102" y="3909855"/>
              <a:ext cx="572770" cy="236854"/>
            </a:xfrm>
            <a:custGeom>
              <a:avLst/>
              <a:gdLst/>
              <a:ahLst/>
              <a:cxnLst/>
              <a:rect l="l" t="t" r="r" b="b"/>
              <a:pathLst>
                <a:path w="572770" h="236854">
                  <a:moveTo>
                    <a:pt x="16891" y="0"/>
                  </a:moveTo>
                  <a:lnTo>
                    <a:pt x="555879" y="0"/>
                  </a:lnTo>
                  <a:lnTo>
                    <a:pt x="565162" y="0"/>
                  </a:lnTo>
                  <a:lnTo>
                    <a:pt x="572757" y="7594"/>
                  </a:lnTo>
                  <a:lnTo>
                    <a:pt x="572757" y="16891"/>
                  </a:lnTo>
                  <a:lnTo>
                    <a:pt x="572757" y="219646"/>
                  </a:lnTo>
                  <a:lnTo>
                    <a:pt x="572757" y="228930"/>
                  </a:lnTo>
                  <a:lnTo>
                    <a:pt x="565162" y="236537"/>
                  </a:lnTo>
                  <a:lnTo>
                    <a:pt x="555879" y="236537"/>
                  </a:lnTo>
                  <a:lnTo>
                    <a:pt x="16891" y="236537"/>
                  </a:lnTo>
                  <a:lnTo>
                    <a:pt x="7594" y="236537"/>
                  </a:lnTo>
                  <a:lnTo>
                    <a:pt x="0" y="228930"/>
                  </a:lnTo>
                  <a:lnTo>
                    <a:pt x="0" y="219646"/>
                  </a:lnTo>
                  <a:lnTo>
                    <a:pt x="0" y="16891"/>
                  </a:lnTo>
                  <a:lnTo>
                    <a:pt x="0" y="7594"/>
                  </a:lnTo>
                  <a:lnTo>
                    <a:pt x="7594" y="0"/>
                  </a:lnTo>
                  <a:lnTo>
                    <a:pt x="16891" y="0"/>
                  </a:lnTo>
                  <a:close/>
                </a:path>
              </a:pathLst>
            </a:custGeom>
            <a:ln w="3594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9" name="object 119"/>
          <p:cNvSpPr txBox="1"/>
          <p:nvPr/>
        </p:nvSpPr>
        <p:spPr>
          <a:xfrm>
            <a:off x="3279863" y="3897131"/>
            <a:ext cx="517525" cy="2387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765"/>
              </a:lnSpc>
              <a:spcBef>
                <a:spcPts val="125"/>
              </a:spcBef>
            </a:pPr>
            <a:r>
              <a:rPr sz="650" spc="-10" dirty="0">
                <a:solidFill>
                  <a:srgbClr val="C4C4C5"/>
                </a:solidFill>
                <a:latin typeface="Arial"/>
                <a:cs typeface="Arial"/>
              </a:rPr>
              <a:t>RYANMATIC</a:t>
            </a:r>
            <a:endParaRPr sz="650">
              <a:latin typeface="Arial"/>
              <a:cs typeface="Arial"/>
            </a:endParaRPr>
          </a:p>
          <a:p>
            <a:pPr algn="ctr">
              <a:lnSpc>
                <a:spcPts val="465"/>
              </a:lnSpc>
            </a:pPr>
            <a:r>
              <a:rPr sz="400" spc="-10" dirty="0">
                <a:solidFill>
                  <a:srgbClr val="C4C4C5"/>
                </a:solidFill>
                <a:latin typeface="Arial"/>
                <a:cs typeface="Arial"/>
              </a:rPr>
              <a:t>Machine</a:t>
            </a:r>
            <a:r>
              <a:rPr sz="400" spc="3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C4C4C5"/>
                </a:solidFill>
                <a:latin typeface="Arial"/>
                <a:cs typeface="Arial"/>
              </a:rPr>
              <a:t>Router</a:t>
            </a:r>
            <a:endParaRPr sz="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300" dirty="0">
                <a:solidFill>
                  <a:srgbClr val="C4C4C5"/>
                </a:solidFill>
                <a:latin typeface="Arial"/>
                <a:cs typeface="Arial"/>
              </a:rPr>
              <a:t>Made</a:t>
            </a:r>
            <a:r>
              <a:rPr sz="300" spc="2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300" dirty="0">
                <a:solidFill>
                  <a:srgbClr val="C4C4C5"/>
                </a:solidFill>
                <a:latin typeface="Arial"/>
                <a:cs typeface="Arial"/>
              </a:rPr>
              <a:t>in</a:t>
            </a:r>
            <a:r>
              <a:rPr sz="300" spc="3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300" dirty="0">
                <a:solidFill>
                  <a:srgbClr val="C4C4C5"/>
                </a:solidFill>
                <a:latin typeface="Arial"/>
                <a:cs typeface="Arial"/>
              </a:rPr>
              <a:t>Keighley,</a:t>
            </a:r>
            <a:r>
              <a:rPr sz="300" spc="3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300" spc="-10" dirty="0">
                <a:solidFill>
                  <a:srgbClr val="C4C4C5"/>
                </a:solidFill>
                <a:latin typeface="Arial"/>
                <a:cs typeface="Arial"/>
              </a:rPr>
              <a:t>England.</a:t>
            </a:r>
            <a:endParaRPr sz="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hdrill11.cdr</dc:title>
  <dc:creator>BY V.RYAN</dc:creator>
  <cp:keywords>MACHINE ROUTER - EXAMINATION QUESTIONS</cp:keywords>
  <cp:lastModifiedBy>Vincent RYan</cp:lastModifiedBy>
  <cp:revision>1</cp:revision>
  <dcterms:created xsi:type="dcterms:W3CDTF">2023-06-10T12:55:19Z</dcterms:created>
  <dcterms:modified xsi:type="dcterms:W3CDTF">2023-06-10T12:55:33Z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2023-06-10T00:00:00Z</vt:filetime>
  </property>
  <property fmtid="{D5CDD505-2E9C-101B-9397-08002B2CF9AE}" pid="5" name="Producer">
    <vt:lpwstr>Corel PDF Engine Version 19.1.0.419</vt:lpwstr>
  </property>
</Properties>
</file>