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693400" cy="10693400"/>
  <p:notesSz cx="106934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12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hyperlink" Target="http://www.technologystudent.com/" TargetMode="Externa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hyperlink" Target="https://www.facebook.com/groups/254963448192823/" TargetMode="Externa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hyperlink" Target="https://www.technologystudent.com/equip_flsh/grinder1.html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hyperlink" Target="https://www.technologystudent.com/equip_flsh/grinder1.html" TargetMode="External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hyperlink" Target="http://www.technologystudent.com/" TargetMode="External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jpg"/><Relationship Id="rId37" Type="http://schemas.openxmlformats.org/officeDocument/2006/relationships/hyperlink" Target="https://www.facebook.com/groups/254963448192823/" TargetMode="External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jp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jpg"/><Relationship Id="rId35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0185" y="-31897"/>
            <a:ext cx="5697855" cy="52006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403860">
              <a:lnSpc>
                <a:spcPct val="100000"/>
              </a:lnSpc>
              <a:spcBef>
                <a:spcPts val="1065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sz="1600" b="1" u="sng" spc="-10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ANGLE</a:t>
            </a:r>
            <a:r>
              <a:rPr sz="1600" b="1" u="sng" spc="-4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GRINDER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EXAMINATION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QUESTIONS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45"/>
              </a:spcBef>
              <a:tabLst>
                <a:tab pos="2066289" algn="l"/>
                <a:tab pos="3948429" algn="l"/>
              </a:tabLst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550" spc="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550" spc="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55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550" spc="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25" u="sng" baseline="10101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sz="825" baseline="10101" dirty="0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  <a:hlinkClick r:id="rId3"/>
              </a:rPr>
              <a:t>©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 2023</a:t>
            </a:r>
            <a:r>
              <a:rPr sz="825" spc="682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25" spc="7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© </a:t>
            </a:r>
            <a:r>
              <a:rPr sz="825" spc="-30" baseline="10101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25" baseline="10101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4279" y="1129166"/>
            <a:ext cx="715137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1.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grinder,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labels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indicated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arrows.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10</a:t>
            </a:r>
            <a:r>
              <a:rPr sz="1400" b="1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4585" y="570582"/>
            <a:ext cx="6299835" cy="42799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vert="horz" wrap="square" lIns="0" tIns="108585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855"/>
              </a:spcBef>
              <a:tabLst>
                <a:tab pos="1800860" algn="l"/>
              </a:tabLst>
            </a:pPr>
            <a:r>
              <a:rPr sz="1800" spc="-15" baseline="-6944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800" spc="-44" baseline="-6944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800" spc="-15" baseline="-6944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800" baseline="-6944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151616"/>
                </a:solidFill>
                <a:latin typeface="Arial"/>
                <a:cs typeface="Arial"/>
                <a:hlinkClick r:id="rId4"/>
              </a:rPr>
              <a:t>https://www.technologystudent.com/equip_ﬂsh/grinder1.html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32916" y="2874311"/>
            <a:ext cx="7347584" cy="1595755"/>
            <a:chOff x="153691" y="2874311"/>
            <a:chExt cx="7347584" cy="159575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73697" y="3014570"/>
              <a:ext cx="346837" cy="2289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52739" y="3297977"/>
              <a:ext cx="777875" cy="158115"/>
            </a:xfrm>
            <a:custGeom>
              <a:avLst/>
              <a:gdLst/>
              <a:ahLst/>
              <a:cxnLst/>
              <a:rect l="l" t="t" r="r" b="b"/>
              <a:pathLst>
                <a:path w="777875" h="158114">
                  <a:moveTo>
                    <a:pt x="777544" y="0"/>
                  </a:moveTo>
                  <a:lnTo>
                    <a:pt x="0" y="0"/>
                  </a:lnTo>
                  <a:lnTo>
                    <a:pt x="0" y="157581"/>
                  </a:lnTo>
                  <a:lnTo>
                    <a:pt x="188569" y="157581"/>
                  </a:lnTo>
                  <a:lnTo>
                    <a:pt x="232486" y="98171"/>
                  </a:lnTo>
                  <a:lnTo>
                    <a:pt x="777544" y="98171"/>
                  </a:lnTo>
                  <a:lnTo>
                    <a:pt x="777544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1414" y="2952663"/>
              <a:ext cx="2759251" cy="9624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15226" y="2952658"/>
              <a:ext cx="2759240" cy="96246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15223" y="2952663"/>
              <a:ext cx="2759710" cy="962660"/>
            </a:xfrm>
            <a:custGeom>
              <a:avLst/>
              <a:gdLst/>
              <a:ahLst/>
              <a:cxnLst/>
              <a:rect l="l" t="t" r="r" b="b"/>
              <a:pathLst>
                <a:path w="2759710" h="962660">
                  <a:moveTo>
                    <a:pt x="0" y="0"/>
                  </a:moveTo>
                  <a:lnTo>
                    <a:pt x="2759252" y="0"/>
                  </a:lnTo>
                  <a:lnTo>
                    <a:pt x="2759252" y="784199"/>
                  </a:lnTo>
                  <a:lnTo>
                    <a:pt x="0" y="962469"/>
                  </a:lnTo>
                  <a:lnTo>
                    <a:pt x="0" y="0"/>
                  </a:lnTo>
                  <a:close/>
                </a:path>
              </a:pathLst>
            </a:custGeom>
            <a:ln w="3594">
              <a:solidFill>
                <a:srgbClr val="2A6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4463" y="2950245"/>
              <a:ext cx="377596" cy="7866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52796" y="2948518"/>
              <a:ext cx="1546815" cy="6529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52058" y="2950646"/>
              <a:ext cx="1546796" cy="6507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252054" y="2950642"/>
              <a:ext cx="1546860" cy="650875"/>
            </a:xfrm>
            <a:custGeom>
              <a:avLst/>
              <a:gdLst/>
              <a:ahLst/>
              <a:cxnLst/>
              <a:rect l="l" t="t" r="r" b="b"/>
              <a:pathLst>
                <a:path w="1546859" h="650875">
                  <a:moveTo>
                    <a:pt x="0" y="0"/>
                  </a:moveTo>
                  <a:lnTo>
                    <a:pt x="1497380" y="0"/>
                  </a:lnTo>
                  <a:lnTo>
                    <a:pt x="1513792" y="1289"/>
                  </a:lnTo>
                  <a:lnTo>
                    <a:pt x="1529813" y="8037"/>
                  </a:lnTo>
                  <a:lnTo>
                    <a:pt x="1541972" y="24565"/>
                  </a:lnTo>
                  <a:lnTo>
                    <a:pt x="1546796" y="55194"/>
                  </a:lnTo>
                  <a:lnTo>
                    <a:pt x="1546796" y="105095"/>
                  </a:lnTo>
                  <a:lnTo>
                    <a:pt x="1546796" y="154995"/>
                  </a:lnTo>
                  <a:lnTo>
                    <a:pt x="1546796" y="454393"/>
                  </a:lnTo>
                  <a:lnTo>
                    <a:pt x="1537096" y="475131"/>
                  </a:lnTo>
                  <a:lnTo>
                    <a:pt x="1513338" y="482272"/>
                  </a:lnTo>
                  <a:lnTo>
                    <a:pt x="1485988" y="475474"/>
                  </a:lnTo>
                  <a:lnTo>
                    <a:pt x="1465516" y="454393"/>
                  </a:lnTo>
                  <a:lnTo>
                    <a:pt x="1451571" y="431261"/>
                  </a:lnTo>
                  <a:lnTo>
                    <a:pt x="1433698" y="411691"/>
                  </a:lnTo>
                  <a:lnTo>
                    <a:pt x="1412293" y="395323"/>
                  </a:lnTo>
                  <a:lnTo>
                    <a:pt x="1387754" y="381800"/>
                  </a:lnTo>
                  <a:lnTo>
                    <a:pt x="1334242" y="381800"/>
                  </a:lnTo>
                  <a:lnTo>
                    <a:pt x="1281687" y="381800"/>
                  </a:lnTo>
                  <a:lnTo>
                    <a:pt x="330987" y="381800"/>
                  </a:lnTo>
                  <a:lnTo>
                    <a:pt x="282782" y="392949"/>
                  </a:lnTo>
                  <a:lnTo>
                    <a:pt x="247362" y="422032"/>
                  </a:lnTo>
                  <a:lnTo>
                    <a:pt x="222708" y="462502"/>
                  </a:lnTo>
                  <a:lnTo>
                    <a:pt x="206802" y="507810"/>
                  </a:lnTo>
                  <a:lnTo>
                    <a:pt x="197623" y="551409"/>
                  </a:lnTo>
                  <a:lnTo>
                    <a:pt x="193154" y="586752"/>
                  </a:lnTo>
                  <a:lnTo>
                    <a:pt x="0" y="650798"/>
                  </a:lnTo>
                  <a:lnTo>
                    <a:pt x="0" y="0"/>
                  </a:lnTo>
                  <a:close/>
                </a:path>
              </a:pathLst>
            </a:custGeom>
            <a:ln w="3594">
              <a:solidFill>
                <a:srgbClr val="357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63769" y="2945558"/>
              <a:ext cx="401320" cy="798830"/>
            </a:xfrm>
            <a:custGeom>
              <a:avLst/>
              <a:gdLst/>
              <a:ahLst/>
              <a:cxnLst/>
              <a:rect l="l" t="t" r="r" b="b"/>
              <a:pathLst>
                <a:path w="401320" h="798829">
                  <a:moveTo>
                    <a:pt x="22987" y="5168"/>
                  </a:moveTo>
                  <a:lnTo>
                    <a:pt x="17818" y="0"/>
                  </a:lnTo>
                  <a:lnTo>
                    <a:pt x="11493" y="0"/>
                  </a:lnTo>
                  <a:lnTo>
                    <a:pt x="5168" y="0"/>
                  </a:lnTo>
                  <a:lnTo>
                    <a:pt x="0" y="5168"/>
                  </a:lnTo>
                  <a:lnTo>
                    <a:pt x="0" y="793610"/>
                  </a:lnTo>
                  <a:lnTo>
                    <a:pt x="5168" y="798766"/>
                  </a:lnTo>
                  <a:lnTo>
                    <a:pt x="17818" y="798766"/>
                  </a:lnTo>
                  <a:lnTo>
                    <a:pt x="22987" y="793610"/>
                  </a:lnTo>
                  <a:lnTo>
                    <a:pt x="22987" y="5168"/>
                  </a:lnTo>
                  <a:close/>
                </a:path>
                <a:path w="401320" h="798829">
                  <a:moveTo>
                    <a:pt x="401154" y="5156"/>
                  </a:moveTo>
                  <a:lnTo>
                    <a:pt x="395998" y="0"/>
                  </a:lnTo>
                  <a:lnTo>
                    <a:pt x="389674" y="0"/>
                  </a:lnTo>
                  <a:lnTo>
                    <a:pt x="383349" y="0"/>
                  </a:lnTo>
                  <a:lnTo>
                    <a:pt x="378180" y="5156"/>
                  </a:lnTo>
                  <a:lnTo>
                    <a:pt x="378180" y="658329"/>
                  </a:lnTo>
                  <a:lnTo>
                    <a:pt x="383349" y="663498"/>
                  </a:lnTo>
                  <a:lnTo>
                    <a:pt x="395998" y="663498"/>
                  </a:lnTo>
                  <a:lnTo>
                    <a:pt x="401154" y="658329"/>
                  </a:lnTo>
                  <a:lnTo>
                    <a:pt x="401154" y="515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9095" y="2874311"/>
              <a:ext cx="304838" cy="786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8889" y="4142902"/>
              <a:ext cx="183934" cy="18472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06515" y="4187117"/>
              <a:ext cx="334010" cy="127635"/>
            </a:xfrm>
            <a:custGeom>
              <a:avLst/>
              <a:gdLst/>
              <a:ahLst/>
              <a:cxnLst/>
              <a:rect l="l" t="t" r="r" b="b"/>
              <a:pathLst>
                <a:path w="334009" h="127635">
                  <a:moveTo>
                    <a:pt x="333628" y="0"/>
                  </a:moveTo>
                  <a:lnTo>
                    <a:pt x="0" y="0"/>
                  </a:lnTo>
                  <a:lnTo>
                    <a:pt x="0" y="127495"/>
                  </a:lnTo>
                  <a:lnTo>
                    <a:pt x="333628" y="127495"/>
                  </a:lnTo>
                  <a:lnTo>
                    <a:pt x="333628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62265" y="4187441"/>
              <a:ext cx="91693" cy="1268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88757" y="4187171"/>
              <a:ext cx="91693" cy="1272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3883" y="4185957"/>
              <a:ext cx="235318" cy="12889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7702" y="2947337"/>
              <a:ext cx="1498549" cy="11875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6856" y="2947334"/>
              <a:ext cx="1498561" cy="118753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6865" y="2947340"/>
              <a:ext cx="1498600" cy="1188085"/>
            </a:xfrm>
            <a:custGeom>
              <a:avLst/>
              <a:gdLst/>
              <a:ahLst/>
              <a:cxnLst/>
              <a:rect l="l" t="t" r="r" b="b"/>
              <a:pathLst>
                <a:path w="1498600" h="1188085">
                  <a:moveTo>
                    <a:pt x="1498549" y="0"/>
                  </a:moveTo>
                  <a:lnTo>
                    <a:pt x="1498549" y="0"/>
                  </a:lnTo>
                  <a:lnTo>
                    <a:pt x="851547" y="0"/>
                  </a:lnTo>
                  <a:lnTo>
                    <a:pt x="806114" y="2198"/>
                  </a:lnTo>
                  <a:lnTo>
                    <a:pt x="764486" y="8586"/>
                  </a:lnTo>
                  <a:lnTo>
                    <a:pt x="726222" y="18855"/>
                  </a:lnTo>
                  <a:lnTo>
                    <a:pt x="658023" y="49802"/>
                  </a:lnTo>
                  <a:lnTo>
                    <a:pt x="597991" y="92565"/>
                  </a:lnTo>
                  <a:lnTo>
                    <a:pt x="542600" y="144672"/>
                  </a:lnTo>
                  <a:lnTo>
                    <a:pt x="515543" y="173458"/>
                  </a:lnTo>
                  <a:lnTo>
                    <a:pt x="488325" y="203652"/>
                  </a:lnTo>
                  <a:lnTo>
                    <a:pt x="460503" y="234946"/>
                  </a:lnTo>
                  <a:lnTo>
                    <a:pt x="431638" y="267032"/>
                  </a:lnTo>
                  <a:lnTo>
                    <a:pt x="401289" y="299599"/>
                  </a:lnTo>
                  <a:lnTo>
                    <a:pt x="369015" y="332339"/>
                  </a:lnTo>
                  <a:lnTo>
                    <a:pt x="334376" y="364943"/>
                  </a:lnTo>
                  <a:lnTo>
                    <a:pt x="296930" y="397103"/>
                  </a:lnTo>
                  <a:lnTo>
                    <a:pt x="256237" y="428508"/>
                  </a:lnTo>
                  <a:lnTo>
                    <a:pt x="211856" y="458849"/>
                  </a:lnTo>
                  <a:lnTo>
                    <a:pt x="163347" y="487819"/>
                  </a:lnTo>
                  <a:lnTo>
                    <a:pt x="158013" y="490677"/>
                  </a:lnTo>
                  <a:lnTo>
                    <a:pt x="155384" y="492201"/>
                  </a:lnTo>
                  <a:lnTo>
                    <a:pt x="112409" y="516899"/>
                  </a:lnTo>
                  <a:lnTo>
                    <a:pt x="75362" y="540368"/>
                  </a:lnTo>
                  <a:lnTo>
                    <a:pt x="45048" y="565764"/>
                  </a:lnTo>
                  <a:lnTo>
                    <a:pt x="7849" y="634961"/>
                  </a:lnTo>
                  <a:lnTo>
                    <a:pt x="2578" y="685076"/>
                  </a:lnTo>
                  <a:lnTo>
                    <a:pt x="2489" y="697445"/>
                  </a:lnTo>
                  <a:lnTo>
                    <a:pt x="812" y="918070"/>
                  </a:lnTo>
                  <a:lnTo>
                    <a:pt x="67348" y="918121"/>
                  </a:lnTo>
                  <a:lnTo>
                    <a:pt x="67119" y="1014387"/>
                  </a:lnTo>
                  <a:lnTo>
                    <a:pt x="266" y="1014387"/>
                  </a:lnTo>
                  <a:lnTo>
                    <a:pt x="0" y="1187538"/>
                  </a:lnTo>
                  <a:lnTo>
                    <a:pt x="1350111" y="1187538"/>
                  </a:lnTo>
                  <a:lnTo>
                    <a:pt x="1350111" y="1048219"/>
                  </a:lnTo>
                  <a:lnTo>
                    <a:pt x="1498549" y="1019937"/>
                  </a:lnTo>
                  <a:lnTo>
                    <a:pt x="1498549" y="0"/>
                  </a:lnTo>
                  <a:close/>
                </a:path>
              </a:pathLst>
            </a:custGeom>
            <a:ln w="3175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3691" y="4325140"/>
              <a:ext cx="2432685" cy="120650"/>
            </a:xfrm>
            <a:custGeom>
              <a:avLst/>
              <a:gdLst/>
              <a:ahLst/>
              <a:cxnLst/>
              <a:rect l="l" t="t" r="r" b="b"/>
              <a:pathLst>
                <a:path w="2432685" h="120650">
                  <a:moveTo>
                    <a:pt x="2432075" y="0"/>
                  </a:moveTo>
                  <a:lnTo>
                    <a:pt x="0" y="0"/>
                  </a:lnTo>
                  <a:lnTo>
                    <a:pt x="0" y="120167"/>
                  </a:lnTo>
                  <a:lnTo>
                    <a:pt x="2432075" y="120167"/>
                  </a:lnTo>
                  <a:lnTo>
                    <a:pt x="2432075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0355" y="4292006"/>
              <a:ext cx="1158875" cy="33655"/>
            </a:xfrm>
            <a:custGeom>
              <a:avLst/>
              <a:gdLst/>
              <a:ahLst/>
              <a:cxnLst/>
              <a:rect l="l" t="t" r="r" b="b"/>
              <a:pathLst>
                <a:path w="1158875" h="33654">
                  <a:moveTo>
                    <a:pt x="1158748" y="0"/>
                  </a:moveTo>
                  <a:lnTo>
                    <a:pt x="0" y="0"/>
                  </a:lnTo>
                  <a:lnTo>
                    <a:pt x="0" y="33134"/>
                  </a:lnTo>
                  <a:lnTo>
                    <a:pt x="1158748" y="33134"/>
                  </a:lnTo>
                  <a:lnTo>
                    <a:pt x="1158748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0433" y="4136082"/>
              <a:ext cx="2042845" cy="33309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254056" y="4197452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0"/>
                  </a:moveTo>
                  <a:lnTo>
                    <a:pt x="0" y="94107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91300" y="4258854"/>
              <a:ext cx="0" cy="33020"/>
            </a:xfrm>
            <a:custGeom>
              <a:avLst/>
              <a:gdLst/>
              <a:ahLst/>
              <a:cxnLst/>
              <a:rect l="l" t="t" r="r" b="b"/>
              <a:pathLst>
                <a:path h="33020">
                  <a:moveTo>
                    <a:pt x="0" y="0"/>
                  </a:moveTo>
                  <a:lnTo>
                    <a:pt x="0" y="32702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71840" y="3577079"/>
              <a:ext cx="183133" cy="18313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5540" y="3865242"/>
              <a:ext cx="568134" cy="9631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17458" y="2919371"/>
              <a:ext cx="95427" cy="56814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95845" y="4039130"/>
              <a:ext cx="1558925" cy="99060"/>
            </a:xfrm>
            <a:custGeom>
              <a:avLst/>
              <a:gdLst/>
              <a:ahLst/>
              <a:cxnLst/>
              <a:rect l="l" t="t" r="r" b="b"/>
              <a:pathLst>
                <a:path w="1558925" h="99060">
                  <a:moveTo>
                    <a:pt x="739571" y="0"/>
                  </a:moveTo>
                  <a:lnTo>
                    <a:pt x="0" y="0"/>
                  </a:lnTo>
                  <a:lnTo>
                    <a:pt x="0" y="98958"/>
                  </a:lnTo>
                  <a:lnTo>
                    <a:pt x="739571" y="98958"/>
                  </a:lnTo>
                  <a:lnTo>
                    <a:pt x="739571" y="0"/>
                  </a:lnTo>
                  <a:close/>
                </a:path>
                <a:path w="1558925" h="99060">
                  <a:moveTo>
                    <a:pt x="1558734" y="0"/>
                  </a:moveTo>
                  <a:lnTo>
                    <a:pt x="833310" y="0"/>
                  </a:lnTo>
                  <a:lnTo>
                    <a:pt x="833310" y="98958"/>
                  </a:lnTo>
                  <a:lnTo>
                    <a:pt x="1558734" y="98958"/>
                  </a:lnTo>
                  <a:lnTo>
                    <a:pt x="155873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24018" y="4039122"/>
              <a:ext cx="156103" cy="9895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19250" y="3084877"/>
              <a:ext cx="414015" cy="5008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46683" y="3166157"/>
              <a:ext cx="486583" cy="5010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7999" y="3256289"/>
              <a:ext cx="575267" cy="500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5241" y="4325147"/>
              <a:ext cx="1056767" cy="14490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836759" y="2894517"/>
              <a:ext cx="196215" cy="33655"/>
            </a:xfrm>
            <a:custGeom>
              <a:avLst/>
              <a:gdLst/>
              <a:ahLst/>
              <a:cxnLst/>
              <a:rect l="l" t="t" r="r" b="b"/>
              <a:pathLst>
                <a:path w="196214" h="33655">
                  <a:moveTo>
                    <a:pt x="196075" y="14579"/>
                  </a:moveTo>
                  <a:lnTo>
                    <a:pt x="122567" y="14579"/>
                  </a:lnTo>
                  <a:lnTo>
                    <a:pt x="122567" y="0"/>
                  </a:lnTo>
                  <a:lnTo>
                    <a:pt x="70916" y="0"/>
                  </a:lnTo>
                  <a:lnTo>
                    <a:pt x="70916" y="14579"/>
                  </a:lnTo>
                  <a:lnTo>
                    <a:pt x="0" y="14579"/>
                  </a:lnTo>
                  <a:lnTo>
                    <a:pt x="0" y="33134"/>
                  </a:lnTo>
                  <a:lnTo>
                    <a:pt x="196075" y="33134"/>
                  </a:lnTo>
                  <a:lnTo>
                    <a:pt x="196075" y="14579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54593" y="2915273"/>
              <a:ext cx="569595" cy="41275"/>
            </a:xfrm>
            <a:custGeom>
              <a:avLst/>
              <a:gdLst/>
              <a:ahLst/>
              <a:cxnLst/>
              <a:rect l="l" t="t" r="r" b="b"/>
              <a:pathLst>
                <a:path w="569595" h="41275">
                  <a:moveTo>
                    <a:pt x="546938" y="0"/>
                  </a:moveTo>
                  <a:lnTo>
                    <a:pt x="20320" y="0"/>
                  </a:lnTo>
                  <a:lnTo>
                    <a:pt x="0" y="40652"/>
                  </a:lnTo>
                  <a:lnTo>
                    <a:pt x="569023" y="40652"/>
                  </a:lnTo>
                  <a:lnTo>
                    <a:pt x="546938" y="0"/>
                  </a:lnTo>
                  <a:close/>
                </a:path>
              </a:pathLst>
            </a:custGeom>
            <a:solidFill>
              <a:srgbClr val="1461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16728" y="3128151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90">
                  <a:moveTo>
                    <a:pt x="0" y="0"/>
                  </a:moveTo>
                  <a:lnTo>
                    <a:pt x="339090" y="0"/>
                  </a:lnTo>
                </a:path>
              </a:pathLst>
            </a:custGeom>
            <a:ln w="9000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88209" y="3186136"/>
              <a:ext cx="821690" cy="339090"/>
            </a:xfrm>
            <a:custGeom>
              <a:avLst/>
              <a:gdLst/>
              <a:ahLst/>
              <a:cxnLst/>
              <a:rect l="l" t="t" r="r" b="b"/>
              <a:pathLst>
                <a:path w="821689" h="339089">
                  <a:moveTo>
                    <a:pt x="796874" y="0"/>
                  </a:moveTo>
                  <a:lnTo>
                    <a:pt x="24206" y="0"/>
                  </a:lnTo>
                  <a:lnTo>
                    <a:pt x="14808" y="1910"/>
                  </a:lnTo>
                  <a:lnTo>
                    <a:pt x="7112" y="7112"/>
                  </a:lnTo>
                  <a:lnTo>
                    <a:pt x="1910" y="14808"/>
                  </a:lnTo>
                  <a:lnTo>
                    <a:pt x="0" y="24206"/>
                  </a:lnTo>
                  <a:lnTo>
                    <a:pt x="0" y="314871"/>
                  </a:lnTo>
                  <a:lnTo>
                    <a:pt x="1910" y="324275"/>
                  </a:lnTo>
                  <a:lnTo>
                    <a:pt x="7112" y="331976"/>
                  </a:lnTo>
                  <a:lnTo>
                    <a:pt x="14808" y="337179"/>
                  </a:lnTo>
                  <a:lnTo>
                    <a:pt x="24206" y="339090"/>
                  </a:lnTo>
                  <a:lnTo>
                    <a:pt x="796874" y="339090"/>
                  </a:lnTo>
                  <a:lnTo>
                    <a:pt x="806271" y="337179"/>
                  </a:lnTo>
                  <a:lnTo>
                    <a:pt x="813968" y="331976"/>
                  </a:lnTo>
                  <a:lnTo>
                    <a:pt x="819169" y="324275"/>
                  </a:lnTo>
                  <a:lnTo>
                    <a:pt x="821080" y="314871"/>
                  </a:lnTo>
                  <a:lnTo>
                    <a:pt x="821080" y="24206"/>
                  </a:lnTo>
                  <a:lnTo>
                    <a:pt x="819169" y="14808"/>
                  </a:lnTo>
                  <a:lnTo>
                    <a:pt x="813968" y="7112"/>
                  </a:lnTo>
                  <a:lnTo>
                    <a:pt x="806271" y="1910"/>
                  </a:lnTo>
                  <a:lnTo>
                    <a:pt x="796874" y="0"/>
                  </a:lnTo>
                  <a:close/>
                </a:path>
              </a:pathLst>
            </a:custGeom>
            <a:solidFill>
              <a:srgbClr val="377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219908" y="3194771"/>
            <a:ext cx="73152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-10" dirty="0">
                <a:solidFill>
                  <a:srgbClr val="C4C4C5"/>
                </a:solidFill>
                <a:latin typeface="Arial"/>
                <a:cs typeface="Arial"/>
              </a:rPr>
              <a:t>RYANMATIC</a:t>
            </a:r>
            <a:endParaRPr sz="9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36761" y="3309972"/>
            <a:ext cx="6781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dirty="0">
                <a:solidFill>
                  <a:srgbClr val="C4C4C5"/>
                </a:solidFill>
                <a:latin typeface="Arial"/>
                <a:cs typeface="Arial"/>
              </a:rPr>
              <a:t>Hand-Held</a:t>
            </a:r>
            <a:r>
              <a:rPr sz="600" spc="55" dirty="0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C4C4C5"/>
                </a:solidFill>
                <a:latin typeface="Arial"/>
                <a:cs typeface="Arial"/>
              </a:rPr>
              <a:t>Grinder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24137" y="3388560"/>
            <a:ext cx="720725" cy="9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" dirty="0">
                <a:solidFill>
                  <a:srgbClr val="C4C4C5"/>
                </a:solidFill>
                <a:latin typeface="Arial"/>
                <a:cs typeface="Arial"/>
              </a:rPr>
              <a:t>Made</a:t>
            </a:r>
            <a:r>
              <a:rPr sz="450" spc="15" dirty="0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C4C4C5"/>
                </a:solidFill>
                <a:latin typeface="Arial"/>
                <a:cs typeface="Arial"/>
              </a:rPr>
              <a:t>in</a:t>
            </a:r>
            <a:r>
              <a:rPr sz="450" spc="20" dirty="0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C4C4C5"/>
                </a:solidFill>
                <a:latin typeface="Arial"/>
                <a:cs typeface="Arial"/>
              </a:rPr>
              <a:t>Keighley,</a:t>
            </a:r>
            <a:r>
              <a:rPr sz="450" spc="20" dirty="0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C4C4C5"/>
                </a:solidFill>
                <a:latin typeface="Arial"/>
                <a:cs typeface="Arial"/>
              </a:rPr>
              <a:t>England.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962303" y="2110088"/>
            <a:ext cx="6650355" cy="3284220"/>
            <a:chOff x="383078" y="2110088"/>
            <a:chExt cx="6650355" cy="3284220"/>
          </a:xfrm>
        </p:grpSpPr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68932" y="3577118"/>
              <a:ext cx="186484" cy="18546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001808" y="2110088"/>
              <a:ext cx="3031490" cy="720090"/>
            </a:xfrm>
            <a:custGeom>
              <a:avLst/>
              <a:gdLst/>
              <a:ahLst/>
              <a:cxnLst/>
              <a:rect l="l" t="t" r="r" b="b"/>
              <a:pathLst>
                <a:path w="3031490" h="720089">
                  <a:moveTo>
                    <a:pt x="76809" y="556196"/>
                  </a:moveTo>
                  <a:lnTo>
                    <a:pt x="42011" y="565696"/>
                  </a:lnTo>
                  <a:lnTo>
                    <a:pt x="40817" y="565759"/>
                  </a:lnTo>
                  <a:lnTo>
                    <a:pt x="41998" y="565696"/>
                  </a:lnTo>
                  <a:lnTo>
                    <a:pt x="42011" y="281952"/>
                  </a:lnTo>
                  <a:lnTo>
                    <a:pt x="34810" y="281952"/>
                  </a:lnTo>
                  <a:lnTo>
                    <a:pt x="34810" y="565696"/>
                  </a:lnTo>
                  <a:lnTo>
                    <a:pt x="34810" y="600773"/>
                  </a:lnTo>
                  <a:lnTo>
                    <a:pt x="34798" y="565696"/>
                  </a:lnTo>
                  <a:lnTo>
                    <a:pt x="33604" y="565645"/>
                  </a:lnTo>
                  <a:lnTo>
                    <a:pt x="31203" y="565454"/>
                  </a:lnTo>
                  <a:lnTo>
                    <a:pt x="0" y="556196"/>
                  </a:lnTo>
                  <a:lnTo>
                    <a:pt x="38404" y="645807"/>
                  </a:lnTo>
                  <a:lnTo>
                    <a:pt x="57708" y="600773"/>
                  </a:lnTo>
                  <a:lnTo>
                    <a:pt x="76809" y="556196"/>
                  </a:lnTo>
                  <a:close/>
                </a:path>
                <a:path w="3031490" h="720089">
                  <a:moveTo>
                    <a:pt x="3031452" y="630478"/>
                  </a:moveTo>
                  <a:lnTo>
                    <a:pt x="2996654" y="639991"/>
                  </a:lnTo>
                  <a:lnTo>
                    <a:pt x="2996654" y="0"/>
                  </a:lnTo>
                  <a:lnTo>
                    <a:pt x="2989453" y="0"/>
                  </a:lnTo>
                  <a:lnTo>
                    <a:pt x="2989453" y="639991"/>
                  </a:lnTo>
                  <a:lnTo>
                    <a:pt x="2988246" y="639927"/>
                  </a:lnTo>
                  <a:lnTo>
                    <a:pt x="2954642" y="630478"/>
                  </a:lnTo>
                  <a:lnTo>
                    <a:pt x="2993047" y="720090"/>
                  </a:lnTo>
                  <a:lnTo>
                    <a:pt x="3012351" y="675055"/>
                  </a:lnTo>
                  <a:lnTo>
                    <a:pt x="3031452" y="630478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51607" y="2802371"/>
              <a:ext cx="403860" cy="48260"/>
            </a:xfrm>
            <a:custGeom>
              <a:avLst/>
              <a:gdLst/>
              <a:ahLst/>
              <a:cxnLst/>
              <a:rect l="l" t="t" r="r" b="b"/>
              <a:pathLst>
                <a:path w="403860" h="48260">
                  <a:moveTo>
                    <a:pt x="314248" y="0"/>
                  </a:moveTo>
                  <a:lnTo>
                    <a:pt x="318108" y="6523"/>
                  </a:lnTo>
                  <a:lnTo>
                    <a:pt x="320982" y="10283"/>
                  </a:lnTo>
                  <a:lnTo>
                    <a:pt x="322871" y="14001"/>
                  </a:lnTo>
                  <a:lnTo>
                    <a:pt x="323773" y="20396"/>
                  </a:lnTo>
                  <a:lnTo>
                    <a:pt x="80086" y="20396"/>
                  </a:lnTo>
                  <a:lnTo>
                    <a:pt x="80988" y="14001"/>
                  </a:lnTo>
                  <a:lnTo>
                    <a:pt x="82877" y="10283"/>
                  </a:lnTo>
                  <a:lnTo>
                    <a:pt x="85751" y="6523"/>
                  </a:lnTo>
                  <a:lnTo>
                    <a:pt x="89611" y="0"/>
                  </a:lnTo>
                  <a:lnTo>
                    <a:pt x="0" y="24002"/>
                  </a:lnTo>
                  <a:lnTo>
                    <a:pt x="89611" y="48005"/>
                  </a:lnTo>
                  <a:lnTo>
                    <a:pt x="85751" y="41480"/>
                  </a:lnTo>
                  <a:lnTo>
                    <a:pt x="82877" y="37715"/>
                  </a:lnTo>
                  <a:lnTo>
                    <a:pt x="80988" y="33993"/>
                  </a:lnTo>
                  <a:lnTo>
                    <a:pt x="80086" y="27597"/>
                  </a:lnTo>
                  <a:lnTo>
                    <a:pt x="323773" y="27597"/>
                  </a:lnTo>
                  <a:lnTo>
                    <a:pt x="322871" y="33993"/>
                  </a:lnTo>
                  <a:lnTo>
                    <a:pt x="320982" y="37715"/>
                  </a:lnTo>
                  <a:lnTo>
                    <a:pt x="318108" y="41480"/>
                  </a:lnTo>
                  <a:lnTo>
                    <a:pt x="314248" y="48005"/>
                  </a:lnTo>
                  <a:lnTo>
                    <a:pt x="403860" y="24002"/>
                  </a:lnTo>
                  <a:lnTo>
                    <a:pt x="314248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0423" y="2243438"/>
              <a:ext cx="5342255" cy="3151505"/>
            </a:xfrm>
            <a:custGeom>
              <a:avLst/>
              <a:gdLst/>
              <a:ahLst/>
              <a:cxnLst/>
              <a:rect l="l" t="t" r="r" b="b"/>
              <a:pathLst>
                <a:path w="5342255" h="3151504">
                  <a:moveTo>
                    <a:pt x="76809" y="2333714"/>
                  </a:moveTo>
                  <a:lnTo>
                    <a:pt x="57696" y="2289137"/>
                  </a:lnTo>
                  <a:lnTo>
                    <a:pt x="38392" y="2244102"/>
                  </a:lnTo>
                  <a:lnTo>
                    <a:pt x="0" y="2333714"/>
                  </a:lnTo>
                  <a:lnTo>
                    <a:pt x="34785" y="2324201"/>
                  </a:lnTo>
                  <a:lnTo>
                    <a:pt x="34798" y="2289137"/>
                  </a:lnTo>
                  <a:lnTo>
                    <a:pt x="34798" y="2324201"/>
                  </a:lnTo>
                  <a:lnTo>
                    <a:pt x="34798" y="2712732"/>
                  </a:lnTo>
                  <a:lnTo>
                    <a:pt x="41998" y="2712732"/>
                  </a:lnTo>
                  <a:lnTo>
                    <a:pt x="41986" y="2324201"/>
                  </a:lnTo>
                  <a:lnTo>
                    <a:pt x="74396" y="2332545"/>
                  </a:lnTo>
                  <a:lnTo>
                    <a:pt x="76809" y="2333714"/>
                  </a:lnTo>
                  <a:close/>
                </a:path>
                <a:path w="5342255" h="3151504">
                  <a:moveTo>
                    <a:pt x="474649" y="899160"/>
                  </a:moveTo>
                  <a:lnTo>
                    <a:pt x="460159" y="880491"/>
                  </a:lnTo>
                  <a:lnTo>
                    <a:pt x="414858" y="822147"/>
                  </a:lnTo>
                  <a:lnTo>
                    <a:pt x="414718" y="824814"/>
                  </a:lnTo>
                  <a:lnTo>
                    <a:pt x="414502" y="827443"/>
                  </a:lnTo>
                  <a:lnTo>
                    <a:pt x="406311" y="857199"/>
                  </a:lnTo>
                  <a:lnTo>
                    <a:pt x="106768" y="691299"/>
                  </a:lnTo>
                  <a:lnTo>
                    <a:pt x="106768" y="690270"/>
                  </a:lnTo>
                  <a:lnTo>
                    <a:pt x="106768" y="0"/>
                  </a:lnTo>
                  <a:lnTo>
                    <a:pt x="99568" y="0"/>
                  </a:lnTo>
                  <a:lnTo>
                    <a:pt x="99568" y="693420"/>
                  </a:lnTo>
                  <a:lnTo>
                    <a:pt x="99568" y="695540"/>
                  </a:lnTo>
                  <a:lnTo>
                    <a:pt x="101422" y="696569"/>
                  </a:lnTo>
                  <a:lnTo>
                    <a:pt x="402831" y="863498"/>
                  </a:lnTo>
                  <a:lnTo>
                    <a:pt x="402196" y="864527"/>
                  </a:lnTo>
                  <a:lnTo>
                    <a:pt x="377647" y="889342"/>
                  </a:lnTo>
                  <a:lnTo>
                    <a:pt x="474649" y="899160"/>
                  </a:lnTo>
                  <a:close/>
                </a:path>
                <a:path w="5342255" h="3151504">
                  <a:moveTo>
                    <a:pt x="842619" y="2116544"/>
                  </a:moveTo>
                  <a:lnTo>
                    <a:pt x="823506" y="2071966"/>
                  </a:lnTo>
                  <a:lnTo>
                    <a:pt x="804202" y="2026932"/>
                  </a:lnTo>
                  <a:lnTo>
                    <a:pt x="765797" y="2116544"/>
                  </a:lnTo>
                  <a:lnTo>
                    <a:pt x="800595" y="2107031"/>
                  </a:lnTo>
                  <a:lnTo>
                    <a:pt x="800608" y="2071966"/>
                  </a:lnTo>
                  <a:lnTo>
                    <a:pt x="800608" y="2107031"/>
                  </a:lnTo>
                  <a:lnTo>
                    <a:pt x="800608" y="3150882"/>
                  </a:lnTo>
                  <a:lnTo>
                    <a:pt x="807808" y="3150882"/>
                  </a:lnTo>
                  <a:lnTo>
                    <a:pt x="807796" y="2107031"/>
                  </a:lnTo>
                  <a:lnTo>
                    <a:pt x="840206" y="2115375"/>
                  </a:lnTo>
                  <a:lnTo>
                    <a:pt x="842619" y="2116544"/>
                  </a:lnTo>
                  <a:close/>
                </a:path>
                <a:path w="5342255" h="3151504">
                  <a:moveTo>
                    <a:pt x="1132179" y="499021"/>
                  </a:moveTo>
                  <a:lnTo>
                    <a:pt x="1097368" y="508533"/>
                  </a:lnTo>
                  <a:lnTo>
                    <a:pt x="1097368" y="36182"/>
                  </a:lnTo>
                  <a:lnTo>
                    <a:pt x="1090168" y="36182"/>
                  </a:lnTo>
                  <a:lnTo>
                    <a:pt x="1090168" y="508533"/>
                  </a:lnTo>
                  <a:lnTo>
                    <a:pt x="1088961" y="508469"/>
                  </a:lnTo>
                  <a:lnTo>
                    <a:pt x="1055370" y="499021"/>
                  </a:lnTo>
                  <a:lnTo>
                    <a:pt x="1093774" y="588632"/>
                  </a:lnTo>
                  <a:lnTo>
                    <a:pt x="1113078" y="543598"/>
                  </a:lnTo>
                  <a:lnTo>
                    <a:pt x="1132179" y="499021"/>
                  </a:lnTo>
                  <a:close/>
                </a:path>
                <a:path w="5342255" h="3151504">
                  <a:moveTo>
                    <a:pt x="1829396" y="2333714"/>
                  </a:moveTo>
                  <a:lnTo>
                    <a:pt x="1810296" y="2289137"/>
                  </a:lnTo>
                  <a:lnTo>
                    <a:pt x="1790992" y="2244102"/>
                  </a:lnTo>
                  <a:lnTo>
                    <a:pt x="1752600" y="2333714"/>
                  </a:lnTo>
                  <a:lnTo>
                    <a:pt x="1755000" y="2332545"/>
                  </a:lnTo>
                  <a:lnTo>
                    <a:pt x="1757387" y="2331466"/>
                  </a:lnTo>
                  <a:lnTo>
                    <a:pt x="1787385" y="2324201"/>
                  </a:lnTo>
                  <a:lnTo>
                    <a:pt x="1787398" y="2289137"/>
                  </a:lnTo>
                  <a:lnTo>
                    <a:pt x="1787398" y="2324201"/>
                  </a:lnTo>
                  <a:lnTo>
                    <a:pt x="1787398" y="2712732"/>
                  </a:lnTo>
                  <a:lnTo>
                    <a:pt x="1794598" y="2712732"/>
                  </a:lnTo>
                  <a:lnTo>
                    <a:pt x="1794586" y="2324201"/>
                  </a:lnTo>
                  <a:lnTo>
                    <a:pt x="1826996" y="2332545"/>
                  </a:lnTo>
                  <a:lnTo>
                    <a:pt x="1829396" y="2333714"/>
                  </a:lnTo>
                  <a:close/>
                </a:path>
                <a:path w="5342255" h="3151504">
                  <a:moveTo>
                    <a:pt x="2907119" y="1879447"/>
                  </a:moveTo>
                  <a:lnTo>
                    <a:pt x="2904515" y="1878698"/>
                  </a:lnTo>
                  <a:lnTo>
                    <a:pt x="1556537" y="1489430"/>
                  </a:lnTo>
                  <a:lnTo>
                    <a:pt x="1556931" y="1488300"/>
                  </a:lnTo>
                  <a:lnTo>
                    <a:pt x="1575333" y="1458633"/>
                  </a:lnTo>
                  <a:lnTo>
                    <a:pt x="1478572" y="1470672"/>
                  </a:lnTo>
                  <a:lnTo>
                    <a:pt x="1554010" y="1532432"/>
                  </a:lnTo>
                  <a:lnTo>
                    <a:pt x="1553565" y="1529803"/>
                  </a:lnTo>
                  <a:lnTo>
                    <a:pt x="1553184" y="1527200"/>
                  </a:lnTo>
                  <a:lnTo>
                    <a:pt x="1552879" y="1524609"/>
                  </a:lnTo>
                  <a:lnTo>
                    <a:pt x="1552638" y="1522044"/>
                  </a:lnTo>
                  <a:lnTo>
                    <a:pt x="1552486" y="1519491"/>
                  </a:lnTo>
                  <a:lnTo>
                    <a:pt x="1552549" y="1509522"/>
                  </a:lnTo>
                  <a:lnTo>
                    <a:pt x="1554543" y="1496352"/>
                  </a:lnTo>
                  <a:lnTo>
                    <a:pt x="2899918" y="1884857"/>
                  </a:lnTo>
                  <a:lnTo>
                    <a:pt x="2899918" y="2674632"/>
                  </a:lnTo>
                  <a:lnTo>
                    <a:pt x="2907119" y="2674632"/>
                  </a:lnTo>
                  <a:lnTo>
                    <a:pt x="2907119" y="1885607"/>
                  </a:lnTo>
                  <a:lnTo>
                    <a:pt x="2907119" y="1882152"/>
                  </a:lnTo>
                  <a:lnTo>
                    <a:pt x="2907119" y="1879447"/>
                  </a:lnTo>
                  <a:close/>
                </a:path>
                <a:path w="5342255" h="3151504">
                  <a:moveTo>
                    <a:pt x="5342229" y="1260919"/>
                  </a:moveTo>
                  <a:lnTo>
                    <a:pt x="5323129" y="1216342"/>
                  </a:lnTo>
                  <a:lnTo>
                    <a:pt x="5303825" y="1171308"/>
                  </a:lnTo>
                  <a:lnTo>
                    <a:pt x="5265420" y="1260919"/>
                  </a:lnTo>
                  <a:lnTo>
                    <a:pt x="5267820" y="1259751"/>
                  </a:lnTo>
                  <a:lnTo>
                    <a:pt x="5270208" y="1258671"/>
                  </a:lnTo>
                  <a:lnTo>
                    <a:pt x="5300218" y="1251419"/>
                  </a:lnTo>
                  <a:lnTo>
                    <a:pt x="5300218" y="2659380"/>
                  </a:lnTo>
                  <a:lnTo>
                    <a:pt x="5307419" y="2659380"/>
                  </a:lnTo>
                  <a:lnTo>
                    <a:pt x="5307419" y="1251419"/>
                  </a:lnTo>
                  <a:lnTo>
                    <a:pt x="5308612" y="1251470"/>
                  </a:lnTo>
                  <a:lnTo>
                    <a:pt x="5339816" y="1259751"/>
                  </a:lnTo>
                  <a:lnTo>
                    <a:pt x="5342229" y="1260919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10165" y="3204498"/>
              <a:ext cx="781050" cy="298450"/>
            </a:xfrm>
            <a:custGeom>
              <a:avLst/>
              <a:gdLst/>
              <a:ahLst/>
              <a:cxnLst/>
              <a:rect l="l" t="t" r="r" b="b"/>
              <a:pathLst>
                <a:path w="781050" h="298450">
                  <a:moveTo>
                    <a:pt x="26670" y="277431"/>
                  </a:moveTo>
                  <a:lnTo>
                    <a:pt x="20701" y="271462"/>
                  </a:lnTo>
                  <a:lnTo>
                    <a:pt x="13335" y="271462"/>
                  </a:lnTo>
                  <a:lnTo>
                    <a:pt x="5969" y="271462"/>
                  </a:lnTo>
                  <a:lnTo>
                    <a:pt x="0" y="277431"/>
                  </a:lnTo>
                  <a:lnTo>
                    <a:pt x="0" y="292163"/>
                  </a:lnTo>
                  <a:lnTo>
                    <a:pt x="5969" y="298132"/>
                  </a:lnTo>
                  <a:lnTo>
                    <a:pt x="20701" y="298132"/>
                  </a:lnTo>
                  <a:lnTo>
                    <a:pt x="26670" y="292163"/>
                  </a:lnTo>
                  <a:lnTo>
                    <a:pt x="26670" y="277431"/>
                  </a:lnTo>
                  <a:close/>
                </a:path>
                <a:path w="781050" h="298450">
                  <a:moveTo>
                    <a:pt x="26670" y="5969"/>
                  </a:moveTo>
                  <a:lnTo>
                    <a:pt x="20701" y="0"/>
                  </a:lnTo>
                  <a:lnTo>
                    <a:pt x="13335" y="0"/>
                  </a:lnTo>
                  <a:lnTo>
                    <a:pt x="5969" y="0"/>
                  </a:lnTo>
                  <a:lnTo>
                    <a:pt x="0" y="5969"/>
                  </a:lnTo>
                  <a:lnTo>
                    <a:pt x="0" y="20701"/>
                  </a:lnTo>
                  <a:lnTo>
                    <a:pt x="5969" y="26670"/>
                  </a:lnTo>
                  <a:lnTo>
                    <a:pt x="20701" y="26670"/>
                  </a:lnTo>
                  <a:lnTo>
                    <a:pt x="26670" y="20701"/>
                  </a:lnTo>
                  <a:lnTo>
                    <a:pt x="26670" y="5969"/>
                  </a:lnTo>
                  <a:close/>
                </a:path>
                <a:path w="781050" h="298450">
                  <a:moveTo>
                    <a:pt x="781050" y="277431"/>
                  </a:moveTo>
                  <a:lnTo>
                    <a:pt x="775081" y="271462"/>
                  </a:lnTo>
                  <a:lnTo>
                    <a:pt x="767715" y="271462"/>
                  </a:lnTo>
                  <a:lnTo>
                    <a:pt x="760349" y="271462"/>
                  </a:lnTo>
                  <a:lnTo>
                    <a:pt x="754380" y="277431"/>
                  </a:lnTo>
                  <a:lnTo>
                    <a:pt x="754380" y="292163"/>
                  </a:lnTo>
                  <a:lnTo>
                    <a:pt x="760349" y="298132"/>
                  </a:lnTo>
                  <a:lnTo>
                    <a:pt x="775081" y="298132"/>
                  </a:lnTo>
                  <a:lnTo>
                    <a:pt x="781050" y="292163"/>
                  </a:lnTo>
                  <a:lnTo>
                    <a:pt x="781050" y="277431"/>
                  </a:lnTo>
                  <a:close/>
                </a:path>
                <a:path w="781050" h="298450">
                  <a:moveTo>
                    <a:pt x="781050" y="5969"/>
                  </a:moveTo>
                  <a:lnTo>
                    <a:pt x="775081" y="0"/>
                  </a:lnTo>
                  <a:lnTo>
                    <a:pt x="767715" y="0"/>
                  </a:lnTo>
                  <a:lnTo>
                    <a:pt x="760349" y="0"/>
                  </a:lnTo>
                  <a:lnTo>
                    <a:pt x="754380" y="5969"/>
                  </a:lnTo>
                  <a:lnTo>
                    <a:pt x="754380" y="20701"/>
                  </a:lnTo>
                  <a:lnTo>
                    <a:pt x="760349" y="26670"/>
                  </a:lnTo>
                  <a:lnTo>
                    <a:pt x="775081" y="26670"/>
                  </a:lnTo>
                  <a:lnTo>
                    <a:pt x="781050" y="20701"/>
                  </a:lnTo>
                  <a:lnTo>
                    <a:pt x="781050" y="5969"/>
                  </a:lnTo>
                  <a:close/>
                </a:path>
              </a:pathLst>
            </a:custGeom>
            <a:solidFill>
              <a:srgbClr val="2E63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3078" y="3391895"/>
              <a:ext cx="411480" cy="233045"/>
            </a:xfrm>
            <a:custGeom>
              <a:avLst/>
              <a:gdLst/>
              <a:ahLst/>
              <a:cxnLst/>
              <a:rect l="l" t="t" r="r" b="b"/>
              <a:pathLst>
                <a:path w="411480" h="233045">
                  <a:moveTo>
                    <a:pt x="321652" y="155905"/>
                  </a:moveTo>
                  <a:lnTo>
                    <a:pt x="331228" y="196710"/>
                  </a:lnTo>
                  <a:lnTo>
                    <a:pt x="331101" y="199110"/>
                  </a:lnTo>
                  <a:lnTo>
                    <a:pt x="321652" y="232714"/>
                  </a:lnTo>
                  <a:lnTo>
                    <a:pt x="402877" y="197904"/>
                  </a:lnTo>
                  <a:lnTo>
                    <a:pt x="366229" y="197904"/>
                  </a:lnTo>
                  <a:lnTo>
                    <a:pt x="366229" y="190703"/>
                  </a:lnTo>
                  <a:lnTo>
                    <a:pt x="402848" y="190703"/>
                  </a:lnTo>
                  <a:lnTo>
                    <a:pt x="321652" y="155905"/>
                  </a:lnTo>
                  <a:close/>
                </a:path>
                <a:path w="411480" h="233045">
                  <a:moveTo>
                    <a:pt x="0" y="194309"/>
                  </a:moveTo>
                  <a:lnTo>
                    <a:pt x="0" y="197904"/>
                  </a:lnTo>
                  <a:lnTo>
                    <a:pt x="3606" y="197904"/>
                  </a:lnTo>
                  <a:lnTo>
                    <a:pt x="0" y="194309"/>
                  </a:lnTo>
                  <a:close/>
                </a:path>
                <a:path w="411480" h="233045">
                  <a:moveTo>
                    <a:pt x="7200" y="0"/>
                  </a:moveTo>
                  <a:lnTo>
                    <a:pt x="0" y="0"/>
                  </a:lnTo>
                  <a:lnTo>
                    <a:pt x="0" y="194309"/>
                  </a:lnTo>
                  <a:lnTo>
                    <a:pt x="3606" y="197904"/>
                  </a:lnTo>
                  <a:lnTo>
                    <a:pt x="3606" y="190703"/>
                  </a:lnTo>
                  <a:lnTo>
                    <a:pt x="7200" y="190703"/>
                  </a:lnTo>
                  <a:lnTo>
                    <a:pt x="7200" y="0"/>
                  </a:lnTo>
                  <a:close/>
                </a:path>
                <a:path w="411480" h="233045">
                  <a:moveTo>
                    <a:pt x="7200" y="190703"/>
                  </a:moveTo>
                  <a:lnTo>
                    <a:pt x="3606" y="190703"/>
                  </a:lnTo>
                  <a:lnTo>
                    <a:pt x="3606" y="197904"/>
                  </a:lnTo>
                  <a:lnTo>
                    <a:pt x="7200" y="194309"/>
                  </a:lnTo>
                  <a:lnTo>
                    <a:pt x="7200" y="190703"/>
                  </a:lnTo>
                  <a:close/>
                </a:path>
                <a:path w="411480" h="233045">
                  <a:moveTo>
                    <a:pt x="331164" y="190703"/>
                  </a:moveTo>
                  <a:lnTo>
                    <a:pt x="7200" y="190703"/>
                  </a:lnTo>
                  <a:lnTo>
                    <a:pt x="7200" y="194309"/>
                  </a:lnTo>
                  <a:lnTo>
                    <a:pt x="3606" y="197904"/>
                  </a:lnTo>
                  <a:lnTo>
                    <a:pt x="331165" y="197904"/>
                  </a:lnTo>
                  <a:lnTo>
                    <a:pt x="331164" y="190703"/>
                  </a:lnTo>
                  <a:close/>
                </a:path>
                <a:path w="411480" h="233045">
                  <a:moveTo>
                    <a:pt x="402848" y="190703"/>
                  </a:moveTo>
                  <a:lnTo>
                    <a:pt x="366229" y="190703"/>
                  </a:lnTo>
                  <a:lnTo>
                    <a:pt x="366229" y="197904"/>
                  </a:lnTo>
                  <a:lnTo>
                    <a:pt x="402877" y="197904"/>
                  </a:lnTo>
                  <a:lnTo>
                    <a:pt x="411264" y="194309"/>
                  </a:lnTo>
                  <a:lnTo>
                    <a:pt x="402848" y="190703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34359" y="3144279"/>
              <a:ext cx="1107779" cy="186686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3776921" y="3308651"/>
            <a:ext cx="8769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1D6A8C"/>
                </a:solidFill>
                <a:latin typeface="Arial"/>
                <a:cs typeface="Arial"/>
              </a:rPr>
              <a:t>V.Ryan</a:t>
            </a:r>
            <a:r>
              <a:rPr sz="1000" spc="-30" dirty="0">
                <a:solidFill>
                  <a:srgbClr val="1D6A8C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D6A8C"/>
                </a:solidFill>
                <a:latin typeface="Arial"/>
                <a:cs typeface="Arial"/>
              </a:rPr>
              <a:t>©</a:t>
            </a:r>
            <a:r>
              <a:rPr sz="1000" spc="-30" dirty="0">
                <a:solidFill>
                  <a:srgbClr val="1D6A8C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1D6A8C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774766" y="6082179"/>
            <a:ext cx="46215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2.</a:t>
            </a:r>
            <a:r>
              <a:rPr sz="1400" b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some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uses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grinder.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8</a:t>
            </a:r>
            <a:r>
              <a:rPr sz="1400" b="1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8376" y="5256900"/>
            <a:ext cx="160655" cy="27940"/>
          </a:xfrm>
          <a:custGeom>
            <a:avLst/>
            <a:gdLst/>
            <a:ahLst/>
            <a:cxnLst/>
            <a:rect l="l" t="t" r="r" b="b"/>
            <a:pathLst>
              <a:path w="160654" h="27939">
                <a:moveTo>
                  <a:pt x="0" y="0"/>
                </a:moveTo>
                <a:lnTo>
                  <a:pt x="160464" y="27901"/>
                </a:lnTo>
              </a:path>
            </a:pathLst>
          </a:custGeom>
          <a:ln w="36004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360015" y="5856284"/>
            <a:ext cx="62865" cy="306070"/>
            <a:chOff x="4687725" y="4495314"/>
            <a:chExt cx="62865" cy="306070"/>
          </a:xfrm>
        </p:grpSpPr>
        <p:sp>
          <p:nvSpPr>
            <p:cNvPr id="4" name="object 4"/>
            <p:cNvSpPr/>
            <p:nvPr/>
          </p:nvSpPr>
          <p:spPr>
            <a:xfrm>
              <a:off x="4687725" y="4726950"/>
              <a:ext cx="62865" cy="74295"/>
            </a:xfrm>
            <a:custGeom>
              <a:avLst/>
              <a:gdLst/>
              <a:ahLst/>
              <a:cxnLst/>
              <a:rect l="l" t="t" r="r" b="b"/>
              <a:pathLst>
                <a:path w="62864" h="74295">
                  <a:moveTo>
                    <a:pt x="58928" y="0"/>
                  </a:moveTo>
                  <a:lnTo>
                    <a:pt x="54432" y="0"/>
                  </a:lnTo>
                  <a:lnTo>
                    <a:pt x="3670" y="0"/>
                  </a:lnTo>
                  <a:lnTo>
                    <a:pt x="0" y="3670"/>
                  </a:lnTo>
                  <a:lnTo>
                    <a:pt x="0" y="54432"/>
                  </a:lnTo>
                  <a:lnTo>
                    <a:pt x="9780" y="69194"/>
                  </a:lnTo>
                  <a:lnTo>
                    <a:pt x="31299" y="73948"/>
                  </a:lnTo>
                  <a:lnTo>
                    <a:pt x="52817" y="68944"/>
                  </a:lnTo>
                  <a:lnTo>
                    <a:pt x="62598" y="54432"/>
                  </a:lnTo>
                  <a:lnTo>
                    <a:pt x="62598" y="3670"/>
                  </a:lnTo>
                  <a:lnTo>
                    <a:pt x="58928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87746" y="4707964"/>
              <a:ext cx="62865" cy="45085"/>
            </a:xfrm>
            <a:custGeom>
              <a:avLst/>
              <a:gdLst/>
              <a:ahLst/>
              <a:cxnLst/>
              <a:rect l="l" t="t" r="r" b="b"/>
              <a:pathLst>
                <a:path w="62864" h="45085">
                  <a:moveTo>
                    <a:pt x="31407" y="0"/>
                  </a:moveTo>
                  <a:lnTo>
                    <a:pt x="19180" y="1763"/>
                  </a:lnTo>
                  <a:lnTo>
                    <a:pt x="9197" y="6570"/>
                  </a:lnTo>
                  <a:lnTo>
                    <a:pt x="2467" y="13699"/>
                  </a:lnTo>
                  <a:lnTo>
                    <a:pt x="0" y="22428"/>
                  </a:lnTo>
                  <a:lnTo>
                    <a:pt x="2467" y="31163"/>
                  </a:lnTo>
                  <a:lnTo>
                    <a:pt x="9197" y="38296"/>
                  </a:lnTo>
                  <a:lnTo>
                    <a:pt x="19180" y="43105"/>
                  </a:lnTo>
                  <a:lnTo>
                    <a:pt x="31407" y="44869"/>
                  </a:lnTo>
                  <a:lnTo>
                    <a:pt x="43633" y="43105"/>
                  </a:lnTo>
                  <a:lnTo>
                    <a:pt x="53616" y="38296"/>
                  </a:lnTo>
                  <a:lnTo>
                    <a:pt x="60346" y="31163"/>
                  </a:lnTo>
                  <a:lnTo>
                    <a:pt x="62814" y="22428"/>
                  </a:lnTo>
                  <a:lnTo>
                    <a:pt x="60346" y="13699"/>
                  </a:lnTo>
                  <a:lnTo>
                    <a:pt x="53616" y="6570"/>
                  </a:lnTo>
                  <a:lnTo>
                    <a:pt x="43633" y="1763"/>
                  </a:lnTo>
                  <a:lnTo>
                    <a:pt x="31407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95135" y="4495314"/>
              <a:ext cx="47625" cy="246379"/>
            </a:xfrm>
            <a:custGeom>
              <a:avLst/>
              <a:gdLst/>
              <a:ahLst/>
              <a:cxnLst/>
              <a:rect l="l" t="t" r="r" b="b"/>
              <a:pathLst>
                <a:path w="47625" h="246379">
                  <a:moveTo>
                    <a:pt x="22991" y="0"/>
                  </a:moveTo>
                  <a:lnTo>
                    <a:pt x="10351" y="3630"/>
                  </a:lnTo>
                  <a:lnTo>
                    <a:pt x="0" y="13220"/>
                  </a:lnTo>
                  <a:lnTo>
                    <a:pt x="0" y="231127"/>
                  </a:lnTo>
                  <a:lnTo>
                    <a:pt x="7873" y="240842"/>
                  </a:lnTo>
                  <a:lnTo>
                    <a:pt x="21062" y="245862"/>
                  </a:lnTo>
                  <a:lnTo>
                    <a:pt x="35575" y="243514"/>
                  </a:lnTo>
                  <a:lnTo>
                    <a:pt x="47421" y="231127"/>
                  </a:lnTo>
                  <a:lnTo>
                    <a:pt x="47421" y="13220"/>
                  </a:lnTo>
                  <a:lnTo>
                    <a:pt x="35991" y="2980"/>
                  </a:lnTo>
                  <a:lnTo>
                    <a:pt x="22991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931901" y="5412103"/>
            <a:ext cx="1562100" cy="617855"/>
            <a:chOff x="3259611" y="4051133"/>
            <a:chExt cx="1562100" cy="617855"/>
          </a:xfrm>
        </p:grpSpPr>
        <p:sp>
          <p:nvSpPr>
            <p:cNvPr id="8" name="object 8"/>
            <p:cNvSpPr/>
            <p:nvPr/>
          </p:nvSpPr>
          <p:spPr>
            <a:xfrm>
              <a:off x="3259611" y="4323632"/>
              <a:ext cx="895985" cy="35560"/>
            </a:xfrm>
            <a:custGeom>
              <a:avLst/>
              <a:gdLst/>
              <a:ahLst/>
              <a:cxnLst/>
              <a:rect l="l" t="t" r="r" b="b"/>
              <a:pathLst>
                <a:path w="895985" h="35560">
                  <a:moveTo>
                    <a:pt x="895692" y="0"/>
                  </a:moveTo>
                  <a:lnTo>
                    <a:pt x="0" y="0"/>
                  </a:lnTo>
                  <a:lnTo>
                    <a:pt x="0" y="35331"/>
                  </a:lnTo>
                  <a:lnTo>
                    <a:pt x="895692" y="35331"/>
                  </a:lnTo>
                  <a:lnTo>
                    <a:pt x="895692" y="0"/>
                  </a:lnTo>
                  <a:close/>
                </a:path>
              </a:pathLst>
            </a:custGeom>
            <a:solidFill>
              <a:srgbClr val="7F9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2081" y="4059074"/>
              <a:ext cx="1355090" cy="561975"/>
            </a:xfrm>
            <a:custGeom>
              <a:avLst/>
              <a:gdLst/>
              <a:ahLst/>
              <a:cxnLst/>
              <a:rect l="l" t="t" r="r" b="b"/>
              <a:pathLst>
                <a:path w="1355089" h="561975">
                  <a:moveTo>
                    <a:pt x="976985" y="0"/>
                  </a:moveTo>
                  <a:lnTo>
                    <a:pt x="978230" y="245948"/>
                  </a:lnTo>
                  <a:lnTo>
                    <a:pt x="1025575" y="245859"/>
                  </a:lnTo>
                  <a:lnTo>
                    <a:pt x="1037445" y="254791"/>
                  </a:lnTo>
                  <a:lnTo>
                    <a:pt x="1040787" y="273000"/>
                  </a:lnTo>
                  <a:lnTo>
                    <a:pt x="1036466" y="291145"/>
                  </a:lnTo>
                  <a:lnTo>
                    <a:pt x="1025347" y="299885"/>
                  </a:lnTo>
                  <a:lnTo>
                    <a:pt x="0" y="299885"/>
                  </a:lnTo>
                  <a:lnTo>
                    <a:pt x="0" y="559663"/>
                  </a:lnTo>
                  <a:lnTo>
                    <a:pt x="1332102" y="561733"/>
                  </a:lnTo>
                  <a:lnTo>
                    <a:pt x="1331607" y="297535"/>
                  </a:lnTo>
                  <a:lnTo>
                    <a:pt x="1341415" y="283011"/>
                  </a:lnTo>
                  <a:lnTo>
                    <a:pt x="1345205" y="278752"/>
                  </a:lnTo>
                  <a:lnTo>
                    <a:pt x="1350632" y="275564"/>
                  </a:lnTo>
                  <a:lnTo>
                    <a:pt x="1354480" y="270776"/>
                  </a:lnTo>
                  <a:lnTo>
                    <a:pt x="1342595" y="232960"/>
                  </a:lnTo>
                  <a:lnTo>
                    <a:pt x="1340992" y="224510"/>
                  </a:lnTo>
                  <a:lnTo>
                    <a:pt x="1324754" y="182072"/>
                  </a:lnTo>
                  <a:lnTo>
                    <a:pt x="1298644" y="141912"/>
                  </a:lnTo>
                  <a:lnTo>
                    <a:pt x="1263673" y="105200"/>
                  </a:lnTo>
                  <a:lnTo>
                    <a:pt x="1220853" y="73106"/>
                  </a:lnTo>
                  <a:lnTo>
                    <a:pt x="1171194" y="46802"/>
                  </a:lnTo>
                  <a:lnTo>
                    <a:pt x="1115707" y="27457"/>
                  </a:lnTo>
                  <a:lnTo>
                    <a:pt x="1079169" y="26670"/>
                  </a:lnTo>
                  <a:lnTo>
                    <a:pt x="1079093" y="16129"/>
                  </a:lnTo>
                  <a:lnTo>
                    <a:pt x="1078242" y="4737"/>
                  </a:lnTo>
                  <a:lnTo>
                    <a:pt x="1076363" y="749"/>
                  </a:lnTo>
                  <a:lnTo>
                    <a:pt x="976985" y="0"/>
                  </a:lnTo>
                  <a:close/>
                </a:path>
              </a:pathLst>
            </a:custGeom>
            <a:solidFill>
              <a:srgbClr val="2E4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51773" y="4072313"/>
              <a:ext cx="97790" cy="132715"/>
            </a:xfrm>
            <a:custGeom>
              <a:avLst/>
              <a:gdLst/>
              <a:ahLst/>
              <a:cxnLst/>
              <a:rect l="l" t="t" r="r" b="b"/>
              <a:pathLst>
                <a:path w="97789" h="132714">
                  <a:moveTo>
                    <a:pt x="0" y="132604"/>
                  </a:moveTo>
                  <a:lnTo>
                    <a:pt x="97726" y="132604"/>
                  </a:lnTo>
                  <a:lnTo>
                    <a:pt x="97726" y="0"/>
                  </a:lnTo>
                  <a:lnTo>
                    <a:pt x="0" y="0"/>
                  </a:lnTo>
                  <a:lnTo>
                    <a:pt x="0" y="132604"/>
                  </a:lnTo>
                  <a:close/>
                </a:path>
              </a:pathLst>
            </a:custGeom>
            <a:solidFill>
              <a:srgbClr val="1041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1929" y="4051133"/>
              <a:ext cx="117647" cy="2497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09689" y="4051133"/>
              <a:ext cx="74930" cy="154305"/>
            </a:xfrm>
            <a:custGeom>
              <a:avLst/>
              <a:gdLst/>
              <a:ahLst/>
              <a:cxnLst/>
              <a:rect l="l" t="t" r="r" b="b"/>
              <a:pathLst>
                <a:path w="74929" h="154304">
                  <a:moveTo>
                    <a:pt x="74815" y="0"/>
                  </a:moveTo>
                  <a:lnTo>
                    <a:pt x="0" y="0"/>
                  </a:lnTo>
                  <a:lnTo>
                    <a:pt x="0" y="153784"/>
                  </a:lnTo>
                  <a:lnTo>
                    <a:pt x="74815" y="153784"/>
                  </a:lnTo>
                  <a:lnTo>
                    <a:pt x="74815" y="0"/>
                  </a:lnTo>
                  <a:close/>
                </a:path>
              </a:pathLst>
            </a:custGeom>
            <a:solidFill>
              <a:srgbClr val="7F9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04153" y="4063212"/>
              <a:ext cx="698500" cy="605155"/>
            </a:xfrm>
            <a:custGeom>
              <a:avLst/>
              <a:gdLst/>
              <a:ahLst/>
              <a:cxnLst/>
              <a:rect l="l" t="t" r="r" b="b"/>
              <a:pathLst>
                <a:path w="698500" h="605154">
                  <a:moveTo>
                    <a:pt x="604748" y="0"/>
                  </a:moveTo>
                  <a:lnTo>
                    <a:pt x="527850" y="0"/>
                  </a:lnTo>
                  <a:lnTo>
                    <a:pt x="527850" y="22860"/>
                  </a:lnTo>
                  <a:lnTo>
                    <a:pt x="482802" y="43738"/>
                  </a:lnTo>
                  <a:lnTo>
                    <a:pt x="438942" y="68583"/>
                  </a:lnTo>
                  <a:lnTo>
                    <a:pt x="396173" y="95286"/>
                  </a:lnTo>
                  <a:lnTo>
                    <a:pt x="354399" y="121739"/>
                  </a:lnTo>
                  <a:lnTo>
                    <a:pt x="313526" y="145832"/>
                  </a:lnTo>
                  <a:lnTo>
                    <a:pt x="273457" y="165459"/>
                  </a:lnTo>
                  <a:lnTo>
                    <a:pt x="234097" y="178511"/>
                  </a:lnTo>
                  <a:lnTo>
                    <a:pt x="195351" y="182880"/>
                  </a:lnTo>
                  <a:lnTo>
                    <a:pt x="118465" y="182880"/>
                  </a:lnTo>
                  <a:lnTo>
                    <a:pt x="118465" y="529932"/>
                  </a:lnTo>
                  <a:lnTo>
                    <a:pt x="117210" y="540932"/>
                  </a:lnTo>
                  <a:lnTo>
                    <a:pt x="112909" y="548713"/>
                  </a:lnTo>
                  <a:lnTo>
                    <a:pt x="104760" y="553335"/>
                  </a:lnTo>
                  <a:lnTo>
                    <a:pt x="91960" y="554863"/>
                  </a:lnTo>
                  <a:lnTo>
                    <a:pt x="0" y="554863"/>
                  </a:lnTo>
                  <a:lnTo>
                    <a:pt x="0" y="604748"/>
                  </a:lnTo>
                  <a:lnTo>
                    <a:pt x="698271" y="604748"/>
                  </a:lnTo>
                  <a:lnTo>
                    <a:pt x="698271" y="556945"/>
                  </a:lnTo>
                  <a:lnTo>
                    <a:pt x="652444" y="484083"/>
                  </a:lnTo>
                  <a:lnTo>
                    <a:pt x="620191" y="441554"/>
                  </a:lnTo>
                  <a:lnTo>
                    <a:pt x="592327" y="399649"/>
                  </a:lnTo>
                  <a:lnTo>
                    <a:pt x="569318" y="358405"/>
                  </a:lnTo>
                  <a:lnTo>
                    <a:pt x="551630" y="317856"/>
                  </a:lnTo>
                  <a:lnTo>
                    <a:pt x="539730" y="278039"/>
                  </a:lnTo>
                  <a:lnTo>
                    <a:pt x="534085" y="238988"/>
                  </a:lnTo>
                  <a:lnTo>
                    <a:pt x="605027" y="238988"/>
                  </a:lnTo>
                  <a:lnTo>
                    <a:pt x="604748" y="0"/>
                  </a:lnTo>
                  <a:close/>
                </a:path>
              </a:pathLst>
            </a:custGeom>
            <a:solidFill>
              <a:srgbClr val="406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2584" y="4237781"/>
              <a:ext cx="699135" cy="431165"/>
            </a:xfrm>
            <a:custGeom>
              <a:avLst/>
              <a:gdLst/>
              <a:ahLst/>
              <a:cxnLst/>
              <a:rect l="l" t="t" r="r" b="b"/>
              <a:pathLst>
                <a:path w="699135" h="431164">
                  <a:moveTo>
                    <a:pt x="699046" y="382130"/>
                  </a:moveTo>
                  <a:lnTo>
                    <a:pt x="698220" y="382130"/>
                  </a:lnTo>
                  <a:lnTo>
                    <a:pt x="698220" y="366712"/>
                  </a:lnTo>
                  <a:lnTo>
                    <a:pt x="691375" y="354850"/>
                  </a:lnTo>
                  <a:lnTo>
                    <a:pt x="650316" y="306463"/>
                  </a:lnTo>
                  <a:lnTo>
                    <a:pt x="618413" y="264591"/>
                  </a:lnTo>
                  <a:lnTo>
                    <a:pt x="591400" y="223901"/>
                  </a:lnTo>
                  <a:lnTo>
                    <a:pt x="569353" y="183946"/>
                  </a:lnTo>
                  <a:lnTo>
                    <a:pt x="552323" y="144272"/>
                  </a:lnTo>
                  <a:lnTo>
                    <a:pt x="540385" y="104406"/>
                  </a:lnTo>
                  <a:lnTo>
                    <a:pt x="533565" y="63906"/>
                  </a:lnTo>
                  <a:lnTo>
                    <a:pt x="522414" y="59474"/>
                  </a:lnTo>
                  <a:lnTo>
                    <a:pt x="510971" y="58369"/>
                  </a:lnTo>
                  <a:lnTo>
                    <a:pt x="499516" y="60020"/>
                  </a:lnTo>
                  <a:lnTo>
                    <a:pt x="488365" y="63906"/>
                  </a:lnTo>
                  <a:lnTo>
                    <a:pt x="500951" y="119786"/>
                  </a:lnTo>
                  <a:lnTo>
                    <a:pt x="518756" y="172250"/>
                  </a:lnTo>
                  <a:lnTo>
                    <a:pt x="540473" y="220548"/>
                  </a:lnTo>
                  <a:lnTo>
                    <a:pt x="564781" y="263880"/>
                  </a:lnTo>
                  <a:lnTo>
                    <a:pt x="590372" y="301485"/>
                  </a:lnTo>
                  <a:lnTo>
                    <a:pt x="615937" y="332574"/>
                  </a:lnTo>
                  <a:lnTo>
                    <a:pt x="640168" y="356374"/>
                  </a:lnTo>
                  <a:lnTo>
                    <a:pt x="645363" y="362331"/>
                  </a:lnTo>
                  <a:lnTo>
                    <a:pt x="648525" y="368833"/>
                  </a:lnTo>
                  <a:lnTo>
                    <a:pt x="650468" y="375615"/>
                  </a:lnTo>
                  <a:lnTo>
                    <a:pt x="651954" y="382130"/>
                  </a:lnTo>
                  <a:lnTo>
                    <a:pt x="164172" y="382130"/>
                  </a:lnTo>
                  <a:lnTo>
                    <a:pt x="164172" y="5194"/>
                  </a:lnTo>
                  <a:lnTo>
                    <a:pt x="152742" y="1270"/>
                  </a:lnTo>
                  <a:lnTo>
                    <a:pt x="141655" y="0"/>
                  </a:lnTo>
                  <a:lnTo>
                    <a:pt x="130924" y="1333"/>
                  </a:lnTo>
                  <a:lnTo>
                    <a:pt x="120535" y="5194"/>
                  </a:lnTo>
                  <a:lnTo>
                    <a:pt x="120535" y="363080"/>
                  </a:lnTo>
                  <a:lnTo>
                    <a:pt x="118656" y="370154"/>
                  </a:lnTo>
                  <a:lnTo>
                    <a:pt x="114528" y="375691"/>
                  </a:lnTo>
                  <a:lnTo>
                    <a:pt x="108648" y="379526"/>
                  </a:lnTo>
                  <a:lnTo>
                    <a:pt x="101485" y="381431"/>
                  </a:lnTo>
                  <a:lnTo>
                    <a:pt x="101485" y="382130"/>
                  </a:lnTo>
                  <a:lnTo>
                    <a:pt x="0" y="382130"/>
                  </a:lnTo>
                  <a:lnTo>
                    <a:pt x="0" y="430187"/>
                  </a:lnTo>
                  <a:lnTo>
                    <a:pt x="654583" y="430187"/>
                  </a:lnTo>
                  <a:lnTo>
                    <a:pt x="654621" y="430695"/>
                  </a:lnTo>
                  <a:lnTo>
                    <a:pt x="698258" y="430695"/>
                  </a:lnTo>
                  <a:lnTo>
                    <a:pt x="698246" y="430187"/>
                  </a:lnTo>
                  <a:lnTo>
                    <a:pt x="699046" y="430187"/>
                  </a:lnTo>
                  <a:lnTo>
                    <a:pt x="699046" y="382130"/>
                  </a:lnTo>
                  <a:close/>
                </a:path>
              </a:pathLst>
            </a:custGeom>
            <a:solidFill>
              <a:srgbClr val="3A3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33939" y="4064346"/>
              <a:ext cx="74295" cy="237490"/>
            </a:xfrm>
            <a:custGeom>
              <a:avLst/>
              <a:gdLst/>
              <a:ahLst/>
              <a:cxnLst/>
              <a:rect l="l" t="t" r="r" b="b"/>
              <a:pathLst>
                <a:path w="74295" h="237489">
                  <a:moveTo>
                    <a:pt x="73952" y="0"/>
                  </a:moveTo>
                  <a:lnTo>
                    <a:pt x="0" y="0"/>
                  </a:lnTo>
                  <a:lnTo>
                    <a:pt x="0" y="236905"/>
                  </a:lnTo>
                  <a:lnTo>
                    <a:pt x="73952" y="236905"/>
                  </a:lnTo>
                  <a:lnTo>
                    <a:pt x="73952" y="0"/>
                  </a:lnTo>
                  <a:close/>
                </a:path>
              </a:pathLst>
            </a:custGeom>
            <a:solidFill>
              <a:srgbClr val="2C52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44969" y="4569925"/>
              <a:ext cx="100965" cy="49530"/>
            </a:xfrm>
            <a:custGeom>
              <a:avLst/>
              <a:gdLst/>
              <a:ahLst/>
              <a:cxnLst/>
              <a:rect l="l" t="t" r="r" b="b"/>
              <a:pathLst>
                <a:path w="100964" h="49529">
                  <a:moveTo>
                    <a:pt x="100457" y="0"/>
                  </a:moveTo>
                  <a:lnTo>
                    <a:pt x="0" y="0"/>
                  </a:lnTo>
                  <a:lnTo>
                    <a:pt x="0" y="49453"/>
                  </a:lnTo>
                  <a:lnTo>
                    <a:pt x="100457" y="49453"/>
                  </a:lnTo>
                  <a:lnTo>
                    <a:pt x="100457" y="0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59979" y="4569364"/>
              <a:ext cx="71120" cy="48895"/>
            </a:xfrm>
            <a:custGeom>
              <a:avLst/>
              <a:gdLst/>
              <a:ahLst/>
              <a:cxnLst/>
              <a:rect l="l" t="t" r="r" b="b"/>
              <a:pathLst>
                <a:path w="71120" h="48895">
                  <a:moveTo>
                    <a:pt x="35432" y="0"/>
                  </a:moveTo>
                  <a:lnTo>
                    <a:pt x="17716" y="3537"/>
                  </a:lnTo>
                  <a:lnTo>
                    <a:pt x="0" y="13730"/>
                  </a:lnTo>
                  <a:lnTo>
                    <a:pt x="0" y="48794"/>
                  </a:lnTo>
                  <a:lnTo>
                    <a:pt x="70865" y="48794"/>
                  </a:lnTo>
                  <a:lnTo>
                    <a:pt x="70865" y="13730"/>
                  </a:lnTo>
                  <a:lnTo>
                    <a:pt x="53149" y="3327"/>
                  </a:lnTo>
                  <a:lnTo>
                    <a:pt x="35432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32072" y="4569365"/>
              <a:ext cx="129539" cy="48895"/>
            </a:xfrm>
            <a:custGeom>
              <a:avLst/>
              <a:gdLst/>
              <a:ahLst/>
              <a:cxnLst/>
              <a:rect l="l" t="t" r="r" b="b"/>
              <a:pathLst>
                <a:path w="129539" h="48895">
                  <a:moveTo>
                    <a:pt x="27901" y="13728"/>
                  </a:moveTo>
                  <a:lnTo>
                    <a:pt x="20929" y="3543"/>
                  </a:lnTo>
                  <a:lnTo>
                    <a:pt x="13957" y="0"/>
                  </a:lnTo>
                  <a:lnTo>
                    <a:pt x="6972" y="3327"/>
                  </a:lnTo>
                  <a:lnTo>
                    <a:pt x="0" y="13728"/>
                  </a:lnTo>
                  <a:lnTo>
                    <a:pt x="0" y="48793"/>
                  </a:lnTo>
                  <a:lnTo>
                    <a:pt x="27901" y="48793"/>
                  </a:lnTo>
                  <a:lnTo>
                    <a:pt x="27901" y="13728"/>
                  </a:lnTo>
                  <a:close/>
                </a:path>
                <a:path w="129539" h="48895">
                  <a:moveTo>
                    <a:pt x="129120" y="13728"/>
                  </a:moveTo>
                  <a:lnTo>
                    <a:pt x="121526" y="3543"/>
                  </a:lnTo>
                  <a:lnTo>
                    <a:pt x="113944" y="0"/>
                  </a:lnTo>
                  <a:lnTo>
                    <a:pt x="106349" y="3327"/>
                  </a:lnTo>
                  <a:lnTo>
                    <a:pt x="98767" y="13728"/>
                  </a:lnTo>
                  <a:lnTo>
                    <a:pt x="98767" y="48793"/>
                  </a:lnTo>
                  <a:lnTo>
                    <a:pt x="129120" y="48793"/>
                  </a:lnTo>
                  <a:lnTo>
                    <a:pt x="129120" y="13728"/>
                  </a:lnTo>
                  <a:close/>
                </a:path>
              </a:pathLst>
            </a:custGeom>
            <a:solidFill>
              <a:srgbClr val="C4C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3672" y="4313999"/>
              <a:ext cx="217512" cy="250671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169565" y="3037455"/>
            <a:ext cx="1324610" cy="2266315"/>
            <a:chOff x="5497275" y="1676485"/>
            <a:chExt cx="1324610" cy="226631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4002" y="3659883"/>
              <a:ext cx="312939" cy="28249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575579" y="3426906"/>
              <a:ext cx="429259" cy="435609"/>
            </a:xfrm>
            <a:custGeom>
              <a:avLst/>
              <a:gdLst/>
              <a:ahLst/>
              <a:cxnLst/>
              <a:rect l="l" t="t" r="r" b="b"/>
              <a:pathLst>
                <a:path w="429260" h="435610">
                  <a:moveTo>
                    <a:pt x="204901" y="0"/>
                  </a:moveTo>
                  <a:lnTo>
                    <a:pt x="192578" y="17722"/>
                  </a:lnTo>
                  <a:lnTo>
                    <a:pt x="161967" y="58607"/>
                  </a:lnTo>
                  <a:lnTo>
                    <a:pt x="122611" y="104230"/>
                  </a:lnTo>
                  <a:lnTo>
                    <a:pt x="84048" y="136169"/>
                  </a:lnTo>
                  <a:lnTo>
                    <a:pt x="61561" y="156712"/>
                  </a:lnTo>
                  <a:lnTo>
                    <a:pt x="41833" y="188783"/>
                  </a:lnTo>
                  <a:lnTo>
                    <a:pt x="22201" y="228282"/>
                  </a:lnTo>
                  <a:lnTo>
                    <a:pt x="0" y="271106"/>
                  </a:lnTo>
                  <a:lnTo>
                    <a:pt x="20492" y="318807"/>
                  </a:lnTo>
                  <a:lnTo>
                    <a:pt x="97261" y="367691"/>
                  </a:lnTo>
                  <a:lnTo>
                    <a:pt x="180124" y="405796"/>
                  </a:lnTo>
                  <a:lnTo>
                    <a:pt x="218897" y="421157"/>
                  </a:lnTo>
                  <a:lnTo>
                    <a:pt x="246176" y="435228"/>
                  </a:lnTo>
                  <a:lnTo>
                    <a:pt x="256006" y="421242"/>
                  </a:lnTo>
                  <a:lnTo>
                    <a:pt x="274259" y="384544"/>
                  </a:lnTo>
                  <a:lnTo>
                    <a:pt x="292650" y="337457"/>
                  </a:lnTo>
                  <a:lnTo>
                    <a:pt x="302895" y="292303"/>
                  </a:lnTo>
                  <a:lnTo>
                    <a:pt x="324557" y="235226"/>
                  </a:lnTo>
                  <a:lnTo>
                    <a:pt x="367768" y="161774"/>
                  </a:lnTo>
                  <a:lnTo>
                    <a:pt x="410124" y="98345"/>
                  </a:lnTo>
                  <a:lnTo>
                    <a:pt x="429221" y="71335"/>
                  </a:lnTo>
                  <a:lnTo>
                    <a:pt x="204901" y="0"/>
                  </a:lnTo>
                  <a:close/>
                </a:path>
              </a:pathLst>
            </a:custGeom>
            <a:solidFill>
              <a:srgbClr val="FAE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4055" y="3428947"/>
              <a:ext cx="149821" cy="15895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501166" y="3622043"/>
              <a:ext cx="268605" cy="110489"/>
            </a:xfrm>
            <a:custGeom>
              <a:avLst/>
              <a:gdLst/>
              <a:ahLst/>
              <a:cxnLst/>
              <a:rect l="l" t="t" r="r" b="b"/>
              <a:pathLst>
                <a:path w="268604" h="110489">
                  <a:moveTo>
                    <a:pt x="26479" y="0"/>
                  </a:moveTo>
                  <a:lnTo>
                    <a:pt x="8847" y="7526"/>
                  </a:lnTo>
                  <a:lnTo>
                    <a:pt x="0" y="22242"/>
                  </a:lnTo>
                  <a:lnTo>
                    <a:pt x="3695" y="40878"/>
                  </a:lnTo>
                  <a:lnTo>
                    <a:pt x="44834" y="77755"/>
                  </a:lnTo>
                  <a:lnTo>
                    <a:pt x="96964" y="99717"/>
                  </a:lnTo>
                  <a:lnTo>
                    <a:pt x="137299" y="108942"/>
                  </a:lnTo>
                  <a:lnTo>
                    <a:pt x="157647" y="110345"/>
                  </a:lnTo>
                  <a:lnTo>
                    <a:pt x="190027" y="100630"/>
                  </a:lnTo>
                  <a:lnTo>
                    <a:pt x="218202" y="93980"/>
                  </a:lnTo>
                  <a:lnTo>
                    <a:pt x="247410" y="88935"/>
                  </a:lnTo>
                  <a:lnTo>
                    <a:pt x="264579" y="89557"/>
                  </a:lnTo>
                  <a:lnTo>
                    <a:pt x="268401" y="91957"/>
                  </a:lnTo>
                  <a:lnTo>
                    <a:pt x="265785" y="90319"/>
                  </a:lnTo>
                  <a:lnTo>
                    <a:pt x="246501" y="72665"/>
                  </a:lnTo>
                  <a:lnTo>
                    <a:pt x="217000" y="50928"/>
                  </a:lnTo>
                  <a:lnTo>
                    <a:pt x="190092" y="31828"/>
                  </a:lnTo>
                  <a:lnTo>
                    <a:pt x="178587" y="22082"/>
                  </a:lnTo>
                  <a:lnTo>
                    <a:pt x="178422" y="18615"/>
                  </a:lnTo>
                  <a:lnTo>
                    <a:pt x="164506" y="21686"/>
                  </a:lnTo>
                  <a:lnTo>
                    <a:pt x="149234" y="24033"/>
                  </a:lnTo>
                  <a:lnTo>
                    <a:pt x="133920" y="25239"/>
                  </a:lnTo>
                  <a:lnTo>
                    <a:pt x="119875" y="24889"/>
                  </a:lnTo>
                  <a:lnTo>
                    <a:pt x="90489" y="21252"/>
                  </a:lnTo>
                  <a:lnTo>
                    <a:pt x="78014" y="17515"/>
                  </a:lnTo>
                  <a:lnTo>
                    <a:pt x="68785" y="11974"/>
                  </a:lnTo>
                  <a:lnTo>
                    <a:pt x="49136" y="2930"/>
                  </a:lnTo>
                  <a:lnTo>
                    <a:pt x="26479" y="0"/>
                  </a:lnTo>
                  <a:close/>
                </a:path>
              </a:pathLst>
            </a:custGeom>
            <a:solidFill>
              <a:srgbClr val="FAE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97275" y="3620178"/>
              <a:ext cx="193089" cy="11529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812997" y="1677857"/>
              <a:ext cx="1007744" cy="2262505"/>
            </a:xfrm>
            <a:custGeom>
              <a:avLst/>
              <a:gdLst/>
              <a:ahLst/>
              <a:cxnLst/>
              <a:rect l="l" t="t" r="r" b="b"/>
              <a:pathLst>
                <a:path w="1007745" h="2262504">
                  <a:moveTo>
                    <a:pt x="451678" y="0"/>
                  </a:moveTo>
                  <a:lnTo>
                    <a:pt x="403521" y="1419"/>
                  </a:lnTo>
                  <a:lnTo>
                    <a:pt x="350862" y="8406"/>
                  </a:lnTo>
                  <a:lnTo>
                    <a:pt x="298826" y="16900"/>
                  </a:lnTo>
                  <a:lnTo>
                    <a:pt x="254053" y="23920"/>
                  </a:lnTo>
                  <a:lnTo>
                    <a:pt x="214724" y="32126"/>
                  </a:lnTo>
                  <a:lnTo>
                    <a:pt x="145124" y="62738"/>
                  </a:lnTo>
                  <a:lnTo>
                    <a:pt x="111215" y="90465"/>
                  </a:lnTo>
                  <a:lnTo>
                    <a:pt x="75475" y="130021"/>
                  </a:lnTo>
                  <a:lnTo>
                    <a:pt x="44857" y="180778"/>
                  </a:lnTo>
                  <a:lnTo>
                    <a:pt x="30107" y="225923"/>
                  </a:lnTo>
                  <a:lnTo>
                    <a:pt x="21603" y="286681"/>
                  </a:lnTo>
                  <a:lnTo>
                    <a:pt x="23748" y="364882"/>
                  </a:lnTo>
                  <a:lnTo>
                    <a:pt x="24094" y="401989"/>
                  </a:lnTo>
                  <a:lnTo>
                    <a:pt x="18662" y="432826"/>
                  </a:lnTo>
                  <a:lnTo>
                    <a:pt x="10681" y="463310"/>
                  </a:lnTo>
                  <a:lnTo>
                    <a:pt x="3384" y="499359"/>
                  </a:lnTo>
                  <a:lnTo>
                    <a:pt x="0" y="546890"/>
                  </a:lnTo>
                  <a:lnTo>
                    <a:pt x="3758" y="611821"/>
                  </a:lnTo>
                  <a:lnTo>
                    <a:pt x="11871" y="613366"/>
                  </a:lnTo>
                  <a:lnTo>
                    <a:pt x="46266" y="607965"/>
                  </a:lnTo>
                  <a:lnTo>
                    <a:pt x="54457" y="609446"/>
                  </a:lnTo>
                  <a:lnTo>
                    <a:pt x="63680" y="673848"/>
                  </a:lnTo>
                  <a:lnTo>
                    <a:pt x="75080" y="731923"/>
                  </a:lnTo>
                  <a:lnTo>
                    <a:pt x="90908" y="780865"/>
                  </a:lnTo>
                  <a:lnTo>
                    <a:pt x="113412" y="817869"/>
                  </a:lnTo>
                  <a:lnTo>
                    <a:pt x="144843" y="840129"/>
                  </a:lnTo>
                  <a:lnTo>
                    <a:pt x="183406" y="850960"/>
                  </a:lnTo>
                  <a:lnTo>
                    <a:pt x="195992" y="846471"/>
                  </a:lnTo>
                  <a:lnTo>
                    <a:pt x="227703" y="831533"/>
                  </a:lnTo>
                  <a:lnTo>
                    <a:pt x="234506" y="829215"/>
                  </a:lnTo>
                  <a:lnTo>
                    <a:pt x="269618" y="876455"/>
                  </a:lnTo>
                  <a:lnTo>
                    <a:pt x="294946" y="917777"/>
                  </a:lnTo>
                  <a:lnTo>
                    <a:pt x="319069" y="962644"/>
                  </a:lnTo>
                  <a:lnTo>
                    <a:pt x="337258" y="1007663"/>
                  </a:lnTo>
                  <a:lnTo>
                    <a:pt x="344784" y="1049439"/>
                  </a:lnTo>
                  <a:lnTo>
                    <a:pt x="336918" y="1084579"/>
                  </a:lnTo>
                  <a:lnTo>
                    <a:pt x="229793" y="1144510"/>
                  </a:lnTo>
                  <a:lnTo>
                    <a:pt x="131406" y="2168536"/>
                  </a:lnTo>
                  <a:lnTo>
                    <a:pt x="140004" y="2228417"/>
                  </a:lnTo>
                  <a:lnTo>
                    <a:pt x="1007300" y="2262110"/>
                  </a:lnTo>
                  <a:lnTo>
                    <a:pt x="949985" y="2058326"/>
                  </a:lnTo>
                  <a:lnTo>
                    <a:pt x="943585" y="2006913"/>
                  </a:lnTo>
                  <a:lnTo>
                    <a:pt x="942184" y="1958021"/>
                  </a:lnTo>
                  <a:lnTo>
                    <a:pt x="944682" y="1910693"/>
                  </a:lnTo>
                  <a:lnTo>
                    <a:pt x="949984" y="1863973"/>
                  </a:lnTo>
                  <a:lnTo>
                    <a:pt x="956990" y="1816907"/>
                  </a:lnTo>
                  <a:lnTo>
                    <a:pt x="964602" y="1768537"/>
                  </a:lnTo>
                  <a:lnTo>
                    <a:pt x="969770" y="1719177"/>
                  </a:lnTo>
                  <a:lnTo>
                    <a:pt x="971713" y="1666880"/>
                  </a:lnTo>
                  <a:lnTo>
                    <a:pt x="971634" y="1614421"/>
                  </a:lnTo>
                  <a:lnTo>
                    <a:pt x="970736" y="1564575"/>
                  </a:lnTo>
                  <a:lnTo>
                    <a:pt x="968852" y="1521606"/>
                  </a:lnTo>
                  <a:lnTo>
                    <a:pt x="964839" y="1474056"/>
                  </a:lnTo>
                  <a:lnTo>
                    <a:pt x="958861" y="1423156"/>
                  </a:lnTo>
                  <a:lnTo>
                    <a:pt x="951081" y="1370139"/>
                  </a:lnTo>
                  <a:lnTo>
                    <a:pt x="941664" y="1316235"/>
                  </a:lnTo>
                  <a:lnTo>
                    <a:pt x="930773" y="1262677"/>
                  </a:lnTo>
                  <a:lnTo>
                    <a:pt x="918571" y="1210696"/>
                  </a:lnTo>
                  <a:lnTo>
                    <a:pt x="905222" y="1161524"/>
                  </a:lnTo>
                  <a:lnTo>
                    <a:pt x="890889" y="1116392"/>
                  </a:lnTo>
                  <a:lnTo>
                    <a:pt x="875737" y="1076533"/>
                  </a:lnTo>
                  <a:lnTo>
                    <a:pt x="835931" y="1005795"/>
                  </a:lnTo>
                  <a:lnTo>
                    <a:pt x="809489" y="973889"/>
                  </a:lnTo>
                  <a:lnTo>
                    <a:pt x="781635" y="943511"/>
                  </a:lnTo>
                  <a:lnTo>
                    <a:pt x="753401" y="910716"/>
                  </a:lnTo>
                  <a:lnTo>
                    <a:pt x="724584" y="873536"/>
                  </a:lnTo>
                  <a:lnTo>
                    <a:pt x="698156" y="835734"/>
                  </a:lnTo>
                  <a:lnTo>
                    <a:pt x="675814" y="796763"/>
                  </a:lnTo>
                  <a:lnTo>
                    <a:pt x="659254" y="756078"/>
                  </a:lnTo>
                  <a:lnTo>
                    <a:pt x="650173" y="713134"/>
                  </a:lnTo>
                  <a:lnTo>
                    <a:pt x="650269" y="667385"/>
                  </a:lnTo>
                  <a:lnTo>
                    <a:pt x="661237" y="618285"/>
                  </a:lnTo>
                  <a:lnTo>
                    <a:pt x="674725" y="554696"/>
                  </a:lnTo>
                  <a:lnTo>
                    <a:pt x="688700" y="511669"/>
                  </a:lnTo>
                  <a:lnTo>
                    <a:pt x="700162" y="468339"/>
                  </a:lnTo>
                  <a:lnTo>
                    <a:pt x="709001" y="425032"/>
                  </a:lnTo>
                  <a:lnTo>
                    <a:pt x="715106" y="382075"/>
                  </a:lnTo>
                  <a:lnTo>
                    <a:pt x="718367" y="339794"/>
                  </a:lnTo>
                  <a:lnTo>
                    <a:pt x="718673" y="298514"/>
                  </a:lnTo>
                  <a:lnTo>
                    <a:pt x="715915" y="258562"/>
                  </a:lnTo>
                  <a:lnTo>
                    <a:pt x="709981" y="220264"/>
                  </a:lnTo>
                  <a:lnTo>
                    <a:pt x="688144" y="149935"/>
                  </a:lnTo>
                  <a:lnTo>
                    <a:pt x="652279" y="90135"/>
                  </a:lnTo>
                  <a:lnTo>
                    <a:pt x="601502" y="43473"/>
                  </a:lnTo>
                  <a:lnTo>
                    <a:pt x="534930" y="12558"/>
                  </a:lnTo>
                  <a:lnTo>
                    <a:pt x="495444" y="3821"/>
                  </a:lnTo>
                  <a:lnTo>
                    <a:pt x="451678" y="0"/>
                  </a:lnTo>
                  <a:close/>
                </a:path>
              </a:pathLst>
            </a:custGeom>
            <a:solidFill>
              <a:srgbClr val="FAE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12997" y="1677857"/>
              <a:ext cx="1007744" cy="2262505"/>
            </a:xfrm>
            <a:custGeom>
              <a:avLst/>
              <a:gdLst/>
              <a:ahLst/>
              <a:cxnLst/>
              <a:rect l="l" t="t" r="r" b="b"/>
              <a:pathLst>
                <a:path w="1007745" h="2262504">
                  <a:moveTo>
                    <a:pt x="674725" y="554696"/>
                  </a:moveTo>
                  <a:lnTo>
                    <a:pt x="661237" y="618285"/>
                  </a:lnTo>
                  <a:lnTo>
                    <a:pt x="650269" y="667385"/>
                  </a:lnTo>
                  <a:lnTo>
                    <a:pt x="650173" y="713134"/>
                  </a:lnTo>
                  <a:lnTo>
                    <a:pt x="659254" y="756078"/>
                  </a:lnTo>
                  <a:lnTo>
                    <a:pt x="675814" y="796763"/>
                  </a:lnTo>
                  <a:lnTo>
                    <a:pt x="698156" y="835734"/>
                  </a:lnTo>
                  <a:lnTo>
                    <a:pt x="724584" y="873536"/>
                  </a:lnTo>
                  <a:lnTo>
                    <a:pt x="753401" y="910716"/>
                  </a:lnTo>
                  <a:lnTo>
                    <a:pt x="781635" y="943511"/>
                  </a:lnTo>
                  <a:lnTo>
                    <a:pt x="809489" y="973889"/>
                  </a:lnTo>
                  <a:lnTo>
                    <a:pt x="835931" y="1005795"/>
                  </a:lnTo>
                  <a:lnTo>
                    <a:pt x="859929" y="1043177"/>
                  </a:lnTo>
                  <a:lnTo>
                    <a:pt x="890889" y="1116392"/>
                  </a:lnTo>
                  <a:lnTo>
                    <a:pt x="905222" y="1161524"/>
                  </a:lnTo>
                  <a:lnTo>
                    <a:pt x="918571" y="1210696"/>
                  </a:lnTo>
                  <a:lnTo>
                    <a:pt x="930773" y="1262677"/>
                  </a:lnTo>
                  <a:lnTo>
                    <a:pt x="941664" y="1316235"/>
                  </a:lnTo>
                  <a:lnTo>
                    <a:pt x="951081" y="1370139"/>
                  </a:lnTo>
                  <a:lnTo>
                    <a:pt x="958861" y="1423156"/>
                  </a:lnTo>
                  <a:lnTo>
                    <a:pt x="964839" y="1474056"/>
                  </a:lnTo>
                  <a:lnTo>
                    <a:pt x="968852" y="1521606"/>
                  </a:lnTo>
                  <a:lnTo>
                    <a:pt x="970736" y="1564575"/>
                  </a:lnTo>
                  <a:lnTo>
                    <a:pt x="971634" y="1614421"/>
                  </a:lnTo>
                  <a:lnTo>
                    <a:pt x="971713" y="1666880"/>
                  </a:lnTo>
                  <a:lnTo>
                    <a:pt x="969770" y="1719177"/>
                  </a:lnTo>
                  <a:lnTo>
                    <a:pt x="964602" y="1768537"/>
                  </a:lnTo>
                  <a:lnTo>
                    <a:pt x="956990" y="1816907"/>
                  </a:lnTo>
                  <a:lnTo>
                    <a:pt x="949984" y="1863973"/>
                  </a:lnTo>
                  <a:lnTo>
                    <a:pt x="944682" y="1910693"/>
                  </a:lnTo>
                  <a:lnTo>
                    <a:pt x="942184" y="1958021"/>
                  </a:lnTo>
                  <a:lnTo>
                    <a:pt x="943585" y="2006913"/>
                  </a:lnTo>
                  <a:lnTo>
                    <a:pt x="949985" y="2058326"/>
                  </a:lnTo>
                  <a:lnTo>
                    <a:pt x="1007300" y="2262110"/>
                  </a:lnTo>
                  <a:lnTo>
                    <a:pt x="140004" y="2228417"/>
                  </a:lnTo>
                  <a:lnTo>
                    <a:pt x="131406" y="2168536"/>
                  </a:lnTo>
                  <a:lnTo>
                    <a:pt x="229793" y="1144510"/>
                  </a:lnTo>
                  <a:lnTo>
                    <a:pt x="336918" y="1084579"/>
                  </a:lnTo>
                  <a:lnTo>
                    <a:pt x="344784" y="1049439"/>
                  </a:lnTo>
                  <a:lnTo>
                    <a:pt x="337258" y="1007663"/>
                  </a:lnTo>
                  <a:lnTo>
                    <a:pt x="319069" y="962644"/>
                  </a:lnTo>
                  <a:lnTo>
                    <a:pt x="294946" y="917777"/>
                  </a:lnTo>
                  <a:lnTo>
                    <a:pt x="269618" y="876455"/>
                  </a:lnTo>
                  <a:lnTo>
                    <a:pt x="247814" y="842072"/>
                  </a:lnTo>
                  <a:lnTo>
                    <a:pt x="234506" y="829215"/>
                  </a:lnTo>
                  <a:lnTo>
                    <a:pt x="227703" y="831533"/>
                  </a:lnTo>
                  <a:lnTo>
                    <a:pt x="217436" y="836484"/>
                  </a:lnTo>
                  <a:lnTo>
                    <a:pt x="195992" y="846471"/>
                  </a:lnTo>
                  <a:lnTo>
                    <a:pt x="183406" y="850960"/>
                  </a:lnTo>
                  <a:lnTo>
                    <a:pt x="169687" y="849123"/>
                  </a:lnTo>
                  <a:lnTo>
                    <a:pt x="144843" y="840129"/>
                  </a:lnTo>
                  <a:lnTo>
                    <a:pt x="113412" y="817869"/>
                  </a:lnTo>
                  <a:lnTo>
                    <a:pt x="90908" y="780865"/>
                  </a:lnTo>
                  <a:lnTo>
                    <a:pt x="75080" y="731923"/>
                  </a:lnTo>
                  <a:lnTo>
                    <a:pt x="63680" y="673848"/>
                  </a:lnTo>
                  <a:lnTo>
                    <a:pt x="54457" y="609446"/>
                  </a:lnTo>
                  <a:lnTo>
                    <a:pt x="46266" y="607965"/>
                  </a:lnTo>
                  <a:lnTo>
                    <a:pt x="29055" y="610676"/>
                  </a:lnTo>
                  <a:lnTo>
                    <a:pt x="11871" y="613366"/>
                  </a:lnTo>
                  <a:lnTo>
                    <a:pt x="3758" y="611821"/>
                  </a:lnTo>
                  <a:lnTo>
                    <a:pt x="0" y="546890"/>
                  </a:lnTo>
                  <a:lnTo>
                    <a:pt x="3384" y="499359"/>
                  </a:lnTo>
                  <a:lnTo>
                    <a:pt x="10681" y="463310"/>
                  </a:lnTo>
                  <a:lnTo>
                    <a:pt x="18662" y="432826"/>
                  </a:lnTo>
                  <a:lnTo>
                    <a:pt x="24094" y="401989"/>
                  </a:lnTo>
                  <a:lnTo>
                    <a:pt x="23748" y="364882"/>
                  </a:lnTo>
                  <a:lnTo>
                    <a:pt x="21603" y="286681"/>
                  </a:lnTo>
                  <a:lnTo>
                    <a:pt x="30107" y="225923"/>
                  </a:lnTo>
                  <a:lnTo>
                    <a:pt x="44857" y="180778"/>
                  </a:lnTo>
                  <a:lnTo>
                    <a:pt x="75475" y="130021"/>
                  </a:lnTo>
                  <a:lnTo>
                    <a:pt x="111215" y="90465"/>
                  </a:lnTo>
                  <a:lnTo>
                    <a:pt x="145124" y="62738"/>
                  </a:lnTo>
                  <a:lnTo>
                    <a:pt x="179021" y="44178"/>
                  </a:lnTo>
                  <a:lnTo>
                    <a:pt x="254053" y="23920"/>
                  </a:lnTo>
                  <a:lnTo>
                    <a:pt x="298826" y="16900"/>
                  </a:lnTo>
                  <a:lnTo>
                    <a:pt x="350862" y="8406"/>
                  </a:lnTo>
                  <a:lnTo>
                    <a:pt x="403521" y="1419"/>
                  </a:lnTo>
                  <a:lnTo>
                    <a:pt x="451678" y="0"/>
                  </a:lnTo>
                  <a:lnTo>
                    <a:pt x="495444" y="3821"/>
                  </a:lnTo>
                  <a:lnTo>
                    <a:pt x="534930" y="12558"/>
                  </a:lnTo>
                  <a:lnTo>
                    <a:pt x="601502" y="43473"/>
                  </a:lnTo>
                  <a:lnTo>
                    <a:pt x="652279" y="90135"/>
                  </a:lnTo>
                  <a:lnTo>
                    <a:pt x="688144" y="149935"/>
                  </a:lnTo>
                  <a:lnTo>
                    <a:pt x="709981" y="220264"/>
                  </a:lnTo>
                  <a:lnTo>
                    <a:pt x="715915" y="258562"/>
                  </a:lnTo>
                  <a:lnTo>
                    <a:pt x="718673" y="298514"/>
                  </a:lnTo>
                  <a:lnTo>
                    <a:pt x="718367" y="339794"/>
                  </a:lnTo>
                  <a:lnTo>
                    <a:pt x="715106" y="382075"/>
                  </a:lnTo>
                  <a:lnTo>
                    <a:pt x="709001" y="425032"/>
                  </a:lnTo>
                  <a:lnTo>
                    <a:pt x="700162" y="468339"/>
                  </a:lnTo>
                  <a:lnTo>
                    <a:pt x="688700" y="511669"/>
                  </a:lnTo>
                  <a:lnTo>
                    <a:pt x="674725" y="554696"/>
                  </a:lnTo>
                  <a:close/>
                </a:path>
              </a:pathLst>
            </a:custGeom>
            <a:ln w="3175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5510152" y="3830490"/>
            <a:ext cx="1341120" cy="4963795"/>
            <a:chOff x="5837862" y="2469520"/>
            <a:chExt cx="1341120" cy="4963795"/>
          </a:xfrm>
        </p:grpSpPr>
        <p:sp>
          <p:nvSpPr>
            <p:cNvPr id="29" name="object 29"/>
            <p:cNvSpPr/>
            <p:nvPr/>
          </p:nvSpPr>
          <p:spPr>
            <a:xfrm>
              <a:off x="6287900" y="7153675"/>
              <a:ext cx="889635" cy="278765"/>
            </a:xfrm>
            <a:custGeom>
              <a:avLst/>
              <a:gdLst/>
              <a:ahLst/>
              <a:cxnLst/>
              <a:rect l="l" t="t" r="r" b="b"/>
              <a:pathLst>
                <a:path w="889634" h="278765">
                  <a:moveTo>
                    <a:pt x="792444" y="0"/>
                  </a:moveTo>
                  <a:lnTo>
                    <a:pt x="432208" y="3048"/>
                  </a:lnTo>
                  <a:lnTo>
                    <a:pt x="428424" y="55740"/>
                  </a:lnTo>
                  <a:lnTo>
                    <a:pt x="418381" y="64949"/>
                  </a:lnTo>
                  <a:lnTo>
                    <a:pt x="346187" y="86752"/>
                  </a:lnTo>
                  <a:lnTo>
                    <a:pt x="287003" y="99052"/>
                  </a:lnTo>
                  <a:lnTo>
                    <a:pt x="214408" y="112089"/>
                  </a:lnTo>
                  <a:lnTo>
                    <a:pt x="129885" y="125717"/>
                  </a:lnTo>
                  <a:lnTo>
                    <a:pt x="90425" y="134251"/>
                  </a:lnTo>
                  <a:lnTo>
                    <a:pt x="48520" y="149846"/>
                  </a:lnTo>
                  <a:lnTo>
                    <a:pt x="14826" y="173536"/>
                  </a:lnTo>
                  <a:lnTo>
                    <a:pt x="0" y="206356"/>
                  </a:lnTo>
                  <a:lnTo>
                    <a:pt x="14696" y="249339"/>
                  </a:lnTo>
                  <a:lnTo>
                    <a:pt x="61085" y="265437"/>
                  </a:lnTo>
                  <a:lnTo>
                    <a:pt x="104029" y="270160"/>
                  </a:lnTo>
                  <a:lnTo>
                    <a:pt x="156389" y="273084"/>
                  </a:lnTo>
                  <a:lnTo>
                    <a:pt x="215354" y="274524"/>
                  </a:lnTo>
                  <a:lnTo>
                    <a:pt x="278111" y="274796"/>
                  </a:lnTo>
                  <a:lnTo>
                    <a:pt x="341850" y="274213"/>
                  </a:lnTo>
                  <a:lnTo>
                    <a:pt x="403757" y="273091"/>
                  </a:lnTo>
                  <a:lnTo>
                    <a:pt x="550373" y="269638"/>
                  </a:lnTo>
                  <a:lnTo>
                    <a:pt x="576836" y="269506"/>
                  </a:lnTo>
                  <a:lnTo>
                    <a:pt x="613110" y="265577"/>
                  </a:lnTo>
                  <a:lnTo>
                    <a:pt x="639298" y="258086"/>
                  </a:lnTo>
                  <a:lnTo>
                    <a:pt x="655174" y="255676"/>
                  </a:lnTo>
                  <a:lnTo>
                    <a:pt x="660516" y="266992"/>
                  </a:lnTo>
                  <a:lnTo>
                    <a:pt x="670503" y="274030"/>
                  </a:lnTo>
                  <a:lnTo>
                    <a:pt x="693609" y="275982"/>
                  </a:lnTo>
                  <a:lnTo>
                    <a:pt x="719559" y="275330"/>
                  </a:lnTo>
                  <a:lnTo>
                    <a:pt x="738075" y="274561"/>
                  </a:lnTo>
                  <a:lnTo>
                    <a:pt x="808805" y="276435"/>
                  </a:lnTo>
                  <a:lnTo>
                    <a:pt x="852785" y="278147"/>
                  </a:lnTo>
                  <a:lnTo>
                    <a:pt x="876547" y="273834"/>
                  </a:lnTo>
                  <a:lnTo>
                    <a:pt x="886625" y="257630"/>
                  </a:lnTo>
                  <a:lnTo>
                    <a:pt x="889548" y="223672"/>
                  </a:lnTo>
                  <a:lnTo>
                    <a:pt x="883363" y="181265"/>
                  </a:lnTo>
                  <a:lnTo>
                    <a:pt x="865892" y="123348"/>
                  </a:lnTo>
                  <a:lnTo>
                    <a:pt x="841804" y="64268"/>
                  </a:lnTo>
                  <a:lnTo>
                    <a:pt x="815765" y="18370"/>
                  </a:lnTo>
                  <a:lnTo>
                    <a:pt x="792444" y="0"/>
                  </a:lnTo>
                  <a:close/>
                </a:path>
              </a:pathLst>
            </a:custGeom>
            <a:solidFill>
              <a:srgbClr val="313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87900" y="7153675"/>
              <a:ext cx="889635" cy="278765"/>
            </a:xfrm>
            <a:custGeom>
              <a:avLst/>
              <a:gdLst/>
              <a:ahLst/>
              <a:cxnLst/>
              <a:rect l="l" t="t" r="r" b="b"/>
              <a:pathLst>
                <a:path w="889634" h="278765">
                  <a:moveTo>
                    <a:pt x="432208" y="3048"/>
                  </a:moveTo>
                  <a:lnTo>
                    <a:pt x="792444" y="0"/>
                  </a:lnTo>
                  <a:lnTo>
                    <a:pt x="841804" y="64268"/>
                  </a:lnTo>
                  <a:lnTo>
                    <a:pt x="865892" y="123348"/>
                  </a:lnTo>
                  <a:lnTo>
                    <a:pt x="883363" y="181265"/>
                  </a:lnTo>
                  <a:lnTo>
                    <a:pt x="889548" y="223672"/>
                  </a:lnTo>
                  <a:lnTo>
                    <a:pt x="886625" y="257630"/>
                  </a:lnTo>
                  <a:lnTo>
                    <a:pt x="876547" y="273834"/>
                  </a:lnTo>
                  <a:lnTo>
                    <a:pt x="852785" y="278147"/>
                  </a:lnTo>
                  <a:lnTo>
                    <a:pt x="808805" y="276435"/>
                  </a:lnTo>
                  <a:lnTo>
                    <a:pt x="738075" y="274561"/>
                  </a:lnTo>
                  <a:lnTo>
                    <a:pt x="719559" y="275330"/>
                  </a:lnTo>
                  <a:lnTo>
                    <a:pt x="693609" y="275982"/>
                  </a:lnTo>
                  <a:lnTo>
                    <a:pt x="670503" y="274030"/>
                  </a:lnTo>
                  <a:lnTo>
                    <a:pt x="660516" y="266992"/>
                  </a:lnTo>
                  <a:lnTo>
                    <a:pt x="655174" y="255676"/>
                  </a:lnTo>
                  <a:lnTo>
                    <a:pt x="639298" y="258086"/>
                  </a:lnTo>
                  <a:lnTo>
                    <a:pt x="613110" y="265577"/>
                  </a:lnTo>
                  <a:lnTo>
                    <a:pt x="576836" y="269506"/>
                  </a:lnTo>
                  <a:lnTo>
                    <a:pt x="550373" y="269638"/>
                  </a:lnTo>
                  <a:lnTo>
                    <a:pt x="510831" y="270489"/>
                  </a:lnTo>
                  <a:lnTo>
                    <a:pt x="461021" y="271745"/>
                  </a:lnTo>
                  <a:lnTo>
                    <a:pt x="403757" y="273091"/>
                  </a:lnTo>
                  <a:lnTo>
                    <a:pt x="341850" y="274213"/>
                  </a:lnTo>
                  <a:lnTo>
                    <a:pt x="278111" y="274796"/>
                  </a:lnTo>
                  <a:lnTo>
                    <a:pt x="215354" y="274524"/>
                  </a:lnTo>
                  <a:lnTo>
                    <a:pt x="156389" y="273084"/>
                  </a:lnTo>
                  <a:lnTo>
                    <a:pt x="104029" y="270160"/>
                  </a:lnTo>
                  <a:lnTo>
                    <a:pt x="61085" y="265437"/>
                  </a:lnTo>
                  <a:lnTo>
                    <a:pt x="14696" y="249339"/>
                  </a:lnTo>
                  <a:lnTo>
                    <a:pt x="0" y="206356"/>
                  </a:lnTo>
                  <a:lnTo>
                    <a:pt x="14826" y="173536"/>
                  </a:lnTo>
                  <a:lnTo>
                    <a:pt x="48520" y="149846"/>
                  </a:lnTo>
                  <a:lnTo>
                    <a:pt x="90425" y="134251"/>
                  </a:lnTo>
                  <a:lnTo>
                    <a:pt x="129885" y="125717"/>
                  </a:lnTo>
                  <a:lnTo>
                    <a:pt x="214408" y="112089"/>
                  </a:lnTo>
                  <a:lnTo>
                    <a:pt x="287003" y="99052"/>
                  </a:lnTo>
                  <a:lnTo>
                    <a:pt x="346187" y="86752"/>
                  </a:lnTo>
                  <a:lnTo>
                    <a:pt x="390474" y="75335"/>
                  </a:lnTo>
                  <a:lnTo>
                    <a:pt x="418381" y="64949"/>
                  </a:lnTo>
                  <a:lnTo>
                    <a:pt x="428424" y="55740"/>
                  </a:lnTo>
                  <a:lnTo>
                    <a:pt x="432208" y="3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275575" y="5448586"/>
              <a:ext cx="842010" cy="1720850"/>
            </a:xfrm>
            <a:custGeom>
              <a:avLst/>
              <a:gdLst/>
              <a:ahLst/>
              <a:cxnLst/>
              <a:rect l="l" t="t" r="r" b="b"/>
              <a:pathLst>
                <a:path w="842009" h="1720850">
                  <a:moveTo>
                    <a:pt x="114254" y="0"/>
                  </a:moveTo>
                  <a:lnTo>
                    <a:pt x="72271" y="413"/>
                  </a:lnTo>
                  <a:lnTo>
                    <a:pt x="27574" y="37264"/>
                  </a:lnTo>
                  <a:lnTo>
                    <a:pt x="17120" y="74561"/>
                  </a:lnTo>
                  <a:lnTo>
                    <a:pt x="9366" y="118904"/>
                  </a:lnTo>
                  <a:lnTo>
                    <a:pt x="4081" y="168786"/>
                  </a:lnTo>
                  <a:lnTo>
                    <a:pt x="1035" y="222700"/>
                  </a:lnTo>
                  <a:lnTo>
                    <a:pt x="0" y="279139"/>
                  </a:lnTo>
                  <a:lnTo>
                    <a:pt x="744" y="336596"/>
                  </a:lnTo>
                  <a:lnTo>
                    <a:pt x="3040" y="393564"/>
                  </a:lnTo>
                  <a:lnTo>
                    <a:pt x="6656" y="448536"/>
                  </a:lnTo>
                  <a:lnTo>
                    <a:pt x="11365" y="500006"/>
                  </a:lnTo>
                  <a:lnTo>
                    <a:pt x="16935" y="546466"/>
                  </a:lnTo>
                  <a:lnTo>
                    <a:pt x="23137" y="586409"/>
                  </a:lnTo>
                  <a:lnTo>
                    <a:pt x="38037" y="661240"/>
                  </a:lnTo>
                  <a:lnTo>
                    <a:pt x="47813" y="705459"/>
                  </a:lnTo>
                  <a:lnTo>
                    <a:pt x="58951" y="753497"/>
                  </a:lnTo>
                  <a:lnTo>
                    <a:pt x="71310" y="804817"/>
                  </a:lnTo>
                  <a:lnTo>
                    <a:pt x="84750" y="858881"/>
                  </a:lnTo>
                  <a:lnTo>
                    <a:pt x="99128" y="915153"/>
                  </a:lnTo>
                  <a:lnTo>
                    <a:pt x="114306" y="973096"/>
                  </a:lnTo>
                  <a:lnTo>
                    <a:pt x="130140" y="1032172"/>
                  </a:lnTo>
                  <a:lnTo>
                    <a:pt x="146491" y="1091844"/>
                  </a:lnTo>
                  <a:lnTo>
                    <a:pt x="163217" y="1151575"/>
                  </a:lnTo>
                  <a:lnTo>
                    <a:pt x="180177" y="1210828"/>
                  </a:lnTo>
                  <a:lnTo>
                    <a:pt x="197230" y="1269066"/>
                  </a:lnTo>
                  <a:lnTo>
                    <a:pt x="214236" y="1325751"/>
                  </a:lnTo>
                  <a:lnTo>
                    <a:pt x="231052" y="1380346"/>
                  </a:lnTo>
                  <a:lnTo>
                    <a:pt x="247539" y="1432315"/>
                  </a:lnTo>
                  <a:lnTo>
                    <a:pt x="263555" y="1481120"/>
                  </a:lnTo>
                  <a:lnTo>
                    <a:pt x="278959" y="1526223"/>
                  </a:lnTo>
                  <a:lnTo>
                    <a:pt x="293610" y="1567089"/>
                  </a:lnTo>
                  <a:lnTo>
                    <a:pt x="307367" y="1603178"/>
                  </a:lnTo>
                  <a:lnTo>
                    <a:pt x="342997" y="1678166"/>
                  </a:lnTo>
                  <a:lnTo>
                    <a:pt x="392616" y="1717644"/>
                  </a:lnTo>
                  <a:lnTo>
                    <a:pt x="424803" y="1720805"/>
                  </a:lnTo>
                  <a:lnTo>
                    <a:pt x="465561" y="1718176"/>
                  </a:lnTo>
                  <a:lnTo>
                    <a:pt x="517627" y="1713704"/>
                  </a:lnTo>
                  <a:lnTo>
                    <a:pt x="583741" y="1711337"/>
                  </a:lnTo>
                  <a:lnTo>
                    <a:pt x="659937" y="1708934"/>
                  </a:lnTo>
                  <a:lnTo>
                    <a:pt x="712290" y="1704379"/>
                  </a:lnTo>
                  <a:lnTo>
                    <a:pt x="764126" y="1696208"/>
                  </a:lnTo>
                  <a:lnTo>
                    <a:pt x="807931" y="1683387"/>
                  </a:lnTo>
                  <a:lnTo>
                    <a:pt x="841386" y="1639658"/>
                  </a:lnTo>
                  <a:lnTo>
                    <a:pt x="804753" y="1517649"/>
                  </a:lnTo>
                  <a:lnTo>
                    <a:pt x="762548" y="1373350"/>
                  </a:lnTo>
                  <a:lnTo>
                    <a:pt x="717381" y="1215761"/>
                  </a:lnTo>
                  <a:lnTo>
                    <a:pt x="671860" y="1053879"/>
                  </a:lnTo>
                  <a:lnTo>
                    <a:pt x="628598" y="896704"/>
                  </a:lnTo>
                  <a:lnTo>
                    <a:pt x="602300" y="798979"/>
                  </a:lnTo>
                  <a:lnTo>
                    <a:pt x="578940" y="710011"/>
                  </a:lnTo>
                  <a:lnTo>
                    <a:pt x="557089" y="625459"/>
                  </a:lnTo>
                  <a:lnTo>
                    <a:pt x="547314" y="589809"/>
                  </a:lnTo>
                  <a:lnTo>
                    <a:pt x="532885" y="538893"/>
                  </a:lnTo>
                  <a:lnTo>
                    <a:pt x="528186" y="521020"/>
                  </a:lnTo>
                  <a:lnTo>
                    <a:pt x="525135" y="506465"/>
                  </a:lnTo>
                  <a:lnTo>
                    <a:pt x="523708" y="493924"/>
                  </a:lnTo>
                  <a:lnTo>
                    <a:pt x="523884" y="482092"/>
                  </a:lnTo>
                  <a:lnTo>
                    <a:pt x="525639" y="469666"/>
                  </a:lnTo>
                  <a:lnTo>
                    <a:pt x="528951" y="455341"/>
                  </a:lnTo>
                  <a:lnTo>
                    <a:pt x="548003" y="387935"/>
                  </a:lnTo>
                  <a:lnTo>
                    <a:pt x="557318" y="352975"/>
                  </a:lnTo>
                  <a:lnTo>
                    <a:pt x="568077" y="309596"/>
                  </a:lnTo>
                  <a:lnTo>
                    <a:pt x="580257" y="256495"/>
                  </a:lnTo>
                  <a:lnTo>
                    <a:pt x="603512" y="146568"/>
                  </a:lnTo>
                  <a:lnTo>
                    <a:pt x="609690" y="111346"/>
                  </a:lnTo>
                  <a:lnTo>
                    <a:pt x="609575" y="85321"/>
                  </a:lnTo>
                  <a:lnTo>
                    <a:pt x="579292" y="55356"/>
                  </a:lnTo>
                  <a:lnTo>
                    <a:pt x="490306" y="45653"/>
                  </a:lnTo>
                  <a:lnTo>
                    <a:pt x="416812" y="44957"/>
                  </a:lnTo>
                  <a:lnTo>
                    <a:pt x="375832" y="42009"/>
                  </a:lnTo>
                  <a:lnTo>
                    <a:pt x="326947" y="34526"/>
                  </a:lnTo>
                  <a:lnTo>
                    <a:pt x="217839" y="14104"/>
                  </a:lnTo>
                  <a:lnTo>
                    <a:pt x="163809" y="5243"/>
                  </a:lnTo>
                  <a:lnTo>
                    <a:pt x="114254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86009" y="4850290"/>
              <a:ext cx="897255" cy="2322830"/>
            </a:xfrm>
            <a:custGeom>
              <a:avLst/>
              <a:gdLst/>
              <a:ahLst/>
              <a:cxnLst/>
              <a:rect l="l" t="t" r="r" b="b"/>
              <a:pathLst>
                <a:path w="897254" h="2322829">
                  <a:moveTo>
                    <a:pt x="284833" y="0"/>
                  </a:moveTo>
                  <a:lnTo>
                    <a:pt x="241161" y="3082"/>
                  </a:lnTo>
                  <a:lnTo>
                    <a:pt x="222538" y="13018"/>
                  </a:lnTo>
                  <a:lnTo>
                    <a:pt x="211012" y="58384"/>
                  </a:lnTo>
                  <a:lnTo>
                    <a:pt x="198651" y="104244"/>
                  </a:lnTo>
                  <a:lnTo>
                    <a:pt x="185619" y="150589"/>
                  </a:lnTo>
                  <a:lnTo>
                    <a:pt x="130051" y="340659"/>
                  </a:lnTo>
                  <a:lnTo>
                    <a:pt x="116115" y="389307"/>
                  </a:lnTo>
                  <a:lnTo>
                    <a:pt x="102488" y="438390"/>
                  </a:lnTo>
                  <a:lnTo>
                    <a:pt x="89334" y="487901"/>
                  </a:lnTo>
                  <a:lnTo>
                    <a:pt x="76815" y="537831"/>
                  </a:lnTo>
                  <a:lnTo>
                    <a:pt x="65096" y="588170"/>
                  </a:lnTo>
                  <a:lnTo>
                    <a:pt x="54340" y="638913"/>
                  </a:lnTo>
                  <a:lnTo>
                    <a:pt x="44709" y="690049"/>
                  </a:lnTo>
                  <a:lnTo>
                    <a:pt x="36367" y="741570"/>
                  </a:lnTo>
                  <a:lnTo>
                    <a:pt x="29478" y="793469"/>
                  </a:lnTo>
                  <a:lnTo>
                    <a:pt x="24205" y="845736"/>
                  </a:lnTo>
                  <a:lnTo>
                    <a:pt x="20712" y="898364"/>
                  </a:lnTo>
                  <a:lnTo>
                    <a:pt x="19161" y="951344"/>
                  </a:lnTo>
                  <a:lnTo>
                    <a:pt x="16603" y="998199"/>
                  </a:lnTo>
                  <a:lnTo>
                    <a:pt x="5206" y="1110796"/>
                  </a:lnTo>
                  <a:lnTo>
                    <a:pt x="737" y="1169225"/>
                  </a:lnTo>
                  <a:lnTo>
                    <a:pt x="0" y="1224197"/>
                  </a:lnTo>
                  <a:lnTo>
                    <a:pt x="5178" y="1272057"/>
                  </a:lnTo>
                  <a:lnTo>
                    <a:pt x="7862" y="1289137"/>
                  </a:lnTo>
                  <a:lnTo>
                    <a:pt x="11170" y="1316725"/>
                  </a:lnTo>
                  <a:lnTo>
                    <a:pt x="15049" y="1353660"/>
                  </a:lnTo>
                  <a:lnTo>
                    <a:pt x="24293" y="1450917"/>
                  </a:lnTo>
                  <a:lnTo>
                    <a:pt x="53512" y="1776232"/>
                  </a:lnTo>
                  <a:lnTo>
                    <a:pt x="66484" y="1914810"/>
                  </a:lnTo>
                  <a:lnTo>
                    <a:pt x="73024" y="1981259"/>
                  </a:lnTo>
                  <a:lnTo>
                    <a:pt x="79527" y="2044265"/>
                  </a:lnTo>
                  <a:lnTo>
                    <a:pt x="85938" y="2102664"/>
                  </a:lnTo>
                  <a:lnTo>
                    <a:pt x="92202" y="2155295"/>
                  </a:lnTo>
                  <a:lnTo>
                    <a:pt x="98263" y="2200994"/>
                  </a:lnTo>
                  <a:lnTo>
                    <a:pt x="109556" y="2266946"/>
                  </a:lnTo>
                  <a:lnTo>
                    <a:pt x="134606" y="2305162"/>
                  </a:lnTo>
                  <a:lnTo>
                    <a:pt x="176824" y="2311110"/>
                  </a:lnTo>
                  <a:lnTo>
                    <a:pt x="234419" y="2311697"/>
                  </a:lnTo>
                  <a:lnTo>
                    <a:pt x="295782" y="2309552"/>
                  </a:lnTo>
                  <a:lnTo>
                    <a:pt x="349303" y="2307306"/>
                  </a:lnTo>
                  <a:lnTo>
                    <a:pt x="383371" y="2307590"/>
                  </a:lnTo>
                  <a:lnTo>
                    <a:pt x="440620" y="2314517"/>
                  </a:lnTo>
                  <a:lnTo>
                    <a:pt x="485152" y="2319660"/>
                  </a:lnTo>
                  <a:lnTo>
                    <a:pt x="518480" y="2322380"/>
                  </a:lnTo>
                  <a:lnTo>
                    <a:pt x="542117" y="2322036"/>
                  </a:lnTo>
                  <a:lnTo>
                    <a:pt x="557575" y="2317990"/>
                  </a:lnTo>
                  <a:lnTo>
                    <a:pt x="566366" y="2309601"/>
                  </a:lnTo>
                  <a:lnTo>
                    <a:pt x="570003" y="2296230"/>
                  </a:lnTo>
                  <a:lnTo>
                    <a:pt x="569998" y="2277237"/>
                  </a:lnTo>
                  <a:lnTo>
                    <a:pt x="565113" y="2219825"/>
                  </a:lnTo>
                  <a:lnTo>
                    <a:pt x="563258" y="2180127"/>
                  </a:lnTo>
                  <a:lnTo>
                    <a:pt x="563810" y="2132248"/>
                  </a:lnTo>
                  <a:lnTo>
                    <a:pt x="568283" y="2075548"/>
                  </a:lnTo>
                  <a:lnTo>
                    <a:pt x="579772" y="1254500"/>
                  </a:lnTo>
                  <a:lnTo>
                    <a:pt x="579929" y="1220686"/>
                  </a:lnTo>
                  <a:lnTo>
                    <a:pt x="577862" y="1196788"/>
                  </a:lnTo>
                  <a:lnTo>
                    <a:pt x="579549" y="1166131"/>
                  </a:lnTo>
                  <a:lnTo>
                    <a:pt x="592823" y="1087223"/>
                  </a:lnTo>
                  <a:lnTo>
                    <a:pt x="603724" y="1040318"/>
                  </a:lnTo>
                  <a:lnTo>
                    <a:pt x="617011" y="989341"/>
                  </a:lnTo>
                  <a:lnTo>
                    <a:pt x="632344" y="934964"/>
                  </a:lnTo>
                  <a:lnTo>
                    <a:pt x="649378" y="877861"/>
                  </a:lnTo>
                  <a:lnTo>
                    <a:pt x="667773" y="818702"/>
                  </a:lnTo>
                  <a:lnTo>
                    <a:pt x="687185" y="758160"/>
                  </a:lnTo>
                  <a:lnTo>
                    <a:pt x="707274" y="696908"/>
                  </a:lnTo>
                  <a:lnTo>
                    <a:pt x="805874" y="403509"/>
                  </a:lnTo>
                  <a:lnTo>
                    <a:pt x="822831" y="352106"/>
                  </a:lnTo>
                  <a:lnTo>
                    <a:pt x="838068" y="304699"/>
                  </a:lnTo>
                  <a:lnTo>
                    <a:pt x="851243" y="261957"/>
                  </a:lnTo>
                  <a:lnTo>
                    <a:pt x="862014" y="224554"/>
                  </a:lnTo>
                  <a:lnTo>
                    <a:pt x="874976" y="168453"/>
                  </a:lnTo>
                  <a:lnTo>
                    <a:pt x="881314" y="139415"/>
                  </a:lnTo>
                  <a:lnTo>
                    <a:pt x="888594" y="117401"/>
                  </a:lnTo>
                  <a:lnTo>
                    <a:pt x="894537" y="101188"/>
                  </a:lnTo>
                  <a:lnTo>
                    <a:pt x="896865" y="89557"/>
                  </a:lnTo>
                  <a:lnTo>
                    <a:pt x="859376" y="69931"/>
                  </a:lnTo>
                  <a:lnTo>
                    <a:pt x="774541" y="57358"/>
                  </a:lnTo>
                  <a:lnTo>
                    <a:pt x="707336" y="47561"/>
                  </a:lnTo>
                  <a:lnTo>
                    <a:pt x="620569" y="33795"/>
                  </a:lnTo>
                  <a:lnTo>
                    <a:pt x="548467" y="23474"/>
                  </a:lnTo>
                  <a:lnTo>
                    <a:pt x="485371" y="15506"/>
                  </a:lnTo>
                  <a:lnTo>
                    <a:pt x="415015" y="7847"/>
                  </a:lnTo>
                  <a:lnTo>
                    <a:pt x="345476" y="2133"/>
                  </a:lnTo>
                  <a:lnTo>
                    <a:pt x="284833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7862" y="2573839"/>
              <a:ext cx="1203960" cy="3256279"/>
            </a:xfrm>
            <a:custGeom>
              <a:avLst/>
              <a:gdLst/>
              <a:ahLst/>
              <a:cxnLst/>
              <a:rect l="l" t="t" r="r" b="b"/>
              <a:pathLst>
                <a:path w="1203959" h="3256279">
                  <a:moveTo>
                    <a:pt x="771937" y="0"/>
                  </a:moveTo>
                  <a:lnTo>
                    <a:pt x="742389" y="4146"/>
                  </a:lnTo>
                  <a:lnTo>
                    <a:pt x="715705" y="15023"/>
                  </a:lnTo>
                  <a:lnTo>
                    <a:pt x="693483" y="22863"/>
                  </a:lnTo>
                  <a:lnTo>
                    <a:pt x="208787" y="202200"/>
                  </a:lnTo>
                  <a:lnTo>
                    <a:pt x="105816" y="787873"/>
                  </a:lnTo>
                  <a:lnTo>
                    <a:pt x="106175" y="1015904"/>
                  </a:lnTo>
                  <a:lnTo>
                    <a:pt x="105452" y="1076982"/>
                  </a:lnTo>
                  <a:lnTo>
                    <a:pt x="102084" y="1193312"/>
                  </a:lnTo>
                  <a:lnTo>
                    <a:pt x="101978" y="1225085"/>
                  </a:lnTo>
                  <a:lnTo>
                    <a:pt x="102355" y="1242239"/>
                  </a:lnTo>
                  <a:lnTo>
                    <a:pt x="104234" y="1281954"/>
                  </a:lnTo>
                  <a:lnTo>
                    <a:pt x="110661" y="1363644"/>
                  </a:lnTo>
                  <a:lnTo>
                    <a:pt x="117972" y="1439542"/>
                  </a:lnTo>
                  <a:lnTo>
                    <a:pt x="134540" y="1597021"/>
                  </a:lnTo>
                  <a:lnTo>
                    <a:pt x="159105" y="1820624"/>
                  </a:lnTo>
                  <a:lnTo>
                    <a:pt x="160426" y="1841307"/>
                  </a:lnTo>
                  <a:lnTo>
                    <a:pt x="159174" y="1896783"/>
                  </a:lnTo>
                  <a:lnTo>
                    <a:pt x="153349" y="1969031"/>
                  </a:lnTo>
                  <a:lnTo>
                    <a:pt x="148954" y="2010680"/>
                  </a:lnTo>
                  <a:lnTo>
                    <a:pt x="143695" y="2055604"/>
                  </a:lnTo>
                  <a:lnTo>
                    <a:pt x="137663" y="2103497"/>
                  </a:lnTo>
                  <a:lnTo>
                    <a:pt x="130953" y="2154053"/>
                  </a:lnTo>
                  <a:lnTo>
                    <a:pt x="115869" y="2261928"/>
                  </a:lnTo>
                  <a:lnTo>
                    <a:pt x="63985" y="2617625"/>
                  </a:lnTo>
                  <a:lnTo>
                    <a:pt x="46957" y="2738719"/>
                  </a:lnTo>
                  <a:lnTo>
                    <a:pt x="38912" y="2798362"/>
                  </a:lnTo>
                  <a:lnTo>
                    <a:pt x="31302" y="2856995"/>
                  </a:lnTo>
                  <a:lnTo>
                    <a:pt x="24221" y="2914311"/>
                  </a:lnTo>
                  <a:lnTo>
                    <a:pt x="17762" y="2970005"/>
                  </a:lnTo>
                  <a:lnTo>
                    <a:pt x="12017" y="3023770"/>
                  </a:lnTo>
                  <a:lnTo>
                    <a:pt x="7080" y="3075300"/>
                  </a:lnTo>
                  <a:lnTo>
                    <a:pt x="3043" y="3124289"/>
                  </a:lnTo>
                  <a:lnTo>
                    <a:pt x="0" y="3170431"/>
                  </a:lnTo>
                  <a:lnTo>
                    <a:pt x="5621" y="3171637"/>
                  </a:lnTo>
                  <a:lnTo>
                    <a:pt x="80738" y="3181217"/>
                  </a:lnTo>
                  <a:lnTo>
                    <a:pt x="170423" y="3191317"/>
                  </a:lnTo>
                  <a:lnTo>
                    <a:pt x="283449" y="3203214"/>
                  </a:lnTo>
                  <a:lnTo>
                    <a:pt x="412667" y="3215904"/>
                  </a:lnTo>
                  <a:lnTo>
                    <a:pt x="481113" y="3222231"/>
                  </a:lnTo>
                  <a:lnTo>
                    <a:pt x="550924" y="3228380"/>
                  </a:lnTo>
                  <a:lnTo>
                    <a:pt x="621208" y="3234224"/>
                  </a:lnTo>
                  <a:lnTo>
                    <a:pt x="691071" y="3239638"/>
                  </a:lnTo>
                  <a:lnTo>
                    <a:pt x="759617" y="3244497"/>
                  </a:lnTo>
                  <a:lnTo>
                    <a:pt x="825954" y="3248673"/>
                  </a:lnTo>
                  <a:lnTo>
                    <a:pt x="889188" y="3252042"/>
                  </a:lnTo>
                  <a:lnTo>
                    <a:pt x="948425" y="3254479"/>
                  </a:lnTo>
                  <a:lnTo>
                    <a:pt x="1002770" y="3255857"/>
                  </a:lnTo>
                  <a:lnTo>
                    <a:pt x="1051330" y="3256051"/>
                  </a:lnTo>
                  <a:lnTo>
                    <a:pt x="1093212" y="3254934"/>
                  </a:lnTo>
                  <a:lnTo>
                    <a:pt x="1153362" y="3248270"/>
                  </a:lnTo>
                  <a:lnTo>
                    <a:pt x="1177385" y="3217903"/>
                  </a:lnTo>
                  <a:lnTo>
                    <a:pt x="1181421" y="3133467"/>
                  </a:lnTo>
                  <a:lnTo>
                    <a:pt x="1184138" y="3053072"/>
                  </a:lnTo>
                  <a:lnTo>
                    <a:pt x="1188153" y="2904063"/>
                  </a:lnTo>
                  <a:lnTo>
                    <a:pt x="1193183" y="2668596"/>
                  </a:lnTo>
                  <a:lnTo>
                    <a:pt x="1198498" y="2349970"/>
                  </a:lnTo>
                  <a:lnTo>
                    <a:pt x="1202147" y="2049506"/>
                  </a:lnTo>
                  <a:lnTo>
                    <a:pt x="1203445" y="1854722"/>
                  </a:lnTo>
                  <a:lnTo>
                    <a:pt x="1203502" y="1815582"/>
                  </a:lnTo>
                  <a:lnTo>
                    <a:pt x="1201991" y="1758805"/>
                  </a:lnTo>
                  <a:lnTo>
                    <a:pt x="1197697" y="1705272"/>
                  </a:lnTo>
                  <a:lnTo>
                    <a:pt x="1190976" y="1654596"/>
                  </a:lnTo>
                  <a:lnTo>
                    <a:pt x="1182187" y="1606384"/>
                  </a:lnTo>
                  <a:lnTo>
                    <a:pt x="1171688" y="1560248"/>
                  </a:lnTo>
                  <a:lnTo>
                    <a:pt x="1159836" y="1515797"/>
                  </a:lnTo>
                  <a:lnTo>
                    <a:pt x="1146989" y="1472641"/>
                  </a:lnTo>
                  <a:lnTo>
                    <a:pt x="1133505" y="1430389"/>
                  </a:lnTo>
                  <a:lnTo>
                    <a:pt x="1106055" y="1347040"/>
                  </a:lnTo>
                  <a:lnTo>
                    <a:pt x="1092805" y="1305162"/>
                  </a:lnTo>
                  <a:lnTo>
                    <a:pt x="1080349" y="1262628"/>
                  </a:lnTo>
                  <a:lnTo>
                    <a:pt x="1069044" y="1219048"/>
                  </a:lnTo>
                  <a:lnTo>
                    <a:pt x="1059248" y="1174033"/>
                  </a:lnTo>
                  <a:lnTo>
                    <a:pt x="1051319" y="1127191"/>
                  </a:lnTo>
                  <a:lnTo>
                    <a:pt x="1045614" y="1078133"/>
                  </a:lnTo>
                  <a:lnTo>
                    <a:pt x="1042492" y="1026468"/>
                  </a:lnTo>
                  <a:lnTo>
                    <a:pt x="1025509" y="809220"/>
                  </a:lnTo>
                  <a:lnTo>
                    <a:pt x="1023175" y="781256"/>
                  </a:lnTo>
                  <a:lnTo>
                    <a:pt x="1019217" y="740091"/>
                  </a:lnTo>
                  <a:lnTo>
                    <a:pt x="1015712" y="696087"/>
                  </a:lnTo>
                  <a:lnTo>
                    <a:pt x="1008799" y="601428"/>
                  </a:lnTo>
                  <a:lnTo>
                    <a:pt x="1004758" y="551705"/>
                  </a:lnTo>
                  <a:lnTo>
                    <a:pt x="999907" y="501008"/>
                  </a:lnTo>
                  <a:lnTo>
                    <a:pt x="993931" y="449802"/>
                  </a:lnTo>
                  <a:lnTo>
                    <a:pt x="986512" y="398555"/>
                  </a:lnTo>
                  <a:lnTo>
                    <a:pt x="977336" y="347731"/>
                  </a:lnTo>
                  <a:lnTo>
                    <a:pt x="966086" y="297798"/>
                  </a:lnTo>
                  <a:lnTo>
                    <a:pt x="952447" y="249221"/>
                  </a:lnTo>
                  <a:lnTo>
                    <a:pt x="936103" y="202467"/>
                  </a:lnTo>
                  <a:lnTo>
                    <a:pt x="916738" y="158002"/>
                  </a:lnTo>
                  <a:lnTo>
                    <a:pt x="894037" y="116291"/>
                  </a:lnTo>
                  <a:lnTo>
                    <a:pt x="867683" y="77801"/>
                  </a:lnTo>
                  <a:lnTo>
                    <a:pt x="837360" y="42998"/>
                  </a:lnTo>
                  <a:lnTo>
                    <a:pt x="802754" y="12347"/>
                  </a:lnTo>
                  <a:lnTo>
                    <a:pt x="771937" y="0"/>
                  </a:lnTo>
                  <a:close/>
                </a:path>
              </a:pathLst>
            </a:custGeom>
            <a:solidFill>
              <a:srgbClr val="048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42954" y="2469520"/>
              <a:ext cx="600710" cy="317500"/>
            </a:xfrm>
            <a:custGeom>
              <a:avLst/>
              <a:gdLst/>
              <a:ahLst/>
              <a:cxnLst/>
              <a:rect l="l" t="t" r="r" b="b"/>
              <a:pathLst>
                <a:path w="600709" h="317500">
                  <a:moveTo>
                    <a:pt x="460654" y="0"/>
                  </a:moveTo>
                  <a:lnTo>
                    <a:pt x="43459" y="163753"/>
                  </a:lnTo>
                  <a:lnTo>
                    <a:pt x="0" y="317119"/>
                  </a:lnTo>
                  <a:lnTo>
                    <a:pt x="600684" y="115760"/>
                  </a:lnTo>
                  <a:lnTo>
                    <a:pt x="460654" y="0"/>
                  </a:lnTo>
                  <a:close/>
                </a:path>
              </a:pathLst>
            </a:custGeom>
            <a:solidFill>
              <a:srgbClr val="027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0919" y="4292454"/>
              <a:ext cx="206298" cy="36567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2240" y="4306809"/>
              <a:ext cx="74726" cy="1858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183632" y="4471602"/>
              <a:ext cx="478790" cy="529590"/>
            </a:xfrm>
            <a:custGeom>
              <a:avLst/>
              <a:gdLst/>
              <a:ahLst/>
              <a:cxnLst/>
              <a:rect l="l" t="t" r="r" b="b"/>
              <a:pathLst>
                <a:path w="478790" h="529589">
                  <a:moveTo>
                    <a:pt x="9131" y="0"/>
                  </a:moveTo>
                  <a:lnTo>
                    <a:pt x="0" y="520814"/>
                  </a:lnTo>
                  <a:lnTo>
                    <a:pt x="469379" y="529056"/>
                  </a:lnTo>
                  <a:lnTo>
                    <a:pt x="478523" y="8229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006B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5493872" y="3016671"/>
            <a:ext cx="737235" cy="518159"/>
          </a:xfrm>
          <a:custGeom>
            <a:avLst/>
            <a:gdLst/>
            <a:ahLst/>
            <a:cxnLst/>
            <a:rect l="l" t="t" r="r" b="b"/>
            <a:pathLst>
              <a:path w="737234" h="518160">
                <a:moveTo>
                  <a:pt x="437299" y="0"/>
                </a:moveTo>
                <a:lnTo>
                  <a:pt x="375330" y="3990"/>
                </a:lnTo>
                <a:lnTo>
                  <a:pt x="315060" y="8750"/>
                </a:lnTo>
                <a:lnTo>
                  <a:pt x="259729" y="15051"/>
                </a:lnTo>
                <a:lnTo>
                  <a:pt x="212578" y="23667"/>
                </a:lnTo>
                <a:lnTo>
                  <a:pt x="124920" y="60872"/>
                </a:lnTo>
                <a:lnTo>
                  <a:pt x="86300" y="83983"/>
                </a:lnTo>
                <a:lnTo>
                  <a:pt x="38372" y="135674"/>
                </a:lnTo>
                <a:lnTo>
                  <a:pt x="11856" y="215728"/>
                </a:lnTo>
                <a:lnTo>
                  <a:pt x="0" y="274294"/>
                </a:lnTo>
                <a:lnTo>
                  <a:pt x="27939" y="267980"/>
                </a:lnTo>
                <a:lnTo>
                  <a:pt x="94711" y="254088"/>
                </a:lnTo>
                <a:lnTo>
                  <a:pt x="174745" y="240197"/>
                </a:lnTo>
                <a:lnTo>
                  <a:pt x="242468" y="233883"/>
                </a:lnTo>
                <a:lnTo>
                  <a:pt x="294926" y="270189"/>
                </a:lnTo>
                <a:lnTo>
                  <a:pt x="341388" y="350062"/>
                </a:lnTo>
                <a:lnTo>
                  <a:pt x="374592" y="429936"/>
                </a:lnTo>
                <a:lnTo>
                  <a:pt x="387273" y="466242"/>
                </a:lnTo>
                <a:lnTo>
                  <a:pt x="475881" y="440524"/>
                </a:lnTo>
                <a:lnTo>
                  <a:pt x="467190" y="417964"/>
                </a:lnTo>
                <a:lnTo>
                  <a:pt x="452170" y="366163"/>
                </a:lnTo>
                <a:lnTo>
                  <a:pt x="447399" y="308937"/>
                </a:lnTo>
                <a:lnTo>
                  <a:pt x="469455" y="270103"/>
                </a:lnTo>
                <a:lnTo>
                  <a:pt x="508342" y="253923"/>
                </a:lnTo>
                <a:lnTo>
                  <a:pt x="541804" y="251612"/>
                </a:lnTo>
                <a:lnTo>
                  <a:pt x="568032" y="267388"/>
                </a:lnTo>
                <a:lnTo>
                  <a:pt x="585216" y="305473"/>
                </a:lnTo>
                <a:lnTo>
                  <a:pt x="591998" y="364609"/>
                </a:lnTo>
                <a:lnTo>
                  <a:pt x="591245" y="428871"/>
                </a:lnTo>
                <a:lnTo>
                  <a:pt x="587476" y="480471"/>
                </a:lnTo>
                <a:lnTo>
                  <a:pt x="585216" y="501624"/>
                </a:lnTo>
                <a:lnTo>
                  <a:pt x="713828" y="517690"/>
                </a:lnTo>
                <a:lnTo>
                  <a:pt x="721918" y="470715"/>
                </a:lnTo>
                <a:lnTo>
                  <a:pt x="735134" y="361343"/>
                </a:lnTo>
                <a:lnTo>
                  <a:pt x="736894" y="236897"/>
                </a:lnTo>
                <a:lnTo>
                  <a:pt x="710615" y="144703"/>
                </a:lnTo>
                <a:lnTo>
                  <a:pt x="681637" y="111038"/>
                </a:lnTo>
                <a:lnTo>
                  <a:pt x="647709" y="79735"/>
                </a:lnTo>
                <a:lnTo>
                  <a:pt x="609789" y="51976"/>
                </a:lnTo>
                <a:lnTo>
                  <a:pt x="568832" y="28942"/>
                </a:lnTo>
                <a:lnTo>
                  <a:pt x="525794" y="11814"/>
                </a:lnTo>
                <a:lnTo>
                  <a:pt x="481631" y="1773"/>
                </a:lnTo>
                <a:lnTo>
                  <a:pt x="437299" y="0"/>
                </a:lnTo>
                <a:close/>
              </a:path>
            </a:pathLst>
          </a:custGeom>
          <a:solidFill>
            <a:srgbClr val="81828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5297559" y="8509956"/>
            <a:ext cx="862965" cy="281305"/>
            <a:chOff x="5625269" y="7148986"/>
            <a:chExt cx="862965" cy="281305"/>
          </a:xfrm>
        </p:grpSpPr>
        <p:sp>
          <p:nvSpPr>
            <p:cNvPr id="40" name="object 40"/>
            <p:cNvSpPr/>
            <p:nvPr/>
          </p:nvSpPr>
          <p:spPr>
            <a:xfrm>
              <a:off x="5626641" y="7150357"/>
              <a:ext cx="860425" cy="278765"/>
            </a:xfrm>
            <a:custGeom>
              <a:avLst/>
              <a:gdLst/>
              <a:ahLst/>
              <a:cxnLst/>
              <a:rect l="l" t="t" r="r" b="b"/>
              <a:pathLst>
                <a:path w="860425" h="278765">
                  <a:moveTo>
                    <a:pt x="762701" y="0"/>
                  </a:moveTo>
                  <a:lnTo>
                    <a:pt x="432208" y="3048"/>
                  </a:lnTo>
                  <a:lnTo>
                    <a:pt x="428424" y="55727"/>
                  </a:lnTo>
                  <a:lnTo>
                    <a:pt x="418381" y="64942"/>
                  </a:lnTo>
                  <a:lnTo>
                    <a:pt x="346187" y="86750"/>
                  </a:lnTo>
                  <a:lnTo>
                    <a:pt x="287003" y="99051"/>
                  </a:lnTo>
                  <a:lnTo>
                    <a:pt x="214408" y="112089"/>
                  </a:lnTo>
                  <a:lnTo>
                    <a:pt x="129885" y="125717"/>
                  </a:lnTo>
                  <a:lnTo>
                    <a:pt x="90425" y="134250"/>
                  </a:lnTo>
                  <a:lnTo>
                    <a:pt x="48520" y="149843"/>
                  </a:lnTo>
                  <a:lnTo>
                    <a:pt x="14826" y="173531"/>
                  </a:lnTo>
                  <a:lnTo>
                    <a:pt x="0" y="206351"/>
                  </a:lnTo>
                  <a:lnTo>
                    <a:pt x="14696" y="249339"/>
                  </a:lnTo>
                  <a:lnTo>
                    <a:pt x="61085" y="265438"/>
                  </a:lnTo>
                  <a:lnTo>
                    <a:pt x="104029" y="270160"/>
                  </a:lnTo>
                  <a:lnTo>
                    <a:pt x="156389" y="273084"/>
                  </a:lnTo>
                  <a:lnTo>
                    <a:pt x="215354" y="274525"/>
                  </a:lnTo>
                  <a:lnTo>
                    <a:pt x="278111" y="274797"/>
                  </a:lnTo>
                  <a:lnTo>
                    <a:pt x="341850" y="274216"/>
                  </a:lnTo>
                  <a:lnTo>
                    <a:pt x="403757" y="273095"/>
                  </a:lnTo>
                  <a:lnTo>
                    <a:pt x="550373" y="269647"/>
                  </a:lnTo>
                  <a:lnTo>
                    <a:pt x="576836" y="269519"/>
                  </a:lnTo>
                  <a:lnTo>
                    <a:pt x="613110" y="265582"/>
                  </a:lnTo>
                  <a:lnTo>
                    <a:pt x="639298" y="258087"/>
                  </a:lnTo>
                  <a:lnTo>
                    <a:pt x="655174" y="255676"/>
                  </a:lnTo>
                  <a:lnTo>
                    <a:pt x="660516" y="266992"/>
                  </a:lnTo>
                  <a:lnTo>
                    <a:pt x="670503" y="274025"/>
                  </a:lnTo>
                  <a:lnTo>
                    <a:pt x="693609" y="275977"/>
                  </a:lnTo>
                  <a:lnTo>
                    <a:pt x="719559" y="275328"/>
                  </a:lnTo>
                  <a:lnTo>
                    <a:pt x="738075" y="274561"/>
                  </a:lnTo>
                  <a:lnTo>
                    <a:pt x="805713" y="276435"/>
                  </a:lnTo>
                  <a:lnTo>
                    <a:pt x="842319" y="278147"/>
                  </a:lnTo>
                  <a:lnTo>
                    <a:pt x="857282" y="273834"/>
                  </a:lnTo>
                  <a:lnTo>
                    <a:pt x="859986" y="257630"/>
                  </a:lnTo>
                  <a:lnTo>
                    <a:pt x="859817" y="223672"/>
                  </a:lnTo>
                  <a:lnTo>
                    <a:pt x="853631" y="181262"/>
                  </a:lnTo>
                  <a:lnTo>
                    <a:pt x="836157" y="123341"/>
                  </a:lnTo>
                  <a:lnTo>
                    <a:pt x="812065" y="64257"/>
                  </a:lnTo>
                  <a:lnTo>
                    <a:pt x="786023" y="18360"/>
                  </a:lnTo>
                  <a:lnTo>
                    <a:pt x="762701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626641" y="7150357"/>
              <a:ext cx="860425" cy="278765"/>
            </a:xfrm>
            <a:custGeom>
              <a:avLst/>
              <a:gdLst/>
              <a:ahLst/>
              <a:cxnLst/>
              <a:rect l="l" t="t" r="r" b="b"/>
              <a:pathLst>
                <a:path w="860425" h="278765">
                  <a:moveTo>
                    <a:pt x="432208" y="3048"/>
                  </a:moveTo>
                  <a:lnTo>
                    <a:pt x="762701" y="0"/>
                  </a:lnTo>
                  <a:lnTo>
                    <a:pt x="812065" y="64257"/>
                  </a:lnTo>
                  <a:lnTo>
                    <a:pt x="836157" y="123341"/>
                  </a:lnTo>
                  <a:lnTo>
                    <a:pt x="853631" y="181262"/>
                  </a:lnTo>
                  <a:lnTo>
                    <a:pt x="859817" y="223672"/>
                  </a:lnTo>
                  <a:lnTo>
                    <a:pt x="859986" y="257630"/>
                  </a:lnTo>
                  <a:lnTo>
                    <a:pt x="857282" y="273834"/>
                  </a:lnTo>
                  <a:lnTo>
                    <a:pt x="842319" y="278147"/>
                  </a:lnTo>
                  <a:lnTo>
                    <a:pt x="805713" y="276435"/>
                  </a:lnTo>
                  <a:lnTo>
                    <a:pt x="738075" y="274561"/>
                  </a:lnTo>
                  <a:lnTo>
                    <a:pt x="719559" y="275328"/>
                  </a:lnTo>
                  <a:lnTo>
                    <a:pt x="693609" y="275977"/>
                  </a:lnTo>
                  <a:lnTo>
                    <a:pt x="670503" y="274025"/>
                  </a:lnTo>
                  <a:lnTo>
                    <a:pt x="660516" y="266992"/>
                  </a:lnTo>
                  <a:lnTo>
                    <a:pt x="655174" y="255676"/>
                  </a:lnTo>
                  <a:lnTo>
                    <a:pt x="639298" y="258087"/>
                  </a:lnTo>
                  <a:lnTo>
                    <a:pt x="613110" y="265582"/>
                  </a:lnTo>
                  <a:lnTo>
                    <a:pt x="576836" y="269519"/>
                  </a:lnTo>
                  <a:lnTo>
                    <a:pt x="550373" y="269647"/>
                  </a:lnTo>
                  <a:lnTo>
                    <a:pt x="510831" y="270496"/>
                  </a:lnTo>
                  <a:lnTo>
                    <a:pt x="461021" y="271750"/>
                  </a:lnTo>
                  <a:lnTo>
                    <a:pt x="403757" y="273095"/>
                  </a:lnTo>
                  <a:lnTo>
                    <a:pt x="341850" y="274216"/>
                  </a:lnTo>
                  <a:lnTo>
                    <a:pt x="278111" y="274797"/>
                  </a:lnTo>
                  <a:lnTo>
                    <a:pt x="215354" y="274525"/>
                  </a:lnTo>
                  <a:lnTo>
                    <a:pt x="156389" y="273084"/>
                  </a:lnTo>
                  <a:lnTo>
                    <a:pt x="104029" y="270160"/>
                  </a:lnTo>
                  <a:lnTo>
                    <a:pt x="61085" y="265438"/>
                  </a:lnTo>
                  <a:lnTo>
                    <a:pt x="14696" y="249339"/>
                  </a:lnTo>
                  <a:lnTo>
                    <a:pt x="0" y="206351"/>
                  </a:lnTo>
                  <a:lnTo>
                    <a:pt x="14826" y="173531"/>
                  </a:lnTo>
                  <a:lnTo>
                    <a:pt x="48520" y="149843"/>
                  </a:lnTo>
                  <a:lnTo>
                    <a:pt x="90425" y="134250"/>
                  </a:lnTo>
                  <a:lnTo>
                    <a:pt x="129885" y="125717"/>
                  </a:lnTo>
                  <a:lnTo>
                    <a:pt x="214408" y="112089"/>
                  </a:lnTo>
                  <a:lnTo>
                    <a:pt x="287003" y="99051"/>
                  </a:lnTo>
                  <a:lnTo>
                    <a:pt x="346187" y="86750"/>
                  </a:lnTo>
                  <a:lnTo>
                    <a:pt x="390474" y="75332"/>
                  </a:lnTo>
                  <a:lnTo>
                    <a:pt x="418381" y="64942"/>
                  </a:lnTo>
                  <a:lnTo>
                    <a:pt x="428424" y="55727"/>
                  </a:lnTo>
                  <a:lnTo>
                    <a:pt x="432208" y="30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5166603" y="4656564"/>
            <a:ext cx="1287145" cy="509270"/>
          </a:xfrm>
          <a:custGeom>
            <a:avLst/>
            <a:gdLst/>
            <a:ahLst/>
            <a:cxnLst/>
            <a:rect l="l" t="t" r="r" b="b"/>
            <a:pathLst>
              <a:path w="1287145" h="509270">
                <a:moveTo>
                  <a:pt x="1286967" y="0"/>
                </a:moveTo>
                <a:lnTo>
                  <a:pt x="0" y="422910"/>
                </a:lnTo>
                <a:lnTo>
                  <a:pt x="404431" y="509181"/>
                </a:lnTo>
                <a:lnTo>
                  <a:pt x="1067612" y="365861"/>
                </a:lnTo>
                <a:lnTo>
                  <a:pt x="1286967" y="0"/>
                </a:lnTo>
                <a:close/>
              </a:path>
            </a:pathLst>
          </a:custGeom>
          <a:solidFill>
            <a:srgbClr val="048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93969" y="5216913"/>
            <a:ext cx="95148" cy="60769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4166705" y="4999057"/>
            <a:ext cx="78105" cy="29845"/>
            <a:chOff x="4494415" y="3638087"/>
            <a:chExt cx="78105" cy="29845"/>
          </a:xfrm>
        </p:grpSpPr>
        <p:sp>
          <p:nvSpPr>
            <p:cNvPr id="45" name="object 45"/>
            <p:cNvSpPr/>
            <p:nvPr/>
          </p:nvSpPr>
          <p:spPr>
            <a:xfrm>
              <a:off x="4504542" y="3638087"/>
              <a:ext cx="60325" cy="25400"/>
            </a:xfrm>
            <a:custGeom>
              <a:avLst/>
              <a:gdLst/>
              <a:ahLst/>
              <a:cxnLst/>
              <a:rect l="l" t="t" r="r" b="b"/>
              <a:pathLst>
                <a:path w="60325" h="25400">
                  <a:moveTo>
                    <a:pt x="2362" y="0"/>
                  </a:moveTo>
                  <a:lnTo>
                    <a:pt x="0" y="17195"/>
                  </a:lnTo>
                  <a:lnTo>
                    <a:pt x="57911" y="25133"/>
                  </a:lnTo>
                  <a:lnTo>
                    <a:pt x="60261" y="7937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94415" y="3642214"/>
              <a:ext cx="78041" cy="25361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4020274" y="5313001"/>
            <a:ext cx="111125" cy="54610"/>
            <a:chOff x="4347984" y="3952031"/>
            <a:chExt cx="111125" cy="54610"/>
          </a:xfrm>
        </p:grpSpPr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77029" y="3952031"/>
              <a:ext cx="53555" cy="5373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358951" y="3960796"/>
              <a:ext cx="90170" cy="44450"/>
            </a:xfrm>
            <a:custGeom>
              <a:avLst/>
              <a:gdLst/>
              <a:ahLst/>
              <a:cxnLst/>
              <a:rect l="l" t="t" r="r" b="b"/>
              <a:pathLst>
                <a:path w="90170" h="44450">
                  <a:moveTo>
                    <a:pt x="4470" y="0"/>
                  </a:moveTo>
                  <a:lnTo>
                    <a:pt x="0" y="32639"/>
                  </a:lnTo>
                  <a:lnTo>
                    <a:pt x="85407" y="44348"/>
                  </a:lnTo>
                  <a:lnTo>
                    <a:pt x="89877" y="11709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47984" y="3959778"/>
              <a:ext cx="27216" cy="3510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31563" y="3970662"/>
              <a:ext cx="27216" cy="3564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371437" y="3964875"/>
              <a:ext cx="64135" cy="36195"/>
            </a:xfrm>
            <a:custGeom>
              <a:avLst/>
              <a:gdLst/>
              <a:ahLst/>
              <a:cxnLst/>
              <a:rect l="l" t="t" r="r" b="b"/>
              <a:pathLst>
                <a:path w="64135" h="36195">
                  <a:moveTo>
                    <a:pt x="19125" y="0"/>
                  </a:moveTo>
                  <a:lnTo>
                    <a:pt x="3746" y="254"/>
                  </a:lnTo>
                  <a:lnTo>
                    <a:pt x="0" y="27559"/>
                  </a:lnTo>
                  <a:lnTo>
                    <a:pt x="14768" y="31762"/>
                  </a:lnTo>
                  <a:lnTo>
                    <a:pt x="29733" y="34521"/>
                  </a:lnTo>
                  <a:lnTo>
                    <a:pt x="44894" y="35862"/>
                  </a:lnTo>
                  <a:lnTo>
                    <a:pt x="60248" y="35814"/>
                  </a:lnTo>
                  <a:lnTo>
                    <a:pt x="63982" y="8509"/>
                  </a:lnTo>
                  <a:lnTo>
                    <a:pt x="49239" y="4142"/>
                  </a:lnTo>
                  <a:lnTo>
                    <a:pt x="34288" y="1301"/>
                  </a:lnTo>
                  <a:lnTo>
                    <a:pt x="19125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5148377" y="5243127"/>
            <a:ext cx="205104" cy="52705"/>
          </a:xfrm>
          <a:custGeom>
            <a:avLst/>
            <a:gdLst/>
            <a:ahLst/>
            <a:cxnLst/>
            <a:rect l="l" t="t" r="r" b="b"/>
            <a:pathLst>
              <a:path w="205104" h="52704">
                <a:moveTo>
                  <a:pt x="5524" y="0"/>
                </a:moveTo>
                <a:lnTo>
                  <a:pt x="0" y="40335"/>
                </a:lnTo>
                <a:lnTo>
                  <a:pt x="48272" y="46951"/>
                </a:lnTo>
                <a:lnTo>
                  <a:pt x="61595" y="33286"/>
                </a:lnTo>
                <a:lnTo>
                  <a:pt x="201129" y="52412"/>
                </a:lnTo>
                <a:lnTo>
                  <a:pt x="204571" y="27279"/>
                </a:lnTo>
                <a:lnTo>
                  <a:pt x="552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3757141" y="4983753"/>
            <a:ext cx="1755775" cy="460375"/>
            <a:chOff x="4084851" y="3622783"/>
            <a:chExt cx="1755775" cy="460375"/>
          </a:xfrm>
        </p:grpSpPr>
        <p:pic>
          <p:nvPicPr>
            <p:cNvPr id="55" name="object 5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04613" y="3676543"/>
              <a:ext cx="740105" cy="33626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05591" y="3676676"/>
              <a:ext cx="740105" cy="29754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605582" y="3676672"/>
              <a:ext cx="740410" cy="297815"/>
            </a:xfrm>
            <a:custGeom>
              <a:avLst/>
              <a:gdLst/>
              <a:ahLst/>
              <a:cxnLst/>
              <a:rect l="l" t="t" r="r" b="b"/>
              <a:pathLst>
                <a:path w="740410" h="297814">
                  <a:moveTo>
                    <a:pt x="33769" y="0"/>
                  </a:moveTo>
                  <a:lnTo>
                    <a:pt x="740105" y="96799"/>
                  </a:lnTo>
                  <a:lnTo>
                    <a:pt x="712596" y="297548"/>
                  </a:lnTo>
                  <a:lnTo>
                    <a:pt x="0" y="246379"/>
                  </a:lnTo>
                  <a:lnTo>
                    <a:pt x="33769" y="0"/>
                  </a:lnTo>
                  <a:close/>
                </a:path>
              </a:pathLst>
            </a:custGeom>
            <a:ln w="3594">
              <a:solidFill>
                <a:srgbClr val="2A687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18188" y="3772847"/>
              <a:ext cx="124244" cy="20957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19781" y="3785683"/>
              <a:ext cx="418866" cy="22140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19591" y="3786201"/>
              <a:ext cx="418693" cy="17654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419587" y="3786202"/>
              <a:ext cx="419100" cy="177165"/>
            </a:xfrm>
            <a:custGeom>
              <a:avLst/>
              <a:gdLst/>
              <a:ahLst/>
              <a:cxnLst/>
              <a:rect l="l" t="t" r="r" b="b"/>
              <a:pathLst>
                <a:path w="419100" h="177164">
                  <a:moveTo>
                    <a:pt x="22834" y="0"/>
                  </a:moveTo>
                  <a:lnTo>
                    <a:pt x="406146" y="52527"/>
                  </a:lnTo>
                  <a:lnTo>
                    <a:pt x="411429" y="53251"/>
                  </a:lnTo>
                  <a:lnTo>
                    <a:pt x="418693" y="55041"/>
                  </a:lnTo>
                  <a:lnTo>
                    <a:pt x="416864" y="68389"/>
                  </a:lnTo>
                  <a:lnTo>
                    <a:pt x="413361" y="93937"/>
                  </a:lnTo>
                  <a:lnTo>
                    <a:pt x="409860" y="119487"/>
                  </a:lnTo>
                  <a:lnTo>
                    <a:pt x="406359" y="145038"/>
                  </a:lnTo>
                  <a:lnTo>
                    <a:pt x="402856" y="170586"/>
                  </a:lnTo>
                  <a:lnTo>
                    <a:pt x="399645" y="175554"/>
                  </a:lnTo>
                  <a:lnTo>
                    <a:pt x="393312" y="176549"/>
                  </a:lnTo>
                  <a:lnTo>
                    <a:pt x="386551" y="173847"/>
                  </a:lnTo>
                  <a:lnTo>
                    <a:pt x="382054" y="167728"/>
                  </a:lnTo>
                  <a:lnTo>
                    <a:pt x="379291" y="161321"/>
                  </a:lnTo>
                  <a:lnTo>
                    <a:pt x="375402" y="155687"/>
                  </a:lnTo>
                  <a:lnTo>
                    <a:pt x="370499" y="150746"/>
                  </a:lnTo>
                  <a:lnTo>
                    <a:pt x="364693" y="146418"/>
                  </a:lnTo>
                  <a:lnTo>
                    <a:pt x="308676" y="138745"/>
                  </a:lnTo>
                  <a:lnTo>
                    <a:pt x="255528" y="131463"/>
                  </a:lnTo>
                  <a:lnTo>
                    <a:pt x="203335" y="124310"/>
                  </a:lnTo>
                  <a:lnTo>
                    <a:pt x="150186" y="117025"/>
                  </a:lnTo>
                  <a:lnTo>
                    <a:pt x="94170" y="109347"/>
                  </a:lnTo>
                  <a:lnTo>
                    <a:pt x="76084" y="113093"/>
                  </a:lnTo>
                  <a:lnTo>
                    <a:pt x="63623" y="126212"/>
                  </a:lnTo>
                  <a:lnTo>
                    <a:pt x="55815" y="142808"/>
                  </a:lnTo>
                  <a:lnTo>
                    <a:pt x="51689" y="156984"/>
                  </a:lnTo>
                  <a:lnTo>
                    <a:pt x="0" y="166598"/>
                  </a:lnTo>
                  <a:lnTo>
                    <a:pt x="22834" y="0"/>
                  </a:lnTo>
                  <a:close/>
                </a:path>
              </a:pathLst>
            </a:custGeom>
            <a:ln w="3594">
              <a:solidFill>
                <a:srgbClr val="357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15356" y="3771475"/>
              <a:ext cx="130810" cy="205104"/>
            </a:xfrm>
            <a:custGeom>
              <a:avLst/>
              <a:gdLst/>
              <a:ahLst/>
              <a:cxnLst/>
              <a:rect l="l" t="t" r="r" b="b"/>
              <a:pathLst>
                <a:path w="130810" h="205104">
                  <a:moveTo>
                    <a:pt x="33540" y="1943"/>
                  </a:moveTo>
                  <a:lnTo>
                    <a:pt x="32410" y="444"/>
                  </a:lnTo>
                  <a:lnTo>
                    <a:pt x="30784" y="215"/>
                  </a:lnTo>
                  <a:lnTo>
                    <a:pt x="29159" y="0"/>
                  </a:lnTo>
                  <a:lnTo>
                    <a:pt x="27660" y="1130"/>
                  </a:lnTo>
                  <a:lnTo>
                    <a:pt x="0" y="202971"/>
                  </a:lnTo>
                  <a:lnTo>
                    <a:pt x="1143" y="204470"/>
                  </a:lnTo>
                  <a:lnTo>
                    <a:pt x="4381" y="204914"/>
                  </a:lnTo>
                  <a:lnTo>
                    <a:pt x="5880" y="203784"/>
                  </a:lnTo>
                  <a:lnTo>
                    <a:pt x="33540" y="1943"/>
                  </a:lnTo>
                  <a:close/>
                </a:path>
                <a:path w="130810" h="205104">
                  <a:moveTo>
                    <a:pt x="130352" y="15189"/>
                  </a:moveTo>
                  <a:lnTo>
                    <a:pt x="129222" y="13690"/>
                  </a:lnTo>
                  <a:lnTo>
                    <a:pt x="127596" y="13474"/>
                  </a:lnTo>
                  <a:lnTo>
                    <a:pt x="125971" y="13246"/>
                  </a:lnTo>
                  <a:lnTo>
                    <a:pt x="124472" y="14389"/>
                  </a:lnTo>
                  <a:lnTo>
                    <a:pt x="101561" y="181597"/>
                  </a:lnTo>
                  <a:lnTo>
                    <a:pt x="102704" y="183095"/>
                  </a:lnTo>
                  <a:lnTo>
                    <a:pt x="105943" y="183540"/>
                  </a:lnTo>
                  <a:lnTo>
                    <a:pt x="107442" y="182410"/>
                  </a:lnTo>
                  <a:lnTo>
                    <a:pt x="130352" y="15189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14533" y="3622783"/>
              <a:ext cx="425270" cy="35656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14316" y="3652614"/>
              <a:ext cx="425272" cy="32148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214313" y="3652623"/>
              <a:ext cx="425450" cy="321945"/>
            </a:xfrm>
            <a:custGeom>
              <a:avLst/>
              <a:gdLst/>
              <a:ahLst/>
              <a:cxnLst/>
              <a:rect l="l" t="t" r="r" b="b"/>
              <a:pathLst>
                <a:path w="425450" h="321945">
                  <a:moveTo>
                    <a:pt x="425272" y="22694"/>
                  </a:moveTo>
                  <a:lnTo>
                    <a:pt x="392680" y="18227"/>
                  </a:lnTo>
                  <a:lnTo>
                    <a:pt x="355068" y="13071"/>
                  </a:lnTo>
                  <a:lnTo>
                    <a:pt x="311152" y="7053"/>
                  </a:lnTo>
                  <a:lnTo>
                    <a:pt x="259651" y="0"/>
                  </a:lnTo>
                  <a:lnTo>
                    <a:pt x="217372" y="2731"/>
                  </a:lnTo>
                  <a:lnTo>
                    <a:pt x="183432" y="20223"/>
                  </a:lnTo>
                  <a:lnTo>
                    <a:pt x="151303" y="46424"/>
                  </a:lnTo>
                  <a:lnTo>
                    <a:pt x="114458" y="75279"/>
                  </a:lnTo>
                  <a:lnTo>
                    <a:pt x="66370" y="100736"/>
                  </a:lnTo>
                  <a:lnTo>
                    <a:pt x="65633" y="101015"/>
                  </a:lnTo>
                  <a:lnTo>
                    <a:pt x="64896" y="101269"/>
                  </a:lnTo>
                  <a:lnTo>
                    <a:pt x="64173" y="101574"/>
                  </a:lnTo>
                  <a:lnTo>
                    <a:pt x="23682" y="127886"/>
                  </a:lnTo>
                  <a:lnTo>
                    <a:pt x="9664" y="205168"/>
                  </a:lnTo>
                  <a:lnTo>
                    <a:pt x="26682" y="207517"/>
                  </a:lnTo>
                  <a:lnTo>
                    <a:pt x="23253" y="232155"/>
                  </a:lnTo>
                  <a:lnTo>
                    <a:pt x="6146" y="229806"/>
                  </a:lnTo>
                  <a:lnTo>
                    <a:pt x="0" y="274116"/>
                  </a:lnTo>
                  <a:lnTo>
                    <a:pt x="345617" y="321487"/>
                  </a:lnTo>
                  <a:lnTo>
                    <a:pt x="350507" y="285813"/>
                  </a:lnTo>
                  <a:lnTo>
                    <a:pt x="389496" y="283794"/>
                  </a:lnTo>
                  <a:lnTo>
                    <a:pt x="425272" y="22694"/>
                  </a:lnTo>
                  <a:close/>
                </a:path>
              </a:pathLst>
            </a:custGeom>
            <a:ln w="3175">
              <a:solidFill>
                <a:srgbClr val="8182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84851" y="3959200"/>
              <a:ext cx="627380" cy="116205"/>
            </a:xfrm>
            <a:custGeom>
              <a:avLst/>
              <a:gdLst/>
              <a:ahLst/>
              <a:cxnLst/>
              <a:rect l="l" t="t" r="r" b="b"/>
              <a:pathLst>
                <a:path w="627379" h="116204">
                  <a:moveTo>
                    <a:pt x="4216" y="0"/>
                  </a:moveTo>
                  <a:lnTo>
                    <a:pt x="0" y="30759"/>
                  </a:lnTo>
                  <a:lnTo>
                    <a:pt x="622592" y="116078"/>
                  </a:lnTo>
                  <a:lnTo>
                    <a:pt x="626808" y="85318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52050" y="3973051"/>
              <a:ext cx="297815" cy="49530"/>
            </a:xfrm>
            <a:custGeom>
              <a:avLst/>
              <a:gdLst/>
              <a:ahLst/>
              <a:cxnLst/>
              <a:rect l="l" t="t" r="r" b="b"/>
              <a:pathLst>
                <a:path w="297814" h="49529">
                  <a:moveTo>
                    <a:pt x="1155" y="0"/>
                  </a:moveTo>
                  <a:lnTo>
                    <a:pt x="0" y="8483"/>
                  </a:lnTo>
                  <a:lnTo>
                    <a:pt x="296621" y="49136"/>
                  </a:lnTo>
                  <a:lnTo>
                    <a:pt x="297789" y="4065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00639" y="3925424"/>
              <a:ext cx="517398" cy="15693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4371929" y="3965118"/>
              <a:ext cx="3810" cy="24130"/>
            </a:xfrm>
            <a:custGeom>
              <a:avLst/>
              <a:gdLst/>
              <a:ahLst/>
              <a:cxnLst/>
              <a:rect l="l" t="t" r="r" b="b"/>
              <a:pathLst>
                <a:path w="3810" h="24129">
                  <a:moveTo>
                    <a:pt x="3301" y="0"/>
                  </a:moveTo>
                  <a:lnTo>
                    <a:pt x="0" y="24091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32667" y="3989159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70" h="8889">
                  <a:moveTo>
                    <a:pt x="1142" y="0"/>
                  </a:moveTo>
                  <a:lnTo>
                    <a:pt x="0" y="8369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51934" y="3831190"/>
              <a:ext cx="46875" cy="4688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69968" y="3661214"/>
              <a:ext cx="44348" cy="14879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27728" y="3858724"/>
              <a:ext cx="148818" cy="44589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208818" y="3901497"/>
              <a:ext cx="402590" cy="80645"/>
            </a:xfrm>
            <a:custGeom>
              <a:avLst/>
              <a:gdLst/>
              <a:ahLst/>
              <a:cxnLst/>
              <a:rect l="l" t="t" r="r" b="b"/>
              <a:pathLst>
                <a:path w="402589" h="80645">
                  <a:moveTo>
                    <a:pt x="192798" y="25946"/>
                  </a:moveTo>
                  <a:lnTo>
                    <a:pt x="3467" y="0"/>
                  </a:lnTo>
                  <a:lnTo>
                    <a:pt x="0" y="25336"/>
                  </a:lnTo>
                  <a:lnTo>
                    <a:pt x="189318" y="51282"/>
                  </a:lnTo>
                  <a:lnTo>
                    <a:pt x="192798" y="25946"/>
                  </a:lnTo>
                  <a:close/>
                </a:path>
                <a:path w="402589" h="80645">
                  <a:moveTo>
                    <a:pt x="402501" y="54686"/>
                  </a:moveTo>
                  <a:lnTo>
                    <a:pt x="216789" y="29235"/>
                  </a:lnTo>
                  <a:lnTo>
                    <a:pt x="213321" y="54571"/>
                  </a:lnTo>
                  <a:lnTo>
                    <a:pt x="399021" y="80022"/>
                  </a:lnTo>
                  <a:lnTo>
                    <a:pt x="402501" y="54686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02439" y="3936979"/>
              <a:ext cx="26670" cy="10795"/>
            </a:xfrm>
            <a:custGeom>
              <a:avLst/>
              <a:gdLst/>
              <a:ahLst/>
              <a:cxnLst/>
              <a:rect l="l" t="t" r="r" b="b"/>
              <a:pathLst>
                <a:path w="26670" h="10795">
                  <a:moveTo>
                    <a:pt x="927" y="0"/>
                  </a:moveTo>
                  <a:lnTo>
                    <a:pt x="0" y="6781"/>
                  </a:lnTo>
                  <a:lnTo>
                    <a:pt x="25450" y="10261"/>
                  </a:lnTo>
                  <a:lnTo>
                    <a:pt x="26377" y="3479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404449" y="3936816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60">
                  <a:moveTo>
                    <a:pt x="4216" y="254"/>
                  </a:moveTo>
                  <a:lnTo>
                    <a:pt x="2400" y="0"/>
                  </a:lnTo>
                  <a:lnTo>
                    <a:pt x="2019" y="2730"/>
                  </a:lnTo>
                  <a:lnTo>
                    <a:pt x="368" y="5295"/>
                  </a:lnTo>
                  <a:lnTo>
                    <a:pt x="0" y="8026"/>
                  </a:lnTo>
                  <a:lnTo>
                    <a:pt x="1803" y="8267"/>
                  </a:lnTo>
                  <a:lnTo>
                    <a:pt x="2184" y="5537"/>
                  </a:lnTo>
                  <a:lnTo>
                    <a:pt x="3835" y="2984"/>
                  </a:lnTo>
                  <a:lnTo>
                    <a:pt x="4216" y="254"/>
                  </a:lnTo>
                  <a:close/>
                </a:path>
                <a:path w="13970" h="10160">
                  <a:moveTo>
                    <a:pt x="7391" y="698"/>
                  </a:moveTo>
                  <a:lnTo>
                    <a:pt x="5575" y="444"/>
                  </a:lnTo>
                  <a:lnTo>
                    <a:pt x="5207" y="3175"/>
                  </a:lnTo>
                  <a:lnTo>
                    <a:pt x="3543" y="5740"/>
                  </a:lnTo>
                  <a:lnTo>
                    <a:pt x="3175" y="8470"/>
                  </a:lnTo>
                  <a:lnTo>
                    <a:pt x="4978" y="8712"/>
                  </a:lnTo>
                  <a:lnTo>
                    <a:pt x="5359" y="5981"/>
                  </a:lnTo>
                  <a:lnTo>
                    <a:pt x="7010" y="3429"/>
                  </a:lnTo>
                  <a:lnTo>
                    <a:pt x="7391" y="698"/>
                  </a:lnTo>
                  <a:close/>
                </a:path>
                <a:path w="13970" h="10160">
                  <a:moveTo>
                    <a:pt x="10668" y="1143"/>
                  </a:moveTo>
                  <a:lnTo>
                    <a:pt x="8851" y="889"/>
                  </a:lnTo>
                  <a:lnTo>
                    <a:pt x="8470" y="3619"/>
                  </a:lnTo>
                  <a:lnTo>
                    <a:pt x="6819" y="6172"/>
                  </a:lnTo>
                  <a:lnTo>
                    <a:pt x="6451" y="8915"/>
                  </a:lnTo>
                  <a:lnTo>
                    <a:pt x="8255" y="9156"/>
                  </a:lnTo>
                  <a:lnTo>
                    <a:pt x="8636" y="6426"/>
                  </a:lnTo>
                  <a:lnTo>
                    <a:pt x="10287" y="3873"/>
                  </a:lnTo>
                  <a:lnTo>
                    <a:pt x="10668" y="1143"/>
                  </a:lnTo>
                  <a:close/>
                </a:path>
                <a:path w="13970" h="10160">
                  <a:moveTo>
                    <a:pt x="13817" y="1574"/>
                  </a:moveTo>
                  <a:lnTo>
                    <a:pt x="12014" y="1320"/>
                  </a:lnTo>
                  <a:lnTo>
                    <a:pt x="11633" y="4051"/>
                  </a:lnTo>
                  <a:lnTo>
                    <a:pt x="9982" y="6616"/>
                  </a:lnTo>
                  <a:lnTo>
                    <a:pt x="9613" y="9347"/>
                  </a:lnTo>
                  <a:lnTo>
                    <a:pt x="11417" y="9588"/>
                  </a:lnTo>
                  <a:lnTo>
                    <a:pt x="11785" y="6858"/>
                  </a:lnTo>
                  <a:lnTo>
                    <a:pt x="13449" y="4305"/>
                  </a:lnTo>
                  <a:lnTo>
                    <a:pt x="13817" y="1574"/>
                  </a:lnTo>
                  <a:close/>
                </a:path>
              </a:pathLst>
            </a:custGeom>
            <a:solidFill>
              <a:srgbClr val="3131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95216" y="3927037"/>
              <a:ext cx="33655" cy="29845"/>
            </a:xfrm>
            <a:custGeom>
              <a:avLst/>
              <a:gdLst/>
              <a:ahLst/>
              <a:cxnLst/>
              <a:rect l="l" t="t" r="r" b="b"/>
              <a:pathLst>
                <a:path w="33654" h="29845">
                  <a:moveTo>
                    <a:pt x="14986" y="1587"/>
                  </a:moveTo>
                  <a:lnTo>
                    <a:pt x="3467" y="0"/>
                  </a:lnTo>
                  <a:lnTo>
                    <a:pt x="0" y="25336"/>
                  </a:lnTo>
                  <a:lnTo>
                    <a:pt x="11506" y="26911"/>
                  </a:lnTo>
                  <a:lnTo>
                    <a:pt x="14986" y="1587"/>
                  </a:lnTo>
                  <a:close/>
                </a:path>
                <a:path w="33654" h="29845">
                  <a:moveTo>
                    <a:pt x="33312" y="4089"/>
                  </a:moveTo>
                  <a:lnTo>
                    <a:pt x="21793" y="2514"/>
                  </a:lnTo>
                  <a:lnTo>
                    <a:pt x="18326" y="27851"/>
                  </a:lnTo>
                  <a:lnTo>
                    <a:pt x="29845" y="29425"/>
                  </a:lnTo>
                  <a:lnTo>
                    <a:pt x="33312" y="4089"/>
                  </a:lnTo>
                  <a:close/>
                </a:path>
              </a:pathLst>
            </a:custGeom>
            <a:solidFill>
              <a:srgbClr val="8182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425493" y="3933550"/>
              <a:ext cx="5080" cy="20320"/>
            </a:xfrm>
            <a:custGeom>
              <a:avLst/>
              <a:gdLst/>
              <a:ahLst/>
              <a:cxnLst/>
              <a:rect l="l" t="t" r="r" b="b"/>
              <a:pathLst>
                <a:path w="5079" h="20320">
                  <a:moveTo>
                    <a:pt x="2705" y="0"/>
                  </a:moveTo>
                  <a:lnTo>
                    <a:pt x="0" y="19799"/>
                  </a:lnTo>
                  <a:lnTo>
                    <a:pt x="1917" y="20053"/>
                  </a:lnTo>
                  <a:lnTo>
                    <a:pt x="4622" y="266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427636" y="3935455"/>
              <a:ext cx="10160" cy="16510"/>
            </a:xfrm>
            <a:custGeom>
              <a:avLst/>
              <a:gdLst/>
              <a:ahLst/>
              <a:cxnLst/>
              <a:rect l="l" t="t" r="r" b="b"/>
              <a:pathLst>
                <a:path w="10160" h="16510">
                  <a:moveTo>
                    <a:pt x="2260" y="0"/>
                  </a:moveTo>
                  <a:lnTo>
                    <a:pt x="0" y="16510"/>
                  </a:lnTo>
                  <a:lnTo>
                    <a:pt x="9004" y="15049"/>
                  </a:lnTo>
                  <a:lnTo>
                    <a:pt x="9969" y="2197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430691" y="3943004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79" y="0"/>
                  </a:moveTo>
                  <a:lnTo>
                    <a:pt x="0" y="2070"/>
                  </a:lnTo>
                  <a:lnTo>
                    <a:pt x="6134" y="2908"/>
                  </a:lnTo>
                  <a:lnTo>
                    <a:pt x="6413" y="83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30700" y="3677241"/>
              <a:ext cx="156540" cy="6967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42764" y="4008368"/>
              <a:ext cx="275615" cy="7416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080927" y="3724675"/>
              <a:ext cx="51435" cy="13335"/>
            </a:xfrm>
            <a:custGeom>
              <a:avLst/>
              <a:gdLst/>
              <a:ahLst/>
              <a:cxnLst/>
              <a:rect l="l" t="t" r="r" b="b"/>
              <a:pathLst>
                <a:path w="51435" h="13335">
                  <a:moveTo>
                    <a:pt x="50838" y="8128"/>
                  </a:moveTo>
                  <a:lnTo>
                    <a:pt x="32004" y="5549"/>
                  </a:lnTo>
                  <a:lnTo>
                    <a:pt x="32524" y="1816"/>
                  </a:lnTo>
                  <a:lnTo>
                    <a:pt x="19304" y="0"/>
                  </a:lnTo>
                  <a:lnTo>
                    <a:pt x="18783" y="3733"/>
                  </a:lnTo>
                  <a:lnTo>
                    <a:pt x="647" y="1244"/>
                  </a:lnTo>
                  <a:lnTo>
                    <a:pt x="0" y="5994"/>
                  </a:lnTo>
                  <a:lnTo>
                    <a:pt x="50190" y="12877"/>
                  </a:lnTo>
                  <a:lnTo>
                    <a:pt x="50838" y="8128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058897" y="3725326"/>
              <a:ext cx="146050" cy="29845"/>
            </a:xfrm>
            <a:custGeom>
              <a:avLst/>
              <a:gdLst/>
              <a:ahLst/>
              <a:cxnLst/>
              <a:rect l="l" t="t" r="r" b="b"/>
              <a:pathLst>
                <a:path w="146050" h="29845">
                  <a:moveTo>
                    <a:pt x="6629" y="0"/>
                  </a:moveTo>
                  <a:lnTo>
                    <a:pt x="0" y="9690"/>
                  </a:lnTo>
                  <a:lnTo>
                    <a:pt x="145668" y="29654"/>
                  </a:lnTo>
                  <a:lnTo>
                    <a:pt x="141439" y="18478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1461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996722" y="3788506"/>
              <a:ext cx="221615" cy="114935"/>
            </a:xfrm>
            <a:custGeom>
              <a:avLst/>
              <a:gdLst/>
              <a:ahLst/>
              <a:cxnLst/>
              <a:rect l="l" t="t" r="r" b="b"/>
              <a:pathLst>
                <a:path w="221614" h="114935">
                  <a:moveTo>
                    <a:pt x="14300" y="0"/>
                  </a:moveTo>
                  <a:lnTo>
                    <a:pt x="11125" y="2387"/>
                  </a:lnTo>
                  <a:lnTo>
                    <a:pt x="0" y="83629"/>
                  </a:lnTo>
                  <a:lnTo>
                    <a:pt x="2400" y="86791"/>
                  </a:lnTo>
                  <a:lnTo>
                    <a:pt x="207022" y="114833"/>
                  </a:lnTo>
                  <a:lnTo>
                    <a:pt x="210185" y="112433"/>
                  </a:lnTo>
                  <a:lnTo>
                    <a:pt x="221310" y="31203"/>
                  </a:lnTo>
                  <a:lnTo>
                    <a:pt x="218909" y="28028"/>
                  </a:lnTo>
                  <a:lnTo>
                    <a:pt x="17703" y="457"/>
                  </a:lnTo>
                  <a:lnTo>
                    <a:pt x="14300" y="0"/>
                  </a:lnTo>
                  <a:close/>
                </a:path>
              </a:pathLst>
            </a:custGeom>
            <a:solidFill>
              <a:srgbClr val="377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 rot="420000">
            <a:off x="4690680" y="5177404"/>
            <a:ext cx="185725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"/>
              </a:lnSpc>
            </a:pPr>
            <a:r>
              <a:rPr sz="250" spc="-10" dirty="0">
                <a:solidFill>
                  <a:srgbClr val="C4C4C5"/>
                </a:solidFill>
                <a:latin typeface="Arial"/>
                <a:cs typeface="Arial"/>
              </a:rPr>
              <a:t>RYANMATIC</a:t>
            </a:r>
            <a:endParaRPr sz="2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 rot="420000">
            <a:off x="4693107" y="5204150"/>
            <a:ext cx="170127" cy="1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"/>
              </a:lnSpc>
            </a:pPr>
            <a:r>
              <a:rPr sz="150" dirty="0">
                <a:solidFill>
                  <a:srgbClr val="C4C4C5"/>
                </a:solidFill>
                <a:latin typeface="Arial"/>
                <a:cs typeface="Arial"/>
              </a:rPr>
              <a:t>Hand-Held</a:t>
            </a:r>
            <a:r>
              <a:rPr sz="150" spc="30" dirty="0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sz="150" spc="-10" dirty="0">
                <a:solidFill>
                  <a:srgbClr val="C4C4C5"/>
                </a:solidFill>
                <a:latin typeface="Arial"/>
                <a:cs typeface="Arial"/>
              </a:rPr>
              <a:t>Grinder</a:t>
            </a:r>
            <a:endParaRPr sz="1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 rot="420000">
            <a:off x="4687919" y="5223733"/>
            <a:ext cx="180982" cy="1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"/>
              </a:lnSpc>
            </a:pPr>
            <a:r>
              <a:rPr sz="100" dirty="0">
                <a:solidFill>
                  <a:srgbClr val="C4C4C5"/>
                </a:solidFill>
                <a:latin typeface="Arial"/>
                <a:cs typeface="Arial"/>
              </a:rPr>
              <a:t>Made</a:t>
            </a:r>
            <a:r>
              <a:rPr sz="100" spc="30" dirty="0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sz="100" dirty="0">
                <a:solidFill>
                  <a:srgbClr val="C4C4C5"/>
                </a:solidFill>
                <a:latin typeface="Arial"/>
                <a:cs typeface="Arial"/>
              </a:rPr>
              <a:t>in</a:t>
            </a:r>
            <a:r>
              <a:rPr sz="100" spc="35" dirty="0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sz="100" dirty="0">
                <a:solidFill>
                  <a:srgbClr val="C4C4C5"/>
                </a:solidFill>
                <a:latin typeface="Arial"/>
                <a:cs typeface="Arial"/>
              </a:rPr>
              <a:t>Keighley,</a:t>
            </a:r>
            <a:r>
              <a:rPr sz="100" spc="35" dirty="0">
                <a:solidFill>
                  <a:srgbClr val="C4C4C5"/>
                </a:solidFill>
                <a:latin typeface="Arial"/>
                <a:cs typeface="Arial"/>
              </a:rPr>
              <a:t> </a:t>
            </a:r>
            <a:r>
              <a:rPr sz="100" spc="-10" dirty="0">
                <a:solidFill>
                  <a:srgbClr val="C4C4C5"/>
                </a:solidFill>
                <a:latin typeface="Arial"/>
                <a:cs typeface="Arial"/>
              </a:rPr>
              <a:t>England.</a:t>
            </a:r>
            <a:endParaRPr sz="100">
              <a:latin typeface="Arial"/>
              <a:cs typeface="Arial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4220371" y="5154758"/>
            <a:ext cx="665480" cy="103505"/>
            <a:chOff x="4548081" y="3793788"/>
            <a:chExt cx="665480" cy="103505"/>
          </a:xfrm>
        </p:grpSpPr>
        <p:sp>
          <p:nvSpPr>
            <p:cNvPr id="90" name="object 90"/>
            <p:cNvSpPr/>
            <p:nvPr/>
          </p:nvSpPr>
          <p:spPr>
            <a:xfrm>
              <a:off x="4551891" y="3832016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25788" y="0"/>
                  </a:moveTo>
                  <a:lnTo>
                    <a:pt x="12706" y="2519"/>
                  </a:lnTo>
                  <a:lnTo>
                    <a:pt x="3938" y="10377"/>
                  </a:lnTo>
                  <a:lnTo>
                    <a:pt x="0" y="20990"/>
                  </a:lnTo>
                  <a:lnTo>
                    <a:pt x="1404" y="31775"/>
                  </a:lnTo>
                  <a:lnTo>
                    <a:pt x="9723" y="41580"/>
                  </a:lnTo>
                  <a:lnTo>
                    <a:pt x="22375" y="46021"/>
                  </a:lnTo>
                  <a:lnTo>
                    <a:pt x="35652" y="42323"/>
                  </a:lnTo>
                  <a:lnTo>
                    <a:pt x="45842" y="27711"/>
                  </a:lnTo>
                </a:path>
              </a:pathLst>
            </a:custGeom>
            <a:ln w="7200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002949" y="3793789"/>
              <a:ext cx="210185" cy="103505"/>
            </a:xfrm>
            <a:custGeom>
              <a:avLst/>
              <a:gdLst/>
              <a:ahLst/>
              <a:cxnLst/>
              <a:rect l="l" t="t" r="r" b="b"/>
              <a:pathLst>
                <a:path w="210185" h="103504">
                  <a:moveTo>
                    <a:pt x="7340" y="71755"/>
                  </a:moveTo>
                  <a:lnTo>
                    <a:pt x="6019" y="70015"/>
                  </a:lnTo>
                  <a:lnTo>
                    <a:pt x="4140" y="69761"/>
                  </a:lnTo>
                  <a:lnTo>
                    <a:pt x="2260" y="69507"/>
                  </a:lnTo>
                  <a:lnTo>
                    <a:pt x="520" y="70827"/>
                  </a:lnTo>
                  <a:lnTo>
                    <a:pt x="0" y="74587"/>
                  </a:lnTo>
                  <a:lnTo>
                    <a:pt x="1320" y="76327"/>
                  </a:lnTo>
                  <a:lnTo>
                    <a:pt x="5092" y="76847"/>
                  </a:lnTo>
                  <a:lnTo>
                    <a:pt x="6832" y="75526"/>
                  </a:lnTo>
                  <a:lnTo>
                    <a:pt x="7340" y="71755"/>
                  </a:lnTo>
                  <a:close/>
                </a:path>
                <a:path w="210185" h="103504">
                  <a:moveTo>
                    <a:pt x="16865" y="2260"/>
                  </a:moveTo>
                  <a:lnTo>
                    <a:pt x="15544" y="520"/>
                  </a:lnTo>
                  <a:lnTo>
                    <a:pt x="13665" y="266"/>
                  </a:lnTo>
                  <a:lnTo>
                    <a:pt x="11772" y="0"/>
                  </a:lnTo>
                  <a:lnTo>
                    <a:pt x="10045" y="1320"/>
                  </a:lnTo>
                  <a:lnTo>
                    <a:pt x="9525" y="5092"/>
                  </a:lnTo>
                  <a:lnTo>
                    <a:pt x="10845" y="6832"/>
                  </a:lnTo>
                  <a:lnTo>
                    <a:pt x="14617" y="7353"/>
                  </a:lnTo>
                  <a:lnTo>
                    <a:pt x="16344" y="6032"/>
                  </a:lnTo>
                  <a:lnTo>
                    <a:pt x="16865" y="2260"/>
                  </a:lnTo>
                  <a:close/>
                </a:path>
                <a:path w="210185" h="103504">
                  <a:moveTo>
                    <a:pt x="200469" y="98221"/>
                  </a:moveTo>
                  <a:lnTo>
                    <a:pt x="199136" y="96481"/>
                  </a:lnTo>
                  <a:lnTo>
                    <a:pt x="197256" y="96227"/>
                  </a:lnTo>
                  <a:lnTo>
                    <a:pt x="195376" y="95973"/>
                  </a:lnTo>
                  <a:lnTo>
                    <a:pt x="193636" y="97282"/>
                  </a:lnTo>
                  <a:lnTo>
                    <a:pt x="193116" y="101053"/>
                  </a:lnTo>
                  <a:lnTo>
                    <a:pt x="194437" y="102793"/>
                  </a:lnTo>
                  <a:lnTo>
                    <a:pt x="198208" y="103314"/>
                  </a:lnTo>
                  <a:lnTo>
                    <a:pt x="199948" y="101993"/>
                  </a:lnTo>
                  <a:lnTo>
                    <a:pt x="200469" y="98221"/>
                  </a:lnTo>
                  <a:close/>
                </a:path>
                <a:path w="210185" h="103504">
                  <a:moveTo>
                    <a:pt x="209981" y="28727"/>
                  </a:moveTo>
                  <a:lnTo>
                    <a:pt x="208673" y="26987"/>
                  </a:lnTo>
                  <a:lnTo>
                    <a:pt x="206781" y="26733"/>
                  </a:lnTo>
                  <a:lnTo>
                    <a:pt x="204901" y="26479"/>
                  </a:lnTo>
                  <a:lnTo>
                    <a:pt x="203161" y="27800"/>
                  </a:lnTo>
                  <a:lnTo>
                    <a:pt x="202641" y="31559"/>
                  </a:lnTo>
                  <a:lnTo>
                    <a:pt x="203962" y="33299"/>
                  </a:lnTo>
                  <a:lnTo>
                    <a:pt x="207733" y="33820"/>
                  </a:lnTo>
                  <a:lnTo>
                    <a:pt x="209461" y="32499"/>
                  </a:lnTo>
                  <a:lnTo>
                    <a:pt x="209981" y="28727"/>
                  </a:lnTo>
                  <a:close/>
                </a:path>
              </a:pathLst>
            </a:custGeom>
            <a:solidFill>
              <a:srgbClr val="2E63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 rot="420000">
            <a:off x="4317199" y="5159160"/>
            <a:ext cx="223433" cy="31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5"/>
              </a:lnSpc>
            </a:pPr>
            <a:r>
              <a:rPr sz="250" dirty="0">
                <a:solidFill>
                  <a:srgbClr val="1D6A8C"/>
                </a:solidFill>
                <a:latin typeface="Arial"/>
                <a:cs typeface="Arial"/>
              </a:rPr>
              <a:t>V.Ryan</a:t>
            </a:r>
            <a:r>
              <a:rPr sz="250" spc="-10" dirty="0">
                <a:solidFill>
                  <a:srgbClr val="1D6A8C"/>
                </a:solidFill>
                <a:latin typeface="Arial"/>
                <a:cs typeface="Arial"/>
              </a:rPr>
              <a:t> </a:t>
            </a:r>
            <a:r>
              <a:rPr sz="250" dirty="0">
                <a:solidFill>
                  <a:srgbClr val="1D6A8C"/>
                </a:solidFill>
                <a:latin typeface="Arial"/>
                <a:cs typeface="Arial"/>
              </a:rPr>
              <a:t>©</a:t>
            </a:r>
            <a:r>
              <a:rPr sz="250" spc="-5" dirty="0">
                <a:solidFill>
                  <a:srgbClr val="1D6A8C"/>
                </a:solidFill>
                <a:latin typeface="Arial"/>
                <a:cs typeface="Arial"/>
              </a:rPr>
              <a:t> </a:t>
            </a:r>
            <a:r>
              <a:rPr sz="250" spc="-20" dirty="0">
                <a:solidFill>
                  <a:srgbClr val="1D6A8C"/>
                </a:solidFill>
                <a:latin typeface="Arial"/>
                <a:cs typeface="Arial"/>
              </a:rPr>
              <a:t>2023</a:t>
            </a:r>
            <a:endParaRPr sz="25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4122094" y="4112141"/>
            <a:ext cx="2077085" cy="1209675"/>
            <a:chOff x="4449804" y="2751171"/>
            <a:chExt cx="2077085" cy="1209675"/>
          </a:xfrm>
        </p:grpSpPr>
        <p:sp>
          <p:nvSpPr>
            <p:cNvPr id="94" name="object 94"/>
            <p:cNvSpPr/>
            <p:nvPr/>
          </p:nvSpPr>
          <p:spPr>
            <a:xfrm>
              <a:off x="4449800" y="3735648"/>
              <a:ext cx="280670" cy="193040"/>
            </a:xfrm>
            <a:custGeom>
              <a:avLst/>
              <a:gdLst/>
              <a:ahLst/>
              <a:cxnLst/>
              <a:rect l="l" t="t" r="r" b="b"/>
              <a:pathLst>
                <a:path w="280670" h="193039">
                  <a:moveTo>
                    <a:pt x="280403" y="60223"/>
                  </a:moveTo>
                  <a:lnTo>
                    <a:pt x="259245" y="60109"/>
                  </a:lnTo>
                  <a:lnTo>
                    <a:pt x="212077" y="56235"/>
                  </a:lnTo>
                  <a:lnTo>
                    <a:pt x="202704" y="56197"/>
                  </a:lnTo>
                  <a:lnTo>
                    <a:pt x="212242" y="5384"/>
                  </a:lnTo>
                  <a:lnTo>
                    <a:pt x="159067" y="2019"/>
                  </a:lnTo>
                  <a:lnTo>
                    <a:pt x="119113" y="88"/>
                  </a:lnTo>
                  <a:lnTo>
                    <a:pt x="93789" y="0"/>
                  </a:lnTo>
                  <a:lnTo>
                    <a:pt x="78016" y="5105"/>
                  </a:lnTo>
                  <a:lnTo>
                    <a:pt x="37719" y="28092"/>
                  </a:lnTo>
                  <a:lnTo>
                    <a:pt x="11404" y="58064"/>
                  </a:lnTo>
                  <a:lnTo>
                    <a:pt x="12" y="116293"/>
                  </a:lnTo>
                  <a:lnTo>
                    <a:pt x="0" y="134594"/>
                  </a:lnTo>
                  <a:lnTo>
                    <a:pt x="8890" y="144945"/>
                  </a:lnTo>
                  <a:lnTo>
                    <a:pt x="26797" y="155968"/>
                  </a:lnTo>
                  <a:lnTo>
                    <a:pt x="46799" y="165862"/>
                  </a:lnTo>
                  <a:lnTo>
                    <a:pt x="61963" y="172796"/>
                  </a:lnTo>
                  <a:lnTo>
                    <a:pt x="96088" y="182029"/>
                  </a:lnTo>
                  <a:lnTo>
                    <a:pt x="114312" y="175323"/>
                  </a:lnTo>
                  <a:lnTo>
                    <a:pt x="91948" y="133477"/>
                  </a:lnTo>
                  <a:lnTo>
                    <a:pt x="52692" y="115709"/>
                  </a:lnTo>
                  <a:lnTo>
                    <a:pt x="45339" y="113055"/>
                  </a:lnTo>
                  <a:lnTo>
                    <a:pt x="50660" y="104622"/>
                  </a:lnTo>
                  <a:lnTo>
                    <a:pt x="63728" y="85915"/>
                  </a:lnTo>
                  <a:lnTo>
                    <a:pt x="80162" y="66878"/>
                  </a:lnTo>
                  <a:lnTo>
                    <a:pt x="95592" y="57429"/>
                  </a:lnTo>
                  <a:lnTo>
                    <a:pt x="119710" y="57518"/>
                  </a:lnTo>
                  <a:lnTo>
                    <a:pt x="155257" y="59461"/>
                  </a:lnTo>
                  <a:lnTo>
                    <a:pt x="188239" y="61861"/>
                  </a:lnTo>
                  <a:lnTo>
                    <a:pt x="180759" y="77762"/>
                  </a:lnTo>
                  <a:lnTo>
                    <a:pt x="176314" y="101066"/>
                  </a:lnTo>
                  <a:lnTo>
                    <a:pt x="174612" y="124523"/>
                  </a:lnTo>
                  <a:lnTo>
                    <a:pt x="172681" y="146634"/>
                  </a:lnTo>
                  <a:lnTo>
                    <a:pt x="174980" y="168262"/>
                  </a:lnTo>
                  <a:lnTo>
                    <a:pt x="185521" y="186131"/>
                  </a:lnTo>
                  <a:lnTo>
                    <a:pt x="200634" y="192443"/>
                  </a:lnTo>
                  <a:lnTo>
                    <a:pt x="216636" y="179451"/>
                  </a:lnTo>
                  <a:lnTo>
                    <a:pt x="235153" y="146596"/>
                  </a:lnTo>
                  <a:lnTo>
                    <a:pt x="256120" y="107200"/>
                  </a:lnTo>
                  <a:lnTo>
                    <a:pt x="280403" y="60223"/>
                  </a:lnTo>
                  <a:close/>
                </a:path>
              </a:pathLst>
            </a:custGeom>
            <a:solidFill>
              <a:srgbClr val="EADF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460401" y="3594234"/>
              <a:ext cx="606425" cy="366395"/>
            </a:xfrm>
            <a:custGeom>
              <a:avLst/>
              <a:gdLst/>
              <a:ahLst/>
              <a:cxnLst/>
              <a:rect l="l" t="t" r="r" b="b"/>
              <a:pathLst>
                <a:path w="606425" h="366395">
                  <a:moveTo>
                    <a:pt x="553726" y="0"/>
                  </a:moveTo>
                  <a:lnTo>
                    <a:pt x="504259" y="18598"/>
                  </a:lnTo>
                  <a:lnTo>
                    <a:pt x="456313" y="38050"/>
                  </a:lnTo>
                  <a:lnTo>
                    <a:pt x="408874" y="57787"/>
                  </a:lnTo>
                  <a:lnTo>
                    <a:pt x="360928" y="77242"/>
                  </a:lnTo>
                  <a:lnTo>
                    <a:pt x="311461" y="95846"/>
                  </a:lnTo>
                  <a:lnTo>
                    <a:pt x="160864" y="130759"/>
                  </a:lnTo>
                  <a:lnTo>
                    <a:pt x="129264" y="135955"/>
                  </a:lnTo>
                  <a:lnTo>
                    <a:pt x="95704" y="143003"/>
                  </a:lnTo>
                  <a:lnTo>
                    <a:pt x="34791" y="165125"/>
                  </a:lnTo>
                  <a:lnTo>
                    <a:pt x="16527" y="199649"/>
                  </a:lnTo>
                  <a:lnTo>
                    <a:pt x="0" y="271074"/>
                  </a:lnTo>
                  <a:lnTo>
                    <a:pt x="3587" y="308241"/>
                  </a:lnTo>
                  <a:lnTo>
                    <a:pt x="11406" y="321174"/>
                  </a:lnTo>
                  <a:lnTo>
                    <a:pt x="32534" y="337083"/>
                  </a:lnTo>
                  <a:lnTo>
                    <a:pt x="60362" y="353097"/>
                  </a:lnTo>
                  <a:lnTo>
                    <a:pt x="88284" y="366344"/>
                  </a:lnTo>
                  <a:lnTo>
                    <a:pt x="96032" y="364717"/>
                  </a:lnTo>
                  <a:lnTo>
                    <a:pt x="102236" y="355045"/>
                  </a:lnTo>
                  <a:lnTo>
                    <a:pt x="103566" y="342428"/>
                  </a:lnTo>
                  <a:lnTo>
                    <a:pt x="96691" y="331965"/>
                  </a:lnTo>
                  <a:lnTo>
                    <a:pt x="50844" y="299961"/>
                  </a:lnTo>
                  <a:lnTo>
                    <a:pt x="49765" y="277625"/>
                  </a:lnTo>
                  <a:lnTo>
                    <a:pt x="51473" y="257343"/>
                  </a:lnTo>
                  <a:lnTo>
                    <a:pt x="56838" y="237274"/>
                  </a:lnTo>
                  <a:lnTo>
                    <a:pt x="66732" y="215582"/>
                  </a:lnTo>
                  <a:lnTo>
                    <a:pt x="94919" y="215137"/>
                  </a:lnTo>
                  <a:lnTo>
                    <a:pt x="125474" y="212907"/>
                  </a:lnTo>
                  <a:lnTo>
                    <a:pt x="152884" y="210551"/>
                  </a:lnTo>
                  <a:lnTo>
                    <a:pt x="171634" y="209727"/>
                  </a:lnTo>
                  <a:lnTo>
                    <a:pt x="198628" y="217870"/>
                  </a:lnTo>
                  <a:lnTo>
                    <a:pt x="245143" y="234380"/>
                  </a:lnTo>
                  <a:lnTo>
                    <a:pt x="297223" y="248863"/>
                  </a:lnTo>
                  <a:lnTo>
                    <a:pt x="340912" y="250926"/>
                  </a:lnTo>
                  <a:lnTo>
                    <a:pt x="377229" y="248265"/>
                  </a:lnTo>
                  <a:lnTo>
                    <a:pt x="432064" y="248977"/>
                  </a:lnTo>
                  <a:lnTo>
                    <a:pt x="493907" y="250863"/>
                  </a:lnTo>
                  <a:lnTo>
                    <a:pt x="551250" y="251724"/>
                  </a:lnTo>
                  <a:lnTo>
                    <a:pt x="592581" y="249362"/>
                  </a:lnTo>
                  <a:lnTo>
                    <a:pt x="606393" y="241579"/>
                  </a:lnTo>
                  <a:lnTo>
                    <a:pt x="599462" y="212142"/>
                  </a:lnTo>
                  <a:lnTo>
                    <a:pt x="576625" y="97963"/>
                  </a:lnTo>
                  <a:lnTo>
                    <a:pt x="564290" y="40208"/>
                  </a:lnTo>
                  <a:lnTo>
                    <a:pt x="553726" y="0"/>
                  </a:lnTo>
                  <a:close/>
                </a:path>
              </a:pathLst>
            </a:custGeom>
            <a:solidFill>
              <a:srgbClr val="FAEF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820396" y="2751171"/>
              <a:ext cx="1706245" cy="1149350"/>
            </a:xfrm>
            <a:custGeom>
              <a:avLst/>
              <a:gdLst/>
              <a:ahLst/>
              <a:cxnLst/>
              <a:rect l="l" t="t" r="r" b="b"/>
              <a:pathLst>
                <a:path w="1706245" h="1149350">
                  <a:moveTo>
                    <a:pt x="1484985" y="0"/>
                  </a:moveTo>
                  <a:lnTo>
                    <a:pt x="1429883" y="12832"/>
                  </a:lnTo>
                  <a:lnTo>
                    <a:pt x="1375704" y="46289"/>
                  </a:lnTo>
                  <a:lnTo>
                    <a:pt x="1324757" y="102411"/>
                  </a:lnTo>
                  <a:lnTo>
                    <a:pt x="1301216" y="139610"/>
                  </a:lnTo>
                  <a:lnTo>
                    <a:pt x="817587" y="608862"/>
                  </a:lnTo>
                  <a:lnTo>
                    <a:pt x="0" y="904086"/>
                  </a:lnTo>
                  <a:lnTo>
                    <a:pt x="65900" y="1148790"/>
                  </a:lnTo>
                  <a:lnTo>
                    <a:pt x="115921" y="1145844"/>
                  </a:lnTo>
                  <a:lnTo>
                    <a:pt x="165980" y="1141645"/>
                  </a:lnTo>
                  <a:lnTo>
                    <a:pt x="216044" y="1136283"/>
                  </a:lnTo>
                  <a:lnTo>
                    <a:pt x="266077" y="1129848"/>
                  </a:lnTo>
                  <a:lnTo>
                    <a:pt x="316044" y="1122431"/>
                  </a:lnTo>
                  <a:lnTo>
                    <a:pt x="365911" y="1114122"/>
                  </a:lnTo>
                  <a:lnTo>
                    <a:pt x="415641" y="1105012"/>
                  </a:lnTo>
                  <a:lnTo>
                    <a:pt x="465202" y="1095192"/>
                  </a:lnTo>
                  <a:lnTo>
                    <a:pt x="514557" y="1084752"/>
                  </a:lnTo>
                  <a:lnTo>
                    <a:pt x="563671" y="1073782"/>
                  </a:lnTo>
                  <a:lnTo>
                    <a:pt x="612510" y="1062373"/>
                  </a:lnTo>
                  <a:lnTo>
                    <a:pt x="661040" y="1050615"/>
                  </a:lnTo>
                  <a:lnTo>
                    <a:pt x="709224" y="1038600"/>
                  </a:lnTo>
                  <a:lnTo>
                    <a:pt x="804417" y="1014157"/>
                  </a:lnTo>
                  <a:lnTo>
                    <a:pt x="855523" y="999079"/>
                  </a:lnTo>
                  <a:lnTo>
                    <a:pt x="904311" y="981958"/>
                  </a:lnTo>
                  <a:lnTo>
                    <a:pt x="951250" y="963313"/>
                  </a:lnTo>
                  <a:lnTo>
                    <a:pt x="996810" y="943664"/>
                  </a:lnTo>
                  <a:lnTo>
                    <a:pt x="1085671" y="903434"/>
                  </a:lnTo>
                  <a:lnTo>
                    <a:pt x="1129910" y="883893"/>
                  </a:lnTo>
                  <a:lnTo>
                    <a:pt x="1174648" y="865427"/>
                  </a:lnTo>
                  <a:lnTo>
                    <a:pt x="1213586" y="842362"/>
                  </a:lnTo>
                  <a:lnTo>
                    <a:pt x="1253969" y="815293"/>
                  </a:lnTo>
                  <a:lnTo>
                    <a:pt x="1295360" y="784908"/>
                  </a:lnTo>
                  <a:lnTo>
                    <a:pt x="1337325" y="751895"/>
                  </a:lnTo>
                  <a:lnTo>
                    <a:pt x="1379430" y="716942"/>
                  </a:lnTo>
                  <a:lnTo>
                    <a:pt x="1421237" y="680738"/>
                  </a:lnTo>
                  <a:lnTo>
                    <a:pt x="1462314" y="643969"/>
                  </a:lnTo>
                  <a:lnTo>
                    <a:pt x="1502224" y="607324"/>
                  </a:lnTo>
                  <a:lnTo>
                    <a:pt x="1540533" y="571491"/>
                  </a:lnTo>
                  <a:lnTo>
                    <a:pt x="1641500" y="475741"/>
                  </a:lnTo>
                  <a:lnTo>
                    <a:pt x="1664367" y="435129"/>
                  </a:lnTo>
                  <a:lnTo>
                    <a:pt x="1681982" y="394825"/>
                  </a:lnTo>
                  <a:lnTo>
                    <a:pt x="1694633" y="355083"/>
                  </a:lnTo>
                  <a:lnTo>
                    <a:pt x="1702609" y="316160"/>
                  </a:lnTo>
                  <a:lnTo>
                    <a:pt x="1706198" y="278309"/>
                  </a:lnTo>
                  <a:lnTo>
                    <a:pt x="1705690" y="241786"/>
                  </a:lnTo>
                  <a:lnTo>
                    <a:pt x="1693533" y="173746"/>
                  </a:lnTo>
                  <a:lnTo>
                    <a:pt x="1668446" y="114081"/>
                  </a:lnTo>
                  <a:lnTo>
                    <a:pt x="1632740" y="64832"/>
                  </a:lnTo>
                  <a:lnTo>
                    <a:pt x="1588722" y="28041"/>
                  </a:lnTo>
                  <a:lnTo>
                    <a:pt x="1538700" y="5750"/>
                  </a:lnTo>
                  <a:lnTo>
                    <a:pt x="1512160" y="679"/>
                  </a:lnTo>
                  <a:lnTo>
                    <a:pt x="1484985" y="0"/>
                  </a:lnTo>
                  <a:close/>
                </a:path>
              </a:pathLst>
            </a:custGeom>
            <a:solidFill>
              <a:srgbClr val="007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5797144" y="6443949"/>
            <a:ext cx="75247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V.Ryan </a:t>
            </a:r>
            <a:r>
              <a:rPr sz="85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850" spc="-1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1619579" y="5157691"/>
            <a:ext cx="3868420" cy="3656329"/>
            <a:chOff x="1947289" y="3796721"/>
            <a:chExt cx="3868420" cy="3656329"/>
          </a:xfrm>
        </p:grpSpPr>
        <p:pic>
          <p:nvPicPr>
            <p:cNvPr id="99" name="object 9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16897" y="3796721"/>
              <a:ext cx="119079" cy="11908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82879" y="3827084"/>
              <a:ext cx="332535" cy="245481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548371" y="3840831"/>
              <a:ext cx="265430" cy="227965"/>
            </a:xfrm>
            <a:custGeom>
              <a:avLst/>
              <a:gdLst/>
              <a:ahLst/>
              <a:cxnLst/>
              <a:rect l="l" t="t" r="r" b="b"/>
              <a:pathLst>
                <a:path w="265429" h="227964">
                  <a:moveTo>
                    <a:pt x="2774" y="104178"/>
                  </a:moveTo>
                  <a:lnTo>
                    <a:pt x="18371" y="91359"/>
                  </a:lnTo>
                  <a:lnTo>
                    <a:pt x="27425" y="80344"/>
                  </a:lnTo>
                  <a:lnTo>
                    <a:pt x="33563" y="69289"/>
                  </a:lnTo>
                  <a:lnTo>
                    <a:pt x="40417" y="56349"/>
                  </a:lnTo>
                  <a:lnTo>
                    <a:pt x="49296" y="40181"/>
                  </a:lnTo>
                  <a:lnTo>
                    <a:pt x="61889" y="19835"/>
                  </a:lnTo>
                  <a:lnTo>
                    <a:pt x="76793" y="3659"/>
                  </a:lnTo>
                  <a:lnTo>
                    <a:pt x="92601" y="0"/>
                  </a:lnTo>
                  <a:lnTo>
                    <a:pt x="107323" y="4736"/>
                  </a:lnTo>
                  <a:lnTo>
                    <a:pt x="114832" y="8267"/>
                  </a:lnTo>
                  <a:lnTo>
                    <a:pt x="119579" y="14866"/>
                  </a:lnTo>
                  <a:lnTo>
                    <a:pt x="126015" y="28803"/>
                  </a:lnTo>
                  <a:lnTo>
                    <a:pt x="128072" y="37638"/>
                  </a:lnTo>
                  <a:lnTo>
                    <a:pt x="127874" y="42095"/>
                  </a:lnTo>
                  <a:lnTo>
                    <a:pt x="130349" y="40592"/>
                  </a:lnTo>
                  <a:lnTo>
                    <a:pt x="140429" y="31546"/>
                  </a:lnTo>
                  <a:lnTo>
                    <a:pt x="153675" y="29154"/>
                  </a:lnTo>
                  <a:lnTo>
                    <a:pt x="170036" y="37052"/>
                  </a:lnTo>
                  <a:lnTo>
                    <a:pt x="183992" y="52445"/>
                  </a:lnTo>
                  <a:lnTo>
                    <a:pt x="190023" y="72542"/>
                  </a:lnTo>
                  <a:lnTo>
                    <a:pt x="200297" y="66217"/>
                  </a:lnTo>
                  <a:lnTo>
                    <a:pt x="235156" y="87366"/>
                  </a:lnTo>
                  <a:lnTo>
                    <a:pt x="236162" y="93383"/>
                  </a:lnTo>
                  <a:lnTo>
                    <a:pt x="237054" y="94970"/>
                  </a:lnTo>
                  <a:lnTo>
                    <a:pt x="239908" y="94513"/>
                  </a:lnTo>
                  <a:lnTo>
                    <a:pt x="245077" y="94522"/>
                  </a:lnTo>
                  <a:lnTo>
                    <a:pt x="252913" y="97510"/>
                  </a:lnTo>
                  <a:lnTo>
                    <a:pt x="265068" y="118729"/>
                  </a:lnTo>
                  <a:lnTo>
                    <a:pt x="257560" y="147648"/>
                  </a:lnTo>
                  <a:lnTo>
                    <a:pt x="241753" y="176479"/>
                  </a:lnTo>
                  <a:lnTo>
                    <a:pt x="229012" y="197434"/>
                  </a:lnTo>
                  <a:lnTo>
                    <a:pt x="207293" y="224291"/>
                  </a:lnTo>
                  <a:lnTo>
                    <a:pt x="186336" y="227782"/>
                  </a:lnTo>
                  <a:lnTo>
                    <a:pt x="165918" y="221560"/>
                  </a:lnTo>
                  <a:lnTo>
                    <a:pt x="145814" y="219278"/>
                  </a:lnTo>
                  <a:lnTo>
                    <a:pt x="134871" y="216802"/>
                  </a:lnTo>
                  <a:lnTo>
                    <a:pt x="127024" y="207894"/>
                  </a:lnTo>
                  <a:lnTo>
                    <a:pt x="121397" y="198445"/>
                  </a:lnTo>
                  <a:lnTo>
                    <a:pt x="117112" y="194348"/>
                  </a:lnTo>
                  <a:lnTo>
                    <a:pt x="97640" y="197438"/>
                  </a:lnTo>
                  <a:lnTo>
                    <a:pt x="85092" y="197677"/>
                  </a:lnTo>
                  <a:lnTo>
                    <a:pt x="73349" y="191803"/>
                  </a:lnTo>
                  <a:lnTo>
                    <a:pt x="56292" y="176555"/>
                  </a:lnTo>
                  <a:lnTo>
                    <a:pt x="53404" y="169796"/>
                  </a:lnTo>
                  <a:lnTo>
                    <a:pt x="55158" y="165204"/>
                  </a:lnTo>
                  <a:lnTo>
                    <a:pt x="52716" y="162675"/>
                  </a:lnTo>
                  <a:lnTo>
                    <a:pt x="37242" y="162102"/>
                  </a:lnTo>
                  <a:lnTo>
                    <a:pt x="19235" y="154275"/>
                  </a:lnTo>
                  <a:lnTo>
                    <a:pt x="6154" y="136107"/>
                  </a:lnTo>
                  <a:lnTo>
                    <a:pt x="0" y="116456"/>
                  </a:lnTo>
                  <a:lnTo>
                    <a:pt x="2774" y="104178"/>
                  </a:lnTo>
                  <a:close/>
                </a:path>
              </a:pathLst>
            </a:custGeom>
            <a:ln w="3594">
              <a:solidFill>
                <a:srgbClr val="D9D9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601656" y="3879353"/>
              <a:ext cx="184068" cy="18343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02177" y="4725169"/>
              <a:ext cx="410159" cy="272742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90118" y="6780067"/>
              <a:ext cx="1515158" cy="41015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54344" y="4667435"/>
              <a:ext cx="2143627" cy="294055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951099" y="4667428"/>
              <a:ext cx="2146935" cy="294640"/>
            </a:xfrm>
            <a:custGeom>
              <a:avLst/>
              <a:gdLst/>
              <a:ahLst/>
              <a:cxnLst/>
              <a:rect l="l" t="t" r="r" b="b"/>
              <a:pathLst>
                <a:path w="2146935" h="294639">
                  <a:moveTo>
                    <a:pt x="2146884" y="0"/>
                  </a:moveTo>
                  <a:lnTo>
                    <a:pt x="0" y="0"/>
                  </a:lnTo>
                  <a:lnTo>
                    <a:pt x="0" y="294068"/>
                  </a:lnTo>
                  <a:lnTo>
                    <a:pt x="2146884" y="294068"/>
                  </a:lnTo>
                  <a:lnTo>
                    <a:pt x="2146884" y="0"/>
                  </a:lnTo>
                  <a:close/>
                </a:path>
              </a:pathLst>
            </a:custGeom>
            <a:ln w="7200">
              <a:solidFill>
                <a:srgbClr val="9898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1826387" y="8254143"/>
            <a:ext cx="107378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sz="1200" spc="-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5396916" y="2930853"/>
            <a:ext cx="833119" cy="1128395"/>
            <a:chOff x="5724626" y="1569883"/>
            <a:chExt cx="833119" cy="1128395"/>
          </a:xfrm>
        </p:grpSpPr>
        <p:sp>
          <p:nvSpPr>
            <p:cNvPr id="109" name="object 109"/>
            <p:cNvSpPr/>
            <p:nvPr/>
          </p:nvSpPr>
          <p:spPr>
            <a:xfrm>
              <a:off x="6510959" y="1721145"/>
              <a:ext cx="28575" cy="22225"/>
            </a:xfrm>
            <a:custGeom>
              <a:avLst/>
              <a:gdLst/>
              <a:ahLst/>
              <a:cxnLst/>
              <a:rect l="l" t="t" r="r" b="b"/>
              <a:pathLst>
                <a:path w="28575" h="22225">
                  <a:moveTo>
                    <a:pt x="25831" y="0"/>
                  </a:moveTo>
                  <a:lnTo>
                    <a:pt x="0" y="3149"/>
                  </a:lnTo>
                  <a:lnTo>
                    <a:pt x="2311" y="22110"/>
                  </a:lnTo>
                  <a:lnTo>
                    <a:pt x="28143" y="18961"/>
                  </a:lnTo>
                  <a:lnTo>
                    <a:pt x="25831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724626" y="1725076"/>
              <a:ext cx="755015" cy="973455"/>
            </a:xfrm>
            <a:custGeom>
              <a:avLst/>
              <a:gdLst/>
              <a:ahLst/>
              <a:cxnLst/>
              <a:rect l="l" t="t" r="r" b="b"/>
              <a:pathLst>
                <a:path w="755014" h="973455">
                  <a:moveTo>
                    <a:pt x="645579" y="0"/>
                  </a:moveTo>
                  <a:lnTo>
                    <a:pt x="0" y="78739"/>
                  </a:lnTo>
                  <a:lnTo>
                    <a:pt x="109042" y="972870"/>
                  </a:lnTo>
                  <a:lnTo>
                    <a:pt x="754621" y="894130"/>
                  </a:lnTo>
                  <a:lnTo>
                    <a:pt x="645579" y="0"/>
                  </a:lnTo>
                  <a:close/>
                </a:path>
              </a:pathLst>
            </a:custGeom>
            <a:solidFill>
              <a:srgbClr val="FBE116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737222" y="1569883"/>
              <a:ext cx="775970" cy="290195"/>
            </a:xfrm>
            <a:custGeom>
              <a:avLst/>
              <a:gdLst/>
              <a:ahLst/>
              <a:cxnLst/>
              <a:rect l="l" t="t" r="r" b="b"/>
              <a:pathLst>
                <a:path w="775970" h="290194">
                  <a:moveTo>
                    <a:pt x="433343" y="0"/>
                  </a:moveTo>
                  <a:lnTo>
                    <a:pt x="388415" y="1928"/>
                  </a:lnTo>
                  <a:lnTo>
                    <a:pt x="343392" y="6832"/>
                  </a:lnTo>
                  <a:lnTo>
                    <a:pt x="298784" y="14636"/>
                  </a:lnTo>
                  <a:lnTo>
                    <a:pt x="255099" y="25264"/>
                  </a:lnTo>
                  <a:lnTo>
                    <a:pt x="212848" y="38642"/>
                  </a:lnTo>
                  <a:lnTo>
                    <a:pt x="172539" y="54693"/>
                  </a:lnTo>
                  <a:lnTo>
                    <a:pt x="134682" y="73342"/>
                  </a:lnTo>
                  <a:lnTo>
                    <a:pt x="99786" y="94513"/>
                  </a:lnTo>
                  <a:lnTo>
                    <a:pt x="68361" y="118131"/>
                  </a:lnTo>
                  <a:lnTo>
                    <a:pt x="17958" y="172407"/>
                  </a:lnTo>
                  <a:lnTo>
                    <a:pt x="0" y="202914"/>
                  </a:lnTo>
                  <a:lnTo>
                    <a:pt x="10629" y="290061"/>
                  </a:lnTo>
                  <a:lnTo>
                    <a:pt x="775639" y="196767"/>
                  </a:lnTo>
                  <a:lnTo>
                    <a:pt x="765367" y="160981"/>
                  </a:lnTo>
                  <a:lnTo>
                    <a:pt x="728241" y="100752"/>
                  </a:lnTo>
                  <a:lnTo>
                    <a:pt x="672401" y="55144"/>
                  </a:lnTo>
                  <a:lnTo>
                    <a:pt x="601922" y="23551"/>
                  </a:lnTo>
                  <a:lnTo>
                    <a:pt x="562466" y="12823"/>
                  </a:lnTo>
                  <a:lnTo>
                    <a:pt x="520877" y="5371"/>
                  </a:lnTo>
                  <a:lnTo>
                    <a:pt x="477667" y="1122"/>
                  </a:lnTo>
                  <a:lnTo>
                    <a:pt x="433343" y="0"/>
                  </a:lnTo>
                  <a:close/>
                </a:path>
              </a:pathLst>
            </a:custGeom>
            <a:solidFill>
              <a:srgbClr val="00A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724855" y="1696079"/>
              <a:ext cx="832485" cy="167640"/>
            </a:xfrm>
            <a:custGeom>
              <a:avLst/>
              <a:gdLst/>
              <a:ahLst/>
              <a:cxnLst/>
              <a:rect l="l" t="t" r="r" b="b"/>
              <a:pathLst>
                <a:path w="832484" h="167639">
                  <a:moveTo>
                    <a:pt x="797877" y="71018"/>
                  </a:moveTo>
                  <a:lnTo>
                    <a:pt x="789203" y="0"/>
                  </a:lnTo>
                  <a:lnTo>
                    <a:pt x="0" y="96253"/>
                  </a:lnTo>
                  <a:lnTo>
                    <a:pt x="8661" y="167271"/>
                  </a:lnTo>
                  <a:lnTo>
                    <a:pt x="797877" y="71018"/>
                  </a:lnTo>
                  <a:close/>
                </a:path>
                <a:path w="832484" h="167639">
                  <a:moveTo>
                    <a:pt x="832269" y="64363"/>
                  </a:moveTo>
                  <a:lnTo>
                    <a:pt x="824699" y="2222"/>
                  </a:lnTo>
                  <a:lnTo>
                    <a:pt x="798868" y="5372"/>
                  </a:lnTo>
                  <a:lnTo>
                    <a:pt x="806450" y="67513"/>
                  </a:lnTo>
                  <a:lnTo>
                    <a:pt x="832269" y="64363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3" name="object 11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021817" y="3211583"/>
            <a:ext cx="1367823" cy="951776"/>
          </a:xfrm>
          <a:prstGeom prst="rect">
            <a:avLst/>
          </a:prstGeom>
        </p:spPr>
      </p:pic>
      <p:grpSp>
        <p:nvGrpSpPr>
          <p:cNvPr id="114" name="object 114"/>
          <p:cNvGrpSpPr/>
          <p:nvPr/>
        </p:nvGrpSpPr>
        <p:grpSpPr>
          <a:xfrm>
            <a:off x="1341044" y="3910330"/>
            <a:ext cx="8162290" cy="4941570"/>
            <a:chOff x="1668754" y="2549360"/>
            <a:chExt cx="8162290" cy="4941570"/>
          </a:xfrm>
        </p:grpSpPr>
        <p:sp>
          <p:nvSpPr>
            <p:cNvPr id="115" name="object 115"/>
            <p:cNvSpPr/>
            <p:nvPr/>
          </p:nvSpPr>
          <p:spPr>
            <a:xfrm>
              <a:off x="4081420" y="4018691"/>
              <a:ext cx="151765" cy="233045"/>
            </a:xfrm>
            <a:custGeom>
              <a:avLst/>
              <a:gdLst/>
              <a:ahLst/>
              <a:cxnLst/>
              <a:rect l="l" t="t" r="r" b="b"/>
              <a:pathLst>
                <a:path w="151764" h="233045">
                  <a:moveTo>
                    <a:pt x="151206" y="0"/>
                  </a:moveTo>
                  <a:lnTo>
                    <a:pt x="0" y="0"/>
                  </a:lnTo>
                  <a:lnTo>
                    <a:pt x="0" y="232511"/>
                  </a:lnTo>
                  <a:lnTo>
                    <a:pt x="151206" y="232511"/>
                  </a:lnTo>
                  <a:lnTo>
                    <a:pt x="151206" y="0"/>
                  </a:lnTo>
                  <a:close/>
                </a:path>
              </a:pathLst>
            </a:custGeom>
            <a:solidFill>
              <a:srgbClr val="4E4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095169" y="4032521"/>
              <a:ext cx="123825" cy="205104"/>
            </a:xfrm>
            <a:custGeom>
              <a:avLst/>
              <a:gdLst/>
              <a:ahLst/>
              <a:cxnLst/>
              <a:rect l="l" t="t" r="r" b="b"/>
              <a:pathLst>
                <a:path w="123825" h="205104">
                  <a:moveTo>
                    <a:pt x="123710" y="0"/>
                  </a:moveTo>
                  <a:lnTo>
                    <a:pt x="0" y="0"/>
                  </a:lnTo>
                  <a:lnTo>
                    <a:pt x="0" y="204851"/>
                  </a:lnTo>
                  <a:lnTo>
                    <a:pt x="123710" y="204851"/>
                  </a:lnTo>
                  <a:lnTo>
                    <a:pt x="1237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46997" y="3206964"/>
              <a:ext cx="2110740" cy="755015"/>
            </a:xfrm>
            <a:custGeom>
              <a:avLst/>
              <a:gdLst/>
              <a:ahLst/>
              <a:cxnLst/>
              <a:rect l="l" t="t" r="r" b="b"/>
              <a:pathLst>
                <a:path w="2110740" h="755014">
                  <a:moveTo>
                    <a:pt x="2110422" y="75441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290066" y="3397183"/>
              <a:ext cx="1748155" cy="592455"/>
            </a:xfrm>
            <a:custGeom>
              <a:avLst/>
              <a:gdLst/>
              <a:ahLst/>
              <a:cxnLst/>
              <a:rect l="l" t="t" r="r" b="b"/>
              <a:pathLst>
                <a:path w="1748154" h="592454">
                  <a:moveTo>
                    <a:pt x="1747837" y="591832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654156" y="3595548"/>
              <a:ext cx="1400810" cy="380365"/>
            </a:xfrm>
            <a:custGeom>
              <a:avLst/>
              <a:gdLst/>
              <a:ahLst/>
              <a:cxnLst/>
              <a:rect l="l" t="t" r="r" b="b"/>
              <a:pathLst>
                <a:path w="1400810" h="380364">
                  <a:moveTo>
                    <a:pt x="1400479" y="379895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ECC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85239" y="3700923"/>
              <a:ext cx="1158240" cy="293370"/>
            </a:xfrm>
            <a:custGeom>
              <a:avLst/>
              <a:gdLst/>
              <a:ahLst/>
              <a:cxnLst/>
              <a:rect l="l" t="t" r="r" b="b"/>
              <a:pathLst>
                <a:path w="1158239" h="293370">
                  <a:moveTo>
                    <a:pt x="1158201" y="293344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ECC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14873" y="3991129"/>
              <a:ext cx="2241550" cy="26034"/>
            </a:xfrm>
            <a:custGeom>
              <a:avLst/>
              <a:gdLst/>
              <a:ahLst/>
              <a:cxnLst/>
              <a:rect l="l" t="t" r="r" b="b"/>
              <a:pathLst>
                <a:path w="2241550" h="26035">
                  <a:moveTo>
                    <a:pt x="2241067" y="0"/>
                  </a:moveTo>
                  <a:lnTo>
                    <a:pt x="0" y="25780"/>
                  </a:lnTo>
                </a:path>
              </a:pathLst>
            </a:custGeom>
            <a:ln w="7200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201193" y="3948813"/>
              <a:ext cx="1845310" cy="10160"/>
            </a:xfrm>
            <a:custGeom>
              <a:avLst/>
              <a:gdLst/>
              <a:ahLst/>
              <a:cxnLst/>
              <a:rect l="l" t="t" r="r" b="b"/>
              <a:pathLst>
                <a:path w="1845310" h="10160">
                  <a:moveTo>
                    <a:pt x="1845297" y="9829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FBE1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608376" y="3825098"/>
              <a:ext cx="1446530" cy="147320"/>
            </a:xfrm>
            <a:custGeom>
              <a:avLst/>
              <a:gdLst/>
              <a:ahLst/>
              <a:cxnLst/>
              <a:rect l="l" t="t" r="r" b="b"/>
              <a:pathLst>
                <a:path w="1446529" h="147320">
                  <a:moveTo>
                    <a:pt x="1446339" y="14693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5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62337" y="3809401"/>
              <a:ext cx="1188720" cy="141605"/>
            </a:xfrm>
            <a:custGeom>
              <a:avLst/>
              <a:gdLst/>
              <a:ahLst/>
              <a:cxnLst/>
              <a:rect l="l" t="t" r="r" b="b"/>
              <a:pathLst>
                <a:path w="1188720" h="141604">
                  <a:moveTo>
                    <a:pt x="1188656" y="141008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C5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38426" y="3175730"/>
              <a:ext cx="1136015" cy="847725"/>
            </a:xfrm>
            <a:custGeom>
              <a:avLst/>
              <a:gdLst/>
              <a:ahLst/>
              <a:cxnLst/>
              <a:rect l="l" t="t" r="r" b="b"/>
              <a:pathLst>
                <a:path w="1136014" h="847725">
                  <a:moveTo>
                    <a:pt x="52844" y="836752"/>
                  </a:moveTo>
                  <a:lnTo>
                    <a:pt x="40322" y="819594"/>
                  </a:lnTo>
                  <a:lnTo>
                    <a:pt x="52832" y="802424"/>
                  </a:lnTo>
                  <a:lnTo>
                    <a:pt x="32639" y="809028"/>
                  </a:lnTo>
                  <a:lnTo>
                    <a:pt x="20180" y="791819"/>
                  </a:lnTo>
                  <a:lnTo>
                    <a:pt x="20231" y="813066"/>
                  </a:lnTo>
                  <a:lnTo>
                    <a:pt x="0" y="819607"/>
                  </a:lnTo>
                  <a:lnTo>
                    <a:pt x="20231" y="826122"/>
                  </a:lnTo>
                  <a:lnTo>
                    <a:pt x="20193" y="847369"/>
                  </a:lnTo>
                  <a:lnTo>
                    <a:pt x="32651" y="830160"/>
                  </a:lnTo>
                  <a:lnTo>
                    <a:pt x="52844" y="836752"/>
                  </a:lnTo>
                  <a:close/>
                </a:path>
                <a:path w="1136014" h="847725">
                  <a:moveTo>
                    <a:pt x="197561" y="10604"/>
                  </a:moveTo>
                  <a:lnTo>
                    <a:pt x="177355" y="17208"/>
                  </a:lnTo>
                  <a:lnTo>
                    <a:pt x="164896" y="0"/>
                  </a:lnTo>
                  <a:lnTo>
                    <a:pt x="164947" y="21247"/>
                  </a:lnTo>
                  <a:lnTo>
                    <a:pt x="144716" y="27787"/>
                  </a:lnTo>
                  <a:lnTo>
                    <a:pt x="164947" y="34302"/>
                  </a:lnTo>
                  <a:lnTo>
                    <a:pt x="164909" y="55562"/>
                  </a:lnTo>
                  <a:lnTo>
                    <a:pt x="177368" y="38341"/>
                  </a:lnTo>
                  <a:lnTo>
                    <a:pt x="197561" y="44945"/>
                  </a:lnTo>
                  <a:lnTo>
                    <a:pt x="185039" y="27774"/>
                  </a:lnTo>
                  <a:lnTo>
                    <a:pt x="197561" y="10604"/>
                  </a:lnTo>
                  <a:close/>
                </a:path>
                <a:path w="1136014" h="847725">
                  <a:moveTo>
                    <a:pt x="454444" y="771715"/>
                  </a:moveTo>
                  <a:lnTo>
                    <a:pt x="441921" y="754557"/>
                  </a:lnTo>
                  <a:lnTo>
                    <a:pt x="454431" y="737387"/>
                  </a:lnTo>
                  <a:lnTo>
                    <a:pt x="434238" y="743991"/>
                  </a:lnTo>
                  <a:lnTo>
                    <a:pt x="421779" y="726782"/>
                  </a:lnTo>
                  <a:lnTo>
                    <a:pt x="421830" y="748030"/>
                  </a:lnTo>
                  <a:lnTo>
                    <a:pt x="401599" y="754570"/>
                  </a:lnTo>
                  <a:lnTo>
                    <a:pt x="421830" y="761085"/>
                  </a:lnTo>
                  <a:lnTo>
                    <a:pt x="421792" y="782332"/>
                  </a:lnTo>
                  <a:lnTo>
                    <a:pt x="434251" y="765124"/>
                  </a:lnTo>
                  <a:lnTo>
                    <a:pt x="454444" y="771715"/>
                  </a:lnTo>
                  <a:close/>
                </a:path>
                <a:path w="1136014" h="847725">
                  <a:moveTo>
                    <a:pt x="537362" y="210591"/>
                  </a:moveTo>
                  <a:lnTo>
                    <a:pt x="517156" y="217195"/>
                  </a:lnTo>
                  <a:lnTo>
                    <a:pt x="504698" y="199986"/>
                  </a:lnTo>
                  <a:lnTo>
                    <a:pt x="504748" y="221234"/>
                  </a:lnTo>
                  <a:lnTo>
                    <a:pt x="484517" y="227774"/>
                  </a:lnTo>
                  <a:lnTo>
                    <a:pt x="504748" y="234289"/>
                  </a:lnTo>
                  <a:lnTo>
                    <a:pt x="504710" y="255549"/>
                  </a:lnTo>
                  <a:lnTo>
                    <a:pt x="517169" y="238328"/>
                  </a:lnTo>
                  <a:lnTo>
                    <a:pt x="537362" y="244919"/>
                  </a:lnTo>
                  <a:lnTo>
                    <a:pt x="524840" y="227761"/>
                  </a:lnTo>
                  <a:lnTo>
                    <a:pt x="537362" y="210591"/>
                  </a:lnTo>
                  <a:close/>
                </a:path>
                <a:path w="1136014" h="847725">
                  <a:moveTo>
                    <a:pt x="852792" y="623582"/>
                  </a:moveTo>
                  <a:lnTo>
                    <a:pt x="832586" y="630186"/>
                  </a:lnTo>
                  <a:lnTo>
                    <a:pt x="820127" y="612978"/>
                  </a:lnTo>
                  <a:lnTo>
                    <a:pt x="820178" y="634225"/>
                  </a:lnTo>
                  <a:lnTo>
                    <a:pt x="799947" y="640765"/>
                  </a:lnTo>
                  <a:lnTo>
                    <a:pt x="820178" y="647280"/>
                  </a:lnTo>
                  <a:lnTo>
                    <a:pt x="820140" y="668528"/>
                  </a:lnTo>
                  <a:lnTo>
                    <a:pt x="832599" y="651319"/>
                  </a:lnTo>
                  <a:lnTo>
                    <a:pt x="852792" y="657910"/>
                  </a:lnTo>
                  <a:lnTo>
                    <a:pt x="840270" y="640753"/>
                  </a:lnTo>
                  <a:lnTo>
                    <a:pt x="852792" y="623582"/>
                  </a:lnTo>
                  <a:close/>
                </a:path>
                <a:path w="1136014" h="847725">
                  <a:moveTo>
                    <a:pt x="891806" y="430288"/>
                  </a:moveTo>
                  <a:lnTo>
                    <a:pt x="879284" y="413118"/>
                  </a:lnTo>
                  <a:lnTo>
                    <a:pt x="891794" y="395947"/>
                  </a:lnTo>
                  <a:lnTo>
                    <a:pt x="871601" y="402551"/>
                  </a:lnTo>
                  <a:lnTo>
                    <a:pt x="859142" y="385343"/>
                  </a:lnTo>
                  <a:lnTo>
                    <a:pt x="859193" y="406590"/>
                  </a:lnTo>
                  <a:lnTo>
                    <a:pt x="838962" y="413131"/>
                  </a:lnTo>
                  <a:lnTo>
                    <a:pt x="859193" y="419646"/>
                  </a:lnTo>
                  <a:lnTo>
                    <a:pt x="859155" y="440905"/>
                  </a:lnTo>
                  <a:lnTo>
                    <a:pt x="871613" y="423684"/>
                  </a:lnTo>
                  <a:lnTo>
                    <a:pt x="891806" y="430288"/>
                  </a:lnTo>
                  <a:close/>
                </a:path>
                <a:path w="1136014" h="847725">
                  <a:moveTo>
                    <a:pt x="1122692" y="612190"/>
                  </a:moveTo>
                  <a:lnTo>
                    <a:pt x="1102487" y="618794"/>
                  </a:lnTo>
                  <a:lnTo>
                    <a:pt x="1090028" y="601586"/>
                  </a:lnTo>
                  <a:lnTo>
                    <a:pt x="1090079" y="622833"/>
                  </a:lnTo>
                  <a:lnTo>
                    <a:pt x="1069848" y="629373"/>
                  </a:lnTo>
                  <a:lnTo>
                    <a:pt x="1090079" y="635889"/>
                  </a:lnTo>
                  <a:lnTo>
                    <a:pt x="1090041" y="657148"/>
                  </a:lnTo>
                  <a:lnTo>
                    <a:pt x="1102499" y="639927"/>
                  </a:lnTo>
                  <a:lnTo>
                    <a:pt x="1122692" y="646518"/>
                  </a:lnTo>
                  <a:lnTo>
                    <a:pt x="1110170" y="629361"/>
                  </a:lnTo>
                  <a:lnTo>
                    <a:pt x="1122692" y="612190"/>
                  </a:lnTo>
                  <a:close/>
                </a:path>
                <a:path w="1136014" h="847725">
                  <a:moveTo>
                    <a:pt x="1135710" y="550595"/>
                  </a:moveTo>
                  <a:lnTo>
                    <a:pt x="1123175" y="533438"/>
                  </a:lnTo>
                  <a:lnTo>
                    <a:pt x="1135697" y="516267"/>
                  </a:lnTo>
                  <a:lnTo>
                    <a:pt x="1115491" y="522871"/>
                  </a:lnTo>
                  <a:lnTo>
                    <a:pt x="1103033" y="505663"/>
                  </a:lnTo>
                  <a:lnTo>
                    <a:pt x="1103083" y="526910"/>
                  </a:lnTo>
                  <a:lnTo>
                    <a:pt x="1082852" y="533450"/>
                  </a:lnTo>
                  <a:lnTo>
                    <a:pt x="1103083" y="539965"/>
                  </a:lnTo>
                  <a:lnTo>
                    <a:pt x="1103058" y="561213"/>
                  </a:lnTo>
                  <a:lnTo>
                    <a:pt x="1115504" y="544004"/>
                  </a:lnTo>
                  <a:lnTo>
                    <a:pt x="1135710" y="550595"/>
                  </a:lnTo>
                  <a:close/>
                </a:path>
              </a:pathLst>
            </a:custGeom>
            <a:solidFill>
              <a:srgbClr val="FBE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951099" y="4667424"/>
              <a:ext cx="2148205" cy="140335"/>
            </a:xfrm>
            <a:custGeom>
              <a:avLst/>
              <a:gdLst/>
              <a:ahLst/>
              <a:cxnLst/>
              <a:rect l="l" t="t" r="r" b="b"/>
              <a:pathLst>
                <a:path w="2148204" h="140335">
                  <a:moveTo>
                    <a:pt x="2148192" y="0"/>
                  </a:moveTo>
                  <a:lnTo>
                    <a:pt x="0" y="0"/>
                  </a:lnTo>
                  <a:lnTo>
                    <a:pt x="0" y="139827"/>
                  </a:lnTo>
                  <a:lnTo>
                    <a:pt x="2148192" y="139827"/>
                  </a:lnTo>
                  <a:lnTo>
                    <a:pt x="2148192" y="0"/>
                  </a:lnTo>
                  <a:close/>
                </a:path>
              </a:pathLst>
            </a:custGeom>
            <a:solidFill>
              <a:srgbClr val="AF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828634" y="4604569"/>
              <a:ext cx="249554" cy="2759075"/>
            </a:xfrm>
            <a:custGeom>
              <a:avLst/>
              <a:gdLst/>
              <a:ahLst/>
              <a:cxnLst/>
              <a:rect l="l" t="t" r="r" b="b"/>
              <a:pathLst>
                <a:path w="249555" h="2759075">
                  <a:moveTo>
                    <a:pt x="249301" y="2113673"/>
                  </a:moveTo>
                  <a:lnTo>
                    <a:pt x="0" y="2121128"/>
                  </a:lnTo>
                  <a:lnTo>
                    <a:pt x="4902" y="2206079"/>
                  </a:lnTo>
                  <a:lnTo>
                    <a:pt x="14897" y="2398560"/>
                  </a:lnTo>
                  <a:lnTo>
                    <a:pt x="22847" y="2604998"/>
                  </a:lnTo>
                  <a:lnTo>
                    <a:pt x="21666" y="2731833"/>
                  </a:lnTo>
                  <a:lnTo>
                    <a:pt x="27863" y="2752115"/>
                  </a:lnTo>
                  <a:lnTo>
                    <a:pt x="50965" y="2758605"/>
                  </a:lnTo>
                  <a:lnTo>
                    <a:pt x="85496" y="2753576"/>
                  </a:lnTo>
                  <a:lnTo>
                    <a:pt x="125996" y="2739288"/>
                  </a:lnTo>
                  <a:lnTo>
                    <a:pt x="167005" y="2718016"/>
                  </a:lnTo>
                  <a:lnTo>
                    <a:pt x="203060" y="2692044"/>
                  </a:lnTo>
                  <a:lnTo>
                    <a:pt x="228688" y="2663621"/>
                  </a:lnTo>
                  <a:lnTo>
                    <a:pt x="238455" y="2635008"/>
                  </a:lnTo>
                  <a:lnTo>
                    <a:pt x="236270" y="2596502"/>
                  </a:lnTo>
                  <a:lnTo>
                    <a:pt x="230022" y="2555303"/>
                  </a:lnTo>
                  <a:lnTo>
                    <a:pt x="220167" y="2511196"/>
                  </a:lnTo>
                  <a:lnTo>
                    <a:pt x="207137" y="2464003"/>
                  </a:lnTo>
                  <a:lnTo>
                    <a:pt x="191414" y="2413482"/>
                  </a:lnTo>
                  <a:lnTo>
                    <a:pt x="173418" y="2359444"/>
                  </a:lnTo>
                  <a:lnTo>
                    <a:pt x="163233" y="2306078"/>
                  </a:lnTo>
                  <a:lnTo>
                    <a:pt x="167792" y="2257666"/>
                  </a:lnTo>
                  <a:lnTo>
                    <a:pt x="182905" y="2214219"/>
                  </a:lnTo>
                  <a:lnTo>
                    <a:pt x="204330" y="2175738"/>
                  </a:lnTo>
                  <a:lnTo>
                    <a:pt x="227876" y="2142223"/>
                  </a:lnTo>
                  <a:lnTo>
                    <a:pt x="249301" y="2113673"/>
                  </a:lnTo>
                  <a:close/>
                </a:path>
                <a:path w="249555" h="2759075">
                  <a:moveTo>
                    <a:pt x="249301" y="0"/>
                  </a:moveTo>
                  <a:lnTo>
                    <a:pt x="0" y="5422"/>
                  </a:lnTo>
                  <a:lnTo>
                    <a:pt x="4902" y="67246"/>
                  </a:lnTo>
                  <a:lnTo>
                    <a:pt x="14897" y="207314"/>
                  </a:lnTo>
                  <a:lnTo>
                    <a:pt x="22847" y="357543"/>
                  </a:lnTo>
                  <a:lnTo>
                    <a:pt x="21666" y="449834"/>
                  </a:lnTo>
                  <a:lnTo>
                    <a:pt x="30264" y="465848"/>
                  </a:lnTo>
                  <a:lnTo>
                    <a:pt x="102438" y="461924"/>
                  </a:lnTo>
                  <a:lnTo>
                    <a:pt x="149720" y="446938"/>
                  </a:lnTo>
                  <a:lnTo>
                    <a:pt x="193573" y="426529"/>
                  </a:lnTo>
                  <a:lnTo>
                    <a:pt x="225869" y="403199"/>
                  </a:lnTo>
                  <a:lnTo>
                    <a:pt x="238455" y="379374"/>
                  </a:lnTo>
                  <a:lnTo>
                    <a:pt x="233629" y="336613"/>
                  </a:lnTo>
                  <a:lnTo>
                    <a:pt x="220167" y="289280"/>
                  </a:lnTo>
                  <a:lnTo>
                    <a:pt x="199580" y="236867"/>
                  </a:lnTo>
                  <a:lnTo>
                    <a:pt x="173418" y="178854"/>
                  </a:lnTo>
                  <a:lnTo>
                    <a:pt x="163093" y="132689"/>
                  </a:lnTo>
                  <a:lnTo>
                    <a:pt x="172808" y="91706"/>
                  </a:lnTo>
                  <a:lnTo>
                    <a:pt x="195275" y="55943"/>
                  </a:lnTo>
                  <a:lnTo>
                    <a:pt x="223202" y="25374"/>
                  </a:lnTo>
                  <a:lnTo>
                    <a:pt x="2493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288715" y="6502888"/>
              <a:ext cx="1321435" cy="904875"/>
            </a:xfrm>
            <a:custGeom>
              <a:avLst/>
              <a:gdLst/>
              <a:ahLst/>
              <a:cxnLst/>
              <a:rect l="l" t="t" r="r" b="b"/>
              <a:pathLst>
                <a:path w="1321434" h="904875">
                  <a:moveTo>
                    <a:pt x="0" y="0"/>
                  </a:moveTo>
                  <a:lnTo>
                    <a:pt x="31214" y="78032"/>
                  </a:lnTo>
                  <a:lnTo>
                    <a:pt x="99885" y="258516"/>
                  </a:lnTo>
                  <a:lnTo>
                    <a:pt x="168556" y="461034"/>
                  </a:lnTo>
                  <a:lnTo>
                    <a:pt x="199771" y="605167"/>
                  </a:lnTo>
                  <a:lnTo>
                    <a:pt x="202653" y="662264"/>
                  </a:lnTo>
                  <a:lnTo>
                    <a:pt x="211084" y="715281"/>
                  </a:lnTo>
                  <a:lnTo>
                    <a:pt x="224737" y="763074"/>
                  </a:lnTo>
                  <a:lnTo>
                    <a:pt x="243287" y="804502"/>
                  </a:lnTo>
                  <a:lnTo>
                    <a:pt x="266409" y="838421"/>
                  </a:lnTo>
                  <a:lnTo>
                    <a:pt x="307921" y="869555"/>
                  </a:lnTo>
                  <a:lnTo>
                    <a:pt x="365166" y="879561"/>
                  </a:lnTo>
                  <a:lnTo>
                    <a:pt x="406244" y="883762"/>
                  </a:lnTo>
                  <a:lnTo>
                    <a:pt x="454274" y="887470"/>
                  </a:lnTo>
                  <a:lnTo>
                    <a:pt x="508246" y="890714"/>
                  </a:lnTo>
                  <a:lnTo>
                    <a:pt x="567148" y="893527"/>
                  </a:lnTo>
                  <a:lnTo>
                    <a:pt x="629967" y="895938"/>
                  </a:lnTo>
                  <a:lnTo>
                    <a:pt x="695691" y="897980"/>
                  </a:lnTo>
                  <a:lnTo>
                    <a:pt x="763309" y="899682"/>
                  </a:lnTo>
                  <a:lnTo>
                    <a:pt x="831808" y="901075"/>
                  </a:lnTo>
                  <a:lnTo>
                    <a:pt x="900177" y="902191"/>
                  </a:lnTo>
                  <a:lnTo>
                    <a:pt x="967402" y="903060"/>
                  </a:lnTo>
                  <a:lnTo>
                    <a:pt x="1032473" y="903713"/>
                  </a:lnTo>
                  <a:lnTo>
                    <a:pt x="1094378" y="904181"/>
                  </a:lnTo>
                  <a:lnTo>
                    <a:pt x="1152103" y="904495"/>
                  </a:lnTo>
                  <a:lnTo>
                    <a:pt x="1204638" y="904685"/>
                  </a:lnTo>
                  <a:lnTo>
                    <a:pt x="1250970" y="904783"/>
                  </a:lnTo>
                  <a:lnTo>
                    <a:pt x="1290087" y="904819"/>
                  </a:lnTo>
                  <a:lnTo>
                    <a:pt x="1320977" y="904824"/>
                  </a:lnTo>
                </a:path>
              </a:pathLst>
            </a:custGeom>
            <a:ln w="3600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34707" y="5834907"/>
              <a:ext cx="1288567" cy="1640441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670810" y="2567362"/>
              <a:ext cx="1094740" cy="4242435"/>
            </a:xfrm>
            <a:custGeom>
              <a:avLst/>
              <a:gdLst/>
              <a:ahLst/>
              <a:cxnLst/>
              <a:rect l="l" t="t" r="r" b="b"/>
              <a:pathLst>
                <a:path w="1094740" h="4242434">
                  <a:moveTo>
                    <a:pt x="0" y="56590"/>
                  </a:moveTo>
                  <a:lnTo>
                    <a:pt x="53881" y="24327"/>
                  </a:lnTo>
                  <a:lnTo>
                    <a:pt x="104836" y="5710"/>
                  </a:lnTo>
                  <a:lnTo>
                    <a:pt x="152939" y="0"/>
                  </a:lnTo>
                  <a:lnTo>
                    <a:pt x="175944" y="1752"/>
                  </a:lnTo>
                  <a:lnTo>
                    <a:pt x="219908" y="14010"/>
                  </a:lnTo>
                  <a:lnTo>
                    <a:pt x="261206" y="37321"/>
                  </a:lnTo>
                  <a:lnTo>
                    <a:pt x="299911" y="70944"/>
                  </a:lnTo>
                  <a:lnTo>
                    <a:pt x="336099" y="114136"/>
                  </a:lnTo>
                  <a:lnTo>
                    <a:pt x="369842" y="166158"/>
                  </a:lnTo>
                  <a:lnTo>
                    <a:pt x="401216" y="226268"/>
                  </a:lnTo>
                  <a:lnTo>
                    <a:pt x="430295" y="293724"/>
                  </a:lnTo>
                  <a:lnTo>
                    <a:pt x="443996" y="329975"/>
                  </a:lnTo>
                  <a:lnTo>
                    <a:pt x="457152" y="367785"/>
                  </a:lnTo>
                  <a:lnTo>
                    <a:pt x="469771" y="407062"/>
                  </a:lnTo>
                  <a:lnTo>
                    <a:pt x="481862" y="447711"/>
                  </a:lnTo>
                  <a:lnTo>
                    <a:pt x="493436" y="489641"/>
                  </a:lnTo>
                  <a:lnTo>
                    <a:pt x="504500" y="532760"/>
                  </a:lnTo>
                  <a:lnTo>
                    <a:pt x="515065" y="576974"/>
                  </a:lnTo>
                  <a:lnTo>
                    <a:pt x="525139" y="622190"/>
                  </a:lnTo>
                  <a:lnTo>
                    <a:pt x="534733" y="668317"/>
                  </a:lnTo>
                  <a:lnTo>
                    <a:pt x="543855" y="715261"/>
                  </a:lnTo>
                  <a:lnTo>
                    <a:pt x="552514" y="762931"/>
                  </a:lnTo>
                  <a:lnTo>
                    <a:pt x="560720" y="811232"/>
                  </a:lnTo>
                  <a:lnTo>
                    <a:pt x="568482" y="860073"/>
                  </a:lnTo>
                  <a:lnTo>
                    <a:pt x="575809" y="909360"/>
                  </a:lnTo>
                  <a:lnTo>
                    <a:pt x="582711" y="959002"/>
                  </a:lnTo>
                  <a:lnTo>
                    <a:pt x="589197" y="1008906"/>
                  </a:lnTo>
                  <a:lnTo>
                    <a:pt x="595276" y="1058978"/>
                  </a:lnTo>
                  <a:lnTo>
                    <a:pt x="600957" y="1109127"/>
                  </a:lnTo>
                  <a:lnTo>
                    <a:pt x="606250" y="1159259"/>
                  </a:lnTo>
                  <a:lnTo>
                    <a:pt x="611165" y="1209283"/>
                  </a:lnTo>
                  <a:lnTo>
                    <a:pt x="615709" y="1259104"/>
                  </a:lnTo>
                  <a:lnTo>
                    <a:pt x="619893" y="1308632"/>
                  </a:lnTo>
                  <a:lnTo>
                    <a:pt x="623726" y="1357772"/>
                  </a:lnTo>
                  <a:lnTo>
                    <a:pt x="627217" y="1406432"/>
                  </a:lnTo>
                  <a:lnTo>
                    <a:pt x="630375" y="1454521"/>
                  </a:lnTo>
                  <a:lnTo>
                    <a:pt x="633211" y="1501944"/>
                  </a:lnTo>
                  <a:lnTo>
                    <a:pt x="635732" y="1548610"/>
                  </a:lnTo>
                  <a:lnTo>
                    <a:pt x="637948" y="1594425"/>
                  </a:lnTo>
                  <a:lnTo>
                    <a:pt x="639869" y="1639298"/>
                  </a:lnTo>
                  <a:lnTo>
                    <a:pt x="641503" y="1683135"/>
                  </a:lnTo>
                  <a:lnTo>
                    <a:pt x="642861" y="1725844"/>
                  </a:lnTo>
                  <a:lnTo>
                    <a:pt x="643951" y="1767332"/>
                  </a:lnTo>
                  <a:lnTo>
                    <a:pt x="644782" y="1807507"/>
                  </a:lnTo>
                  <a:lnTo>
                    <a:pt x="645365" y="1846275"/>
                  </a:lnTo>
                  <a:lnTo>
                    <a:pt x="645820" y="1919223"/>
                  </a:lnTo>
                  <a:lnTo>
                    <a:pt x="645723" y="1968374"/>
                  </a:lnTo>
                  <a:lnTo>
                    <a:pt x="645450" y="2018858"/>
                  </a:lnTo>
                  <a:lnTo>
                    <a:pt x="645023" y="2070575"/>
                  </a:lnTo>
                  <a:lnTo>
                    <a:pt x="644468" y="2123423"/>
                  </a:lnTo>
                  <a:lnTo>
                    <a:pt x="643807" y="2177304"/>
                  </a:lnTo>
                  <a:lnTo>
                    <a:pt x="643065" y="2232117"/>
                  </a:lnTo>
                  <a:lnTo>
                    <a:pt x="642266" y="2287761"/>
                  </a:lnTo>
                  <a:lnTo>
                    <a:pt x="641434" y="2344138"/>
                  </a:lnTo>
                  <a:lnTo>
                    <a:pt x="640593" y="2401145"/>
                  </a:lnTo>
                  <a:lnTo>
                    <a:pt x="639767" y="2458685"/>
                  </a:lnTo>
                  <a:lnTo>
                    <a:pt x="638979" y="2516655"/>
                  </a:lnTo>
                  <a:lnTo>
                    <a:pt x="638254" y="2574957"/>
                  </a:lnTo>
                  <a:lnTo>
                    <a:pt x="637616" y="2633490"/>
                  </a:lnTo>
                  <a:lnTo>
                    <a:pt x="637089" y="2692154"/>
                  </a:lnTo>
                  <a:lnTo>
                    <a:pt x="636697" y="2750849"/>
                  </a:lnTo>
                  <a:lnTo>
                    <a:pt x="636463" y="2809474"/>
                  </a:lnTo>
                  <a:lnTo>
                    <a:pt x="636412" y="2867930"/>
                  </a:lnTo>
                  <a:lnTo>
                    <a:pt x="636567" y="2926117"/>
                  </a:lnTo>
                  <a:lnTo>
                    <a:pt x="636953" y="2983934"/>
                  </a:lnTo>
                  <a:lnTo>
                    <a:pt x="637594" y="3041281"/>
                  </a:lnTo>
                  <a:lnTo>
                    <a:pt x="638513" y="3098059"/>
                  </a:lnTo>
                  <a:lnTo>
                    <a:pt x="639735" y="3154166"/>
                  </a:lnTo>
                  <a:lnTo>
                    <a:pt x="641284" y="3209503"/>
                  </a:lnTo>
                  <a:lnTo>
                    <a:pt x="643183" y="3263970"/>
                  </a:lnTo>
                  <a:lnTo>
                    <a:pt x="645456" y="3317467"/>
                  </a:lnTo>
                  <a:lnTo>
                    <a:pt x="648128" y="3369893"/>
                  </a:lnTo>
                  <a:lnTo>
                    <a:pt x="651223" y="3421149"/>
                  </a:lnTo>
                  <a:lnTo>
                    <a:pt x="654764" y="3471134"/>
                  </a:lnTo>
                  <a:lnTo>
                    <a:pt x="658775" y="3519748"/>
                  </a:lnTo>
                  <a:lnTo>
                    <a:pt x="663281" y="3566891"/>
                  </a:lnTo>
                  <a:lnTo>
                    <a:pt x="668305" y="3612462"/>
                  </a:lnTo>
                  <a:lnTo>
                    <a:pt x="673872" y="3656363"/>
                  </a:lnTo>
                  <a:lnTo>
                    <a:pt x="680005" y="3698492"/>
                  </a:lnTo>
                  <a:lnTo>
                    <a:pt x="686728" y="3738750"/>
                  </a:lnTo>
                  <a:lnTo>
                    <a:pt x="694066" y="3777037"/>
                  </a:lnTo>
                  <a:lnTo>
                    <a:pt x="710680" y="3847294"/>
                  </a:lnTo>
                  <a:lnTo>
                    <a:pt x="730039" y="3908464"/>
                  </a:lnTo>
                  <a:lnTo>
                    <a:pt x="752335" y="3959744"/>
                  </a:lnTo>
                  <a:lnTo>
                    <a:pt x="789408" y="4031442"/>
                  </a:lnTo>
                  <a:lnTo>
                    <a:pt x="820164" y="4090006"/>
                  </a:lnTo>
                  <a:lnTo>
                    <a:pt x="846031" y="4136736"/>
                  </a:lnTo>
                  <a:lnTo>
                    <a:pt x="868436" y="4172935"/>
                  </a:lnTo>
                  <a:lnTo>
                    <a:pt x="908565" y="4218943"/>
                  </a:lnTo>
                  <a:lnTo>
                    <a:pt x="951968" y="4238442"/>
                  </a:lnTo>
                  <a:lnTo>
                    <a:pt x="1010060" y="4241841"/>
                  </a:lnTo>
                  <a:lnTo>
                    <a:pt x="1048182" y="4240756"/>
                  </a:lnTo>
                  <a:lnTo>
                    <a:pt x="1094257" y="4239551"/>
                  </a:lnTo>
                </a:path>
              </a:pathLst>
            </a:custGeom>
            <a:ln w="36004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779401" y="6709957"/>
              <a:ext cx="209632" cy="201472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1668754" y="7436339"/>
              <a:ext cx="8162290" cy="54610"/>
            </a:xfrm>
            <a:custGeom>
              <a:avLst/>
              <a:gdLst/>
              <a:ahLst/>
              <a:cxnLst/>
              <a:rect l="l" t="t" r="r" b="b"/>
              <a:pathLst>
                <a:path w="8162290" h="54609">
                  <a:moveTo>
                    <a:pt x="8162010" y="0"/>
                  </a:moveTo>
                  <a:lnTo>
                    <a:pt x="0" y="0"/>
                  </a:lnTo>
                  <a:lnTo>
                    <a:pt x="0" y="54203"/>
                  </a:lnTo>
                  <a:lnTo>
                    <a:pt x="8162010" y="54203"/>
                  </a:lnTo>
                  <a:lnTo>
                    <a:pt x="8162010" y="0"/>
                  </a:lnTo>
                  <a:close/>
                </a:path>
              </a:pathLst>
            </a:custGeom>
            <a:solidFill>
              <a:srgbClr val="989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60874" y="4037743"/>
              <a:ext cx="978903" cy="973467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4375471" y="4044958"/>
              <a:ext cx="570230" cy="185420"/>
            </a:xfrm>
            <a:custGeom>
              <a:avLst/>
              <a:gdLst/>
              <a:ahLst/>
              <a:cxnLst/>
              <a:rect l="l" t="t" r="r" b="b"/>
              <a:pathLst>
                <a:path w="570229" h="185420">
                  <a:moveTo>
                    <a:pt x="0" y="0"/>
                  </a:moveTo>
                  <a:lnTo>
                    <a:pt x="59601" y="50101"/>
                  </a:lnTo>
                  <a:lnTo>
                    <a:pt x="59118" y="42583"/>
                  </a:lnTo>
                  <a:lnTo>
                    <a:pt x="58178" y="38290"/>
                  </a:lnTo>
                  <a:lnTo>
                    <a:pt x="61074" y="30848"/>
                  </a:lnTo>
                  <a:lnTo>
                    <a:pt x="83003" y="42081"/>
                  </a:lnTo>
                  <a:lnTo>
                    <a:pt x="111091" y="57440"/>
                  </a:lnTo>
                  <a:lnTo>
                    <a:pt x="138596" y="71844"/>
                  </a:lnTo>
                  <a:lnTo>
                    <a:pt x="158775" y="80213"/>
                  </a:lnTo>
                  <a:lnTo>
                    <a:pt x="568159" y="185369"/>
                  </a:lnTo>
                  <a:lnTo>
                    <a:pt x="569683" y="179412"/>
                  </a:lnTo>
                  <a:lnTo>
                    <a:pt x="160553" y="74320"/>
                  </a:lnTo>
                  <a:lnTo>
                    <a:pt x="63347" y="25260"/>
                  </a:lnTo>
                  <a:lnTo>
                    <a:pt x="66382" y="18897"/>
                  </a:lnTo>
                  <a:lnTo>
                    <a:pt x="69494" y="14477"/>
                  </a:lnTo>
                  <a:lnTo>
                    <a:pt x="76276" y="9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1003300" y="2312613"/>
            <a:ext cx="8891905" cy="829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Arial"/>
                <a:cs typeface="Arial"/>
              </a:rPr>
              <a:t>1.</a:t>
            </a:r>
            <a:r>
              <a:rPr sz="1400" b="1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51616"/>
                </a:solidFill>
                <a:latin typeface="Arial"/>
                <a:cs typeface="Arial"/>
              </a:rPr>
              <a:t>below,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adding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labels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explain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grinders</a:t>
            </a:r>
            <a:r>
              <a:rPr sz="1400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safe</a:t>
            </a:r>
            <a:r>
              <a:rPr sz="1400" spc="-2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51616"/>
                </a:solidFill>
                <a:latin typeface="Arial"/>
                <a:cs typeface="Arial"/>
              </a:rPr>
              <a:t>use.</a:t>
            </a:r>
            <a:r>
              <a:rPr sz="1400" spc="34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51616"/>
                </a:solidFill>
                <a:latin typeface="Arial"/>
                <a:cs typeface="Arial"/>
              </a:rPr>
              <a:t>10</a:t>
            </a:r>
            <a:r>
              <a:rPr sz="1400" b="1" i="1" spc="-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35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GENERAL</a:t>
            </a:r>
            <a:r>
              <a:rPr sz="1350" b="1" u="sng" spc="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35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GRINDING</a:t>
            </a:r>
            <a:r>
              <a:rPr sz="1350" b="1" u="sng" spc="7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35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PROCEDURE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222500" y="1016635"/>
            <a:ext cx="5697855" cy="52006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403860">
              <a:lnSpc>
                <a:spcPct val="100000"/>
              </a:lnSpc>
              <a:spcBef>
                <a:spcPts val="1065"/>
              </a:spcBef>
            </a:pP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THE</a:t>
            </a:r>
            <a:r>
              <a:rPr sz="1600" b="1" u="sng" spc="-10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ANGLE</a:t>
            </a:r>
            <a:r>
              <a:rPr sz="1600" b="1" u="sng" spc="-45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GRINDER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EXAMINATION</a:t>
            </a:r>
            <a:r>
              <a:rPr sz="1600" b="1" u="sng" spc="-4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QUESTIONS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45"/>
              </a:spcBef>
              <a:tabLst>
                <a:tab pos="2066289" algn="l"/>
                <a:tab pos="3948429" algn="l"/>
              </a:tabLst>
            </a:pP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sz="550" spc="8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sz="550" spc="135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sz="550" spc="12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sz="550" spc="100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550" spc="-10" dirty="0">
                <a:solidFill>
                  <a:srgbClr val="151616"/>
                </a:solidFill>
                <a:latin typeface="Arial"/>
                <a:cs typeface="Arial"/>
                <a:hlinkClick r:id="rId37"/>
              </a:rPr>
              <a:t>https://www.facebook.com/groups/254963448192823/</a:t>
            </a:r>
            <a:r>
              <a:rPr sz="550" dirty="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sz="825" u="sng" baseline="10101" dirty="0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8"/>
              </a:rPr>
              <a:t>www.technologystudent.com</a:t>
            </a:r>
            <a:r>
              <a:rPr sz="825" baseline="10101" dirty="0">
                <a:solidFill>
                  <a:srgbClr val="0000C4"/>
                </a:solidFill>
                <a:latin typeface="Arial"/>
                <a:cs typeface="Arial"/>
                <a:hlinkClick r:id="rId38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  <a:hlinkClick r:id="rId38"/>
              </a:rPr>
              <a:t>©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 2023</a:t>
            </a:r>
            <a:r>
              <a:rPr sz="825" spc="682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sz="825" spc="7" baseline="10101" dirty="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sz="825" baseline="10101" dirty="0">
                <a:solidFill>
                  <a:srgbClr val="151616"/>
                </a:solidFill>
                <a:latin typeface="Arial"/>
                <a:cs typeface="Arial"/>
              </a:rPr>
              <a:t>© </a:t>
            </a:r>
            <a:r>
              <a:rPr sz="825" spc="-30" baseline="10101" dirty="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25" baseline="10101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809052" y="1826053"/>
            <a:ext cx="6299835" cy="42799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1005"/>
              </a:spcBef>
              <a:tabLst>
                <a:tab pos="1823085" algn="l"/>
              </a:tabLst>
            </a:pP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sz="1200" spc="-30" dirty="0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DD2B1C"/>
                </a:solidFill>
                <a:latin typeface="Arial"/>
                <a:cs typeface="Arial"/>
              </a:rPr>
              <a:t>LINK:</a:t>
            </a:r>
            <a:r>
              <a:rPr sz="1200" dirty="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sz="1800" spc="-15" baseline="2314" dirty="0">
                <a:solidFill>
                  <a:srgbClr val="151616"/>
                </a:solidFill>
                <a:latin typeface="Arial"/>
                <a:cs typeface="Arial"/>
                <a:hlinkClick r:id="rId39"/>
              </a:rPr>
              <a:t>https://www.technologystudent.com/equip_ﬂsh/grinder1.html</a:t>
            </a:r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</Words>
  <Application>Microsoft Office PowerPoint</Application>
  <PresentationFormat>Custom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hdrill5.cdr</dc:title>
  <dc:creator>BY V.RYAN</dc:creator>
  <cp:keywords>THE ANGLE GRINDER</cp:keywords>
  <cp:lastModifiedBy>Vincent RYan</cp:lastModifiedBy>
  <cp:revision>1</cp:revision>
  <dcterms:created xsi:type="dcterms:W3CDTF">2023-05-09T16:59:26Z</dcterms:created>
  <dcterms:modified xsi:type="dcterms:W3CDTF">2023-05-09T17:00:30Z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2023-05-09T00:00:00Z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2023-05-09T00:00:00Z</vt:filetime>
  </property>
  <property fmtid="{D5CDD505-2E9C-101B-9397-08002B2CF9AE}" pid="5" name="Producer">
    <vt:lpwstr>Corel PDF Engine Version 19.1.0.419</vt:lpwstr>
  </property>
</Properties>
</file>