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pwtol/sand1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R="22860"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SHEET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SANDER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  <a:tabLst>
                <a:tab pos="2015489" algn="l"/>
                <a:tab pos="38976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54" y="1129166"/>
            <a:ext cx="719899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Sander,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12marks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196278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https://www.technologystudent.com/pwtol/sand1.htm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41" y="7371457"/>
            <a:ext cx="39300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sander.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59785" y="3263541"/>
            <a:ext cx="6932295" cy="2683510"/>
            <a:chOff x="559785" y="3263541"/>
            <a:chExt cx="6932295" cy="2683510"/>
          </a:xfrm>
        </p:grpSpPr>
        <p:sp>
          <p:nvSpPr>
            <p:cNvPr id="12" name="object 12"/>
            <p:cNvSpPr/>
            <p:nvPr/>
          </p:nvSpPr>
          <p:spPr>
            <a:xfrm>
              <a:off x="3926130" y="5499927"/>
              <a:ext cx="745490" cy="360045"/>
            </a:xfrm>
            <a:custGeom>
              <a:avLst/>
              <a:gdLst/>
              <a:ahLst/>
              <a:cxnLst/>
              <a:rect l="l" t="t" r="r" b="b"/>
              <a:pathLst>
                <a:path w="745489" h="360045">
                  <a:moveTo>
                    <a:pt x="745337" y="359562"/>
                  </a:moveTo>
                  <a:lnTo>
                    <a:pt x="745337" y="359562"/>
                  </a:lnTo>
                  <a:lnTo>
                    <a:pt x="745337" y="104775"/>
                  </a:lnTo>
                  <a:lnTo>
                    <a:pt x="733826" y="66061"/>
                  </a:lnTo>
                  <a:lnTo>
                    <a:pt x="703527" y="32527"/>
                  </a:lnTo>
                  <a:lnTo>
                    <a:pt x="660796" y="8923"/>
                  </a:lnTo>
                  <a:lnTo>
                    <a:pt x="611987" y="0"/>
                  </a:lnTo>
                  <a:lnTo>
                    <a:pt x="560987" y="0"/>
                  </a:lnTo>
                  <a:lnTo>
                    <a:pt x="509988" y="0"/>
                  </a:lnTo>
                  <a:lnTo>
                    <a:pt x="50999" y="0"/>
                  </a:lnTo>
                  <a:lnTo>
                    <a:pt x="0" y="0"/>
                  </a:lnTo>
                </a:path>
              </a:pathLst>
            </a:custGeom>
            <a:ln w="7199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5980" y="5499927"/>
              <a:ext cx="745490" cy="360045"/>
            </a:xfrm>
            <a:custGeom>
              <a:avLst/>
              <a:gdLst/>
              <a:ahLst/>
              <a:cxnLst/>
              <a:rect l="l" t="t" r="r" b="b"/>
              <a:pathLst>
                <a:path w="745490" h="360045">
                  <a:moveTo>
                    <a:pt x="0" y="359562"/>
                  </a:moveTo>
                  <a:lnTo>
                    <a:pt x="0" y="359562"/>
                  </a:lnTo>
                  <a:lnTo>
                    <a:pt x="0" y="104775"/>
                  </a:lnTo>
                  <a:lnTo>
                    <a:pt x="11511" y="66061"/>
                  </a:lnTo>
                  <a:lnTo>
                    <a:pt x="41809" y="32527"/>
                  </a:lnTo>
                  <a:lnTo>
                    <a:pt x="84540" y="8923"/>
                  </a:lnTo>
                  <a:lnTo>
                    <a:pt x="133350" y="0"/>
                  </a:lnTo>
                  <a:lnTo>
                    <a:pt x="184349" y="0"/>
                  </a:lnTo>
                  <a:lnTo>
                    <a:pt x="235349" y="0"/>
                  </a:lnTo>
                  <a:lnTo>
                    <a:pt x="694337" y="0"/>
                  </a:lnTo>
                  <a:lnTo>
                    <a:pt x="745337" y="0"/>
                  </a:lnTo>
                </a:path>
              </a:pathLst>
            </a:custGeom>
            <a:ln w="7199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5930" y="5284916"/>
              <a:ext cx="519430" cy="133350"/>
            </a:xfrm>
            <a:custGeom>
              <a:avLst/>
              <a:gdLst/>
              <a:ahLst/>
              <a:cxnLst/>
              <a:rect l="l" t="t" r="r" b="b"/>
              <a:pathLst>
                <a:path w="519430" h="133350">
                  <a:moveTo>
                    <a:pt x="519112" y="133350"/>
                  </a:moveTo>
                  <a:lnTo>
                    <a:pt x="300037" y="133350"/>
                  </a:lnTo>
                  <a:lnTo>
                    <a:pt x="0" y="0"/>
                  </a:lnTo>
                </a:path>
              </a:pathLst>
            </a:custGeom>
            <a:ln w="9000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9038" y="5726250"/>
              <a:ext cx="3990975" cy="20002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665219" y="5544097"/>
              <a:ext cx="3912870" cy="195580"/>
            </a:xfrm>
            <a:custGeom>
              <a:avLst/>
              <a:gdLst/>
              <a:ahLst/>
              <a:cxnLst/>
              <a:rect l="l" t="t" r="r" b="b"/>
              <a:pathLst>
                <a:path w="3912870" h="195579">
                  <a:moveTo>
                    <a:pt x="3750449" y="0"/>
                  </a:moveTo>
                  <a:lnTo>
                    <a:pt x="147624" y="0"/>
                  </a:lnTo>
                  <a:lnTo>
                    <a:pt x="91350" y="4411"/>
                  </a:lnTo>
                  <a:lnTo>
                    <a:pt x="44294" y="17518"/>
                  </a:lnTo>
                  <a:lnTo>
                    <a:pt x="11997" y="39128"/>
                  </a:lnTo>
                  <a:lnTo>
                    <a:pt x="0" y="69049"/>
                  </a:lnTo>
                  <a:lnTo>
                    <a:pt x="0" y="195262"/>
                  </a:lnTo>
                  <a:lnTo>
                    <a:pt x="3912387" y="195262"/>
                  </a:lnTo>
                  <a:lnTo>
                    <a:pt x="3912387" y="88099"/>
                  </a:lnTo>
                  <a:lnTo>
                    <a:pt x="3898273" y="52844"/>
                  </a:lnTo>
                  <a:lnTo>
                    <a:pt x="3861255" y="24947"/>
                  </a:lnTo>
                  <a:lnTo>
                    <a:pt x="3809319" y="6602"/>
                  </a:lnTo>
                  <a:lnTo>
                    <a:pt x="375044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963259" y="3930800"/>
              <a:ext cx="1529080" cy="430530"/>
            </a:xfrm>
            <a:custGeom>
              <a:avLst/>
              <a:gdLst/>
              <a:ahLst/>
              <a:cxnLst/>
              <a:rect l="l" t="t" r="r" b="b"/>
              <a:pathLst>
                <a:path w="1529079" h="430529">
                  <a:moveTo>
                    <a:pt x="221462" y="0"/>
                  </a:moveTo>
                  <a:lnTo>
                    <a:pt x="0" y="0"/>
                  </a:lnTo>
                  <a:lnTo>
                    <a:pt x="0" y="90004"/>
                  </a:lnTo>
                  <a:lnTo>
                    <a:pt x="221462" y="90004"/>
                  </a:lnTo>
                  <a:lnTo>
                    <a:pt x="221640" y="89827"/>
                  </a:lnTo>
                  <a:lnTo>
                    <a:pt x="294590" y="89938"/>
                  </a:lnTo>
                  <a:lnTo>
                    <a:pt x="344347" y="90539"/>
                  </a:lnTo>
                  <a:lnTo>
                    <a:pt x="402747" y="91738"/>
                  </a:lnTo>
                  <a:lnTo>
                    <a:pt x="467342" y="93728"/>
                  </a:lnTo>
                  <a:lnTo>
                    <a:pt x="535687" y="96700"/>
                  </a:lnTo>
                  <a:lnTo>
                    <a:pt x="605334" y="100844"/>
                  </a:lnTo>
                  <a:lnTo>
                    <a:pt x="673837" y="106352"/>
                  </a:lnTo>
                  <a:lnTo>
                    <a:pt x="738750" y="113413"/>
                  </a:lnTo>
                  <a:lnTo>
                    <a:pt x="797624" y="122220"/>
                  </a:lnTo>
                  <a:lnTo>
                    <a:pt x="848015" y="132963"/>
                  </a:lnTo>
                  <a:lnTo>
                    <a:pt x="887476" y="145834"/>
                  </a:lnTo>
                  <a:lnTo>
                    <a:pt x="923219" y="162841"/>
                  </a:lnTo>
                  <a:lnTo>
                    <a:pt x="962642" y="184615"/>
                  </a:lnTo>
                  <a:lnTo>
                    <a:pt x="1005221" y="210001"/>
                  </a:lnTo>
                  <a:lnTo>
                    <a:pt x="1093749" y="264556"/>
                  </a:lnTo>
                  <a:lnTo>
                    <a:pt x="1138556" y="291567"/>
                  </a:lnTo>
                  <a:lnTo>
                    <a:pt x="1184669" y="318146"/>
                  </a:lnTo>
                  <a:lnTo>
                    <a:pt x="1231906" y="343560"/>
                  </a:lnTo>
                  <a:lnTo>
                    <a:pt x="1280085" y="367076"/>
                  </a:lnTo>
                  <a:lnTo>
                    <a:pt x="1329025" y="387959"/>
                  </a:lnTo>
                  <a:lnTo>
                    <a:pt x="1378544" y="405479"/>
                  </a:lnTo>
                  <a:lnTo>
                    <a:pt x="1428461" y="418900"/>
                  </a:lnTo>
                  <a:lnTo>
                    <a:pt x="1478594" y="427490"/>
                  </a:lnTo>
                  <a:lnTo>
                    <a:pt x="1528762" y="430517"/>
                  </a:lnTo>
                  <a:lnTo>
                    <a:pt x="1528762" y="340512"/>
                  </a:lnTo>
                  <a:lnTo>
                    <a:pt x="1480878" y="337057"/>
                  </a:lnTo>
                  <a:lnTo>
                    <a:pt x="1432196" y="327317"/>
                  </a:lnTo>
                  <a:lnTo>
                    <a:pt x="1383053" y="312223"/>
                  </a:lnTo>
                  <a:lnTo>
                    <a:pt x="1333790" y="292711"/>
                  </a:lnTo>
                  <a:lnTo>
                    <a:pt x="1284745" y="269715"/>
                  </a:lnTo>
                  <a:lnTo>
                    <a:pt x="1236257" y="244167"/>
                  </a:lnTo>
                  <a:lnTo>
                    <a:pt x="1188667" y="217002"/>
                  </a:lnTo>
                  <a:lnTo>
                    <a:pt x="1142313" y="189154"/>
                  </a:lnTo>
                  <a:lnTo>
                    <a:pt x="1050052" y="132322"/>
                  </a:lnTo>
                  <a:lnTo>
                    <a:pt x="1004919" y="105492"/>
                  </a:lnTo>
                  <a:lnTo>
                    <a:pt x="962281" y="82111"/>
                  </a:lnTo>
                  <a:lnTo>
                    <a:pt x="922286" y="63220"/>
                  </a:lnTo>
                  <a:lnTo>
                    <a:pt x="882611" y="49826"/>
                  </a:lnTo>
                  <a:lnTo>
                    <a:pt x="833486" y="38467"/>
                  </a:lnTo>
                  <a:lnTo>
                    <a:pt x="776873" y="28976"/>
                  </a:lnTo>
                  <a:lnTo>
                    <a:pt x="714736" y="21186"/>
                  </a:lnTo>
                  <a:lnTo>
                    <a:pt x="649039" y="14931"/>
                  </a:lnTo>
                  <a:lnTo>
                    <a:pt x="581744" y="10044"/>
                  </a:lnTo>
                  <a:lnTo>
                    <a:pt x="514815" y="6357"/>
                  </a:lnTo>
                  <a:lnTo>
                    <a:pt x="450214" y="3706"/>
                  </a:lnTo>
                  <a:lnTo>
                    <a:pt x="389906" y="1921"/>
                  </a:lnTo>
                  <a:lnTo>
                    <a:pt x="335854" y="838"/>
                  </a:lnTo>
                  <a:lnTo>
                    <a:pt x="290020" y="289"/>
                  </a:lnTo>
                  <a:lnTo>
                    <a:pt x="221462" y="177"/>
                  </a:lnTo>
                  <a:lnTo>
                    <a:pt x="22146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14708" y="3830837"/>
              <a:ext cx="536359" cy="29974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783596" y="4035668"/>
              <a:ext cx="593090" cy="161925"/>
            </a:xfrm>
            <a:custGeom>
              <a:avLst/>
              <a:gdLst/>
              <a:ahLst/>
              <a:cxnLst/>
              <a:rect l="l" t="t" r="r" b="b"/>
              <a:pathLst>
                <a:path w="593089" h="161925">
                  <a:moveTo>
                    <a:pt x="559600" y="0"/>
                  </a:moveTo>
                  <a:lnTo>
                    <a:pt x="0" y="0"/>
                  </a:lnTo>
                  <a:lnTo>
                    <a:pt x="0" y="102387"/>
                  </a:lnTo>
                  <a:lnTo>
                    <a:pt x="48110" y="104267"/>
                  </a:lnTo>
                  <a:lnTo>
                    <a:pt x="96189" y="106478"/>
                  </a:lnTo>
                  <a:lnTo>
                    <a:pt x="144222" y="109200"/>
                  </a:lnTo>
                  <a:lnTo>
                    <a:pt x="192191" y="112615"/>
                  </a:lnTo>
                  <a:lnTo>
                    <a:pt x="240080" y="116903"/>
                  </a:lnTo>
                  <a:lnTo>
                    <a:pt x="287874" y="122246"/>
                  </a:lnTo>
                  <a:lnTo>
                    <a:pt x="335555" y="128824"/>
                  </a:lnTo>
                  <a:lnTo>
                    <a:pt x="383107" y="136820"/>
                  </a:lnTo>
                  <a:lnTo>
                    <a:pt x="430515" y="146413"/>
                  </a:lnTo>
                  <a:lnTo>
                    <a:pt x="477761" y="157784"/>
                  </a:lnTo>
                  <a:lnTo>
                    <a:pt x="507450" y="161834"/>
                  </a:lnTo>
                  <a:lnTo>
                    <a:pt x="536535" y="161637"/>
                  </a:lnTo>
                  <a:lnTo>
                    <a:pt x="565027" y="157275"/>
                  </a:lnTo>
                  <a:lnTo>
                    <a:pt x="592937" y="148831"/>
                  </a:lnTo>
                  <a:lnTo>
                    <a:pt x="55960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43515" y="3333423"/>
              <a:ext cx="3827145" cy="1464945"/>
            </a:xfrm>
            <a:custGeom>
              <a:avLst/>
              <a:gdLst/>
              <a:ahLst/>
              <a:cxnLst/>
              <a:rect l="l" t="t" r="r" b="b"/>
              <a:pathLst>
                <a:path w="3827145" h="1464945">
                  <a:moveTo>
                    <a:pt x="1645488" y="0"/>
                  </a:moveTo>
                  <a:lnTo>
                    <a:pt x="295325" y="0"/>
                  </a:lnTo>
                  <a:lnTo>
                    <a:pt x="246271" y="3780"/>
                  </a:lnTo>
                  <a:lnTo>
                    <a:pt x="199064" y="15390"/>
                  </a:lnTo>
                  <a:lnTo>
                    <a:pt x="156859" y="35232"/>
                  </a:lnTo>
                  <a:lnTo>
                    <a:pt x="122808" y="63708"/>
                  </a:lnTo>
                  <a:lnTo>
                    <a:pt x="100064" y="101220"/>
                  </a:lnTo>
                  <a:lnTo>
                    <a:pt x="91782" y="148170"/>
                  </a:lnTo>
                  <a:lnTo>
                    <a:pt x="91325" y="507174"/>
                  </a:lnTo>
                  <a:lnTo>
                    <a:pt x="736" y="569087"/>
                  </a:lnTo>
                  <a:lnTo>
                    <a:pt x="0" y="1073912"/>
                  </a:lnTo>
                  <a:lnTo>
                    <a:pt x="90411" y="1121537"/>
                  </a:lnTo>
                  <a:lnTo>
                    <a:pt x="89903" y="1464424"/>
                  </a:lnTo>
                  <a:lnTo>
                    <a:pt x="1756778" y="1464424"/>
                  </a:lnTo>
                  <a:lnTo>
                    <a:pt x="2794684" y="1323327"/>
                  </a:lnTo>
                  <a:lnTo>
                    <a:pt x="2072906" y="1323327"/>
                  </a:lnTo>
                  <a:lnTo>
                    <a:pt x="2044179" y="1323234"/>
                  </a:lnTo>
                  <a:lnTo>
                    <a:pt x="2021147" y="1314543"/>
                  </a:lnTo>
                  <a:lnTo>
                    <a:pt x="2005841" y="1298040"/>
                  </a:lnTo>
                  <a:lnTo>
                    <a:pt x="2000288" y="1274508"/>
                  </a:lnTo>
                  <a:lnTo>
                    <a:pt x="1999348" y="861961"/>
                  </a:lnTo>
                  <a:lnTo>
                    <a:pt x="2007121" y="820119"/>
                  </a:lnTo>
                  <a:lnTo>
                    <a:pt x="2031660" y="784136"/>
                  </a:lnTo>
                  <a:lnTo>
                    <a:pt x="2074797" y="758934"/>
                  </a:lnTo>
                  <a:lnTo>
                    <a:pt x="2138362" y="749439"/>
                  </a:lnTo>
                  <a:lnTo>
                    <a:pt x="2606537" y="748863"/>
                  </a:lnTo>
                  <a:lnTo>
                    <a:pt x="2624570" y="739797"/>
                  </a:lnTo>
                  <a:lnTo>
                    <a:pt x="2635327" y="718546"/>
                  </a:lnTo>
                  <a:lnTo>
                    <a:pt x="2647192" y="697858"/>
                  </a:lnTo>
                  <a:lnTo>
                    <a:pt x="2669692" y="689902"/>
                  </a:lnTo>
                  <a:lnTo>
                    <a:pt x="3826569" y="689902"/>
                  </a:lnTo>
                  <a:lnTo>
                    <a:pt x="3826675" y="671156"/>
                  </a:lnTo>
                  <a:lnTo>
                    <a:pt x="3821875" y="623143"/>
                  </a:lnTo>
                  <a:lnTo>
                    <a:pt x="3809209" y="571510"/>
                  </a:lnTo>
                  <a:lnTo>
                    <a:pt x="3789237" y="521193"/>
                  </a:lnTo>
                  <a:lnTo>
                    <a:pt x="3762517" y="477128"/>
                  </a:lnTo>
                  <a:lnTo>
                    <a:pt x="3729610" y="444249"/>
                  </a:lnTo>
                  <a:lnTo>
                    <a:pt x="3691077" y="427494"/>
                  </a:lnTo>
                  <a:lnTo>
                    <a:pt x="3442461" y="398880"/>
                  </a:lnTo>
                  <a:lnTo>
                    <a:pt x="2447989" y="304419"/>
                  </a:lnTo>
                  <a:lnTo>
                    <a:pt x="2249096" y="281944"/>
                  </a:lnTo>
                  <a:lnTo>
                    <a:pt x="2199373" y="275805"/>
                  </a:lnTo>
                  <a:lnTo>
                    <a:pt x="2156497" y="264660"/>
                  </a:lnTo>
                  <a:lnTo>
                    <a:pt x="2117759" y="249243"/>
                  </a:lnTo>
                  <a:lnTo>
                    <a:pt x="2082400" y="230302"/>
                  </a:lnTo>
                  <a:lnTo>
                    <a:pt x="2049660" y="208582"/>
                  </a:lnTo>
                  <a:lnTo>
                    <a:pt x="2018782" y="184832"/>
                  </a:lnTo>
                  <a:lnTo>
                    <a:pt x="1989007" y="159799"/>
                  </a:lnTo>
                  <a:lnTo>
                    <a:pt x="1959576" y="134229"/>
                  </a:lnTo>
                  <a:lnTo>
                    <a:pt x="1929730" y="108870"/>
                  </a:lnTo>
                  <a:lnTo>
                    <a:pt x="1898712" y="84468"/>
                  </a:lnTo>
                  <a:lnTo>
                    <a:pt x="1865762" y="61771"/>
                  </a:lnTo>
                  <a:lnTo>
                    <a:pt x="1830122" y="41525"/>
                  </a:lnTo>
                  <a:lnTo>
                    <a:pt x="1791033" y="24478"/>
                  </a:lnTo>
                  <a:lnTo>
                    <a:pt x="1747736" y="11377"/>
                  </a:lnTo>
                  <a:lnTo>
                    <a:pt x="1699474" y="2968"/>
                  </a:lnTo>
                  <a:lnTo>
                    <a:pt x="1645488" y="0"/>
                  </a:lnTo>
                  <a:close/>
                </a:path>
                <a:path w="3827145" h="1464945">
                  <a:moveTo>
                    <a:pt x="3826569" y="689902"/>
                  </a:moveTo>
                  <a:lnTo>
                    <a:pt x="2669692" y="689902"/>
                  </a:lnTo>
                  <a:lnTo>
                    <a:pt x="3176518" y="732597"/>
                  </a:lnTo>
                  <a:lnTo>
                    <a:pt x="3328312" y="742265"/>
                  </a:lnTo>
                  <a:lnTo>
                    <a:pt x="3429517" y="746714"/>
                  </a:lnTo>
                  <a:lnTo>
                    <a:pt x="3480132" y="748196"/>
                  </a:lnTo>
                  <a:lnTo>
                    <a:pt x="3530758" y="749120"/>
                  </a:lnTo>
                  <a:lnTo>
                    <a:pt x="3581400" y="749439"/>
                  </a:lnTo>
                  <a:lnTo>
                    <a:pt x="3617291" y="755188"/>
                  </a:lnTo>
                  <a:lnTo>
                    <a:pt x="3643415" y="770796"/>
                  </a:lnTo>
                  <a:lnTo>
                    <a:pt x="3659379" y="793807"/>
                  </a:lnTo>
                  <a:lnTo>
                    <a:pt x="3664788" y="821766"/>
                  </a:lnTo>
                  <a:lnTo>
                    <a:pt x="3664239" y="868888"/>
                  </a:lnTo>
                  <a:lnTo>
                    <a:pt x="3662726" y="1010114"/>
                  </a:lnTo>
                  <a:lnTo>
                    <a:pt x="3662172" y="1057236"/>
                  </a:lnTo>
                  <a:lnTo>
                    <a:pt x="3639627" y="1116572"/>
                  </a:lnTo>
                  <a:lnTo>
                    <a:pt x="3578974" y="1144943"/>
                  </a:lnTo>
                  <a:lnTo>
                    <a:pt x="2072906" y="1323327"/>
                  </a:lnTo>
                  <a:lnTo>
                    <a:pt x="2794684" y="1323327"/>
                  </a:lnTo>
                  <a:lnTo>
                    <a:pt x="3736085" y="1195349"/>
                  </a:lnTo>
                  <a:lnTo>
                    <a:pt x="3799230" y="1163491"/>
                  </a:lnTo>
                  <a:lnTo>
                    <a:pt x="3824274" y="1093533"/>
                  </a:lnTo>
                  <a:lnTo>
                    <a:pt x="3824574" y="1043686"/>
                  </a:lnTo>
                  <a:lnTo>
                    <a:pt x="3826569" y="689902"/>
                  </a:lnTo>
                  <a:close/>
                </a:path>
                <a:path w="3827145" h="1464945">
                  <a:moveTo>
                    <a:pt x="2606537" y="748863"/>
                  </a:moveTo>
                  <a:lnTo>
                    <a:pt x="2449721" y="748863"/>
                  </a:lnTo>
                  <a:lnTo>
                    <a:pt x="2605392" y="749439"/>
                  </a:lnTo>
                  <a:lnTo>
                    <a:pt x="2606537" y="748863"/>
                  </a:lnTo>
                  <a:close/>
                </a:path>
              </a:pathLst>
            </a:custGeom>
            <a:solidFill>
              <a:srgbClr val="0182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82482" y="3497653"/>
              <a:ext cx="1393050" cy="24527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2797" y="3689411"/>
              <a:ext cx="1051217" cy="914400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497063" y="3924529"/>
              <a:ext cx="245745" cy="459740"/>
            </a:xfrm>
            <a:custGeom>
              <a:avLst/>
              <a:gdLst/>
              <a:ahLst/>
              <a:cxnLst/>
              <a:rect l="l" t="t" r="r" b="b"/>
              <a:pathLst>
                <a:path w="245744" h="459739">
                  <a:moveTo>
                    <a:pt x="245275" y="0"/>
                  </a:moveTo>
                  <a:lnTo>
                    <a:pt x="0" y="0"/>
                  </a:lnTo>
                  <a:lnTo>
                    <a:pt x="0" y="459587"/>
                  </a:lnTo>
                  <a:lnTo>
                    <a:pt x="245275" y="459587"/>
                  </a:lnTo>
                  <a:lnTo>
                    <a:pt x="245275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83138" y="4765520"/>
              <a:ext cx="103505" cy="17780"/>
            </a:xfrm>
            <a:custGeom>
              <a:avLst/>
              <a:gdLst/>
              <a:ahLst/>
              <a:cxnLst/>
              <a:rect l="l" t="t" r="r" b="b"/>
              <a:pathLst>
                <a:path w="103505" h="17779">
                  <a:moveTo>
                    <a:pt x="0" y="17779"/>
                  </a:moveTo>
                  <a:lnTo>
                    <a:pt x="102984" y="17779"/>
                  </a:lnTo>
                  <a:lnTo>
                    <a:pt x="102984" y="0"/>
                  </a:lnTo>
                  <a:lnTo>
                    <a:pt x="0" y="0"/>
                  </a:lnTo>
                  <a:lnTo>
                    <a:pt x="0" y="1777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91679" y="3589004"/>
              <a:ext cx="3520376" cy="195472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883130" y="3571909"/>
              <a:ext cx="2312035" cy="1211580"/>
            </a:xfrm>
            <a:custGeom>
              <a:avLst/>
              <a:gdLst/>
              <a:ahLst/>
              <a:cxnLst/>
              <a:rect l="l" t="t" r="r" b="b"/>
              <a:pathLst>
                <a:path w="2312035" h="1211579">
                  <a:moveTo>
                    <a:pt x="44462" y="1186002"/>
                  </a:moveTo>
                  <a:lnTo>
                    <a:pt x="0" y="1186002"/>
                  </a:lnTo>
                  <a:lnTo>
                    <a:pt x="0" y="1193622"/>
                  </a:lnTo>
                  <a:lnTo>
                    <a:pt x="44462" y="1193622"/>
                  </a:lnTo>
                  <a:lnTo>
                    <a:pt x="44462" y="1186002"/>
                  </a:lnTo>
                  <a:close/>
                </a:path>
                <a:path w="2312035" h="1211579">
                  <a:moveTo>
                    <a:pt x="102984" y="1186002"/>
                  </a:moveTo>
                  <a:lnTo>
                    <a:pt x="57810" y="1186002"/>
                  </a:lnTo>
                  <a:lnTo>
                    <a:pt x="57810" y="1193622"/>
                  </a:lnTo>
                  <a:lnTo>
                    <a:pt x="102984" y="1193622"/>
                  </a:lnTo>
                  <a:lnTo>
                    <a:pt x="102984" y="1186002"/>
                  </a:lnTo>
                  <a:close/>
                </a:path>
                <a:path w="2312035" h="1211579">
                  <a:moveTo>
                    <a:pt x="1700809" y="1186002"/>
                  </a:moveTo>
                  <a:lnTo>
                    <a:pt x="1655635" y="1186002"/>
                  </a:lnTo>
                  <a:lnTo>
                    <a:pt x="1655635" y="1193622"/>
                  </a:lnTo>
                  <a:lnTo>
                    <a:pt x="1642287" y="1193622"/>
                  </a:lnTo>
                  <a:lnTo>
                    <a:pt x="1642287" y="1186002"/>
                  </a:lnTo>
                  <a:lnTo>
                    <a:pt x="1597825" y="1186002"/>
                  </a:lnTo>
                  <a:lnTo>
                    <a:pt x="1597825" y="1193622"/>
                  </a:lnTo>
                  <a:lnTo>
                    <a:pt x="1597825" y="1211402"/>
                  </a:lnTo>
                  <a:lnTo>
                    <a:pt x="1700809" y="1211402"/>
                  </a:lnTo>
                  <a:lnTo>
                    <a:pt x="1700809" y="1193622"/>
                  </a:lnTo>
                  <a:lnTo>
                    <a:pt x="1700809" y="1186002"/>
                  </a:lnTo>
                  <a:close/>
                </a:path>
                <a:path w="2312035" h="1211579">
                  <a:moveTo>
                    <a:pt x="2311908" y="120256"/>
                  </a:moveTo>
                  <a:lnTo>
                    <a:pt x="2302421" y="73571"/>
                  </a:lnTo>
                  <a:lnTo>
                    <a:pt x="2276589" y="35331"/>
                  </a:lnTo>
                  <a:lnTo>
                    <a:pt x="2238349" y="9499"/>
                  </a:lnTo>
                  <a:lnTo>
                    <a:pt x="2191651" y="0"/>
                  </a:lnTo>
                  <a:lnTo>
                    <a:pt x="2144953" y="9499"/>
                  </a:lnTo>
                  <a:lnTo>
                    <a:pt x="2106726" y="35331"/>
                  </a:lnTo>
                  <a:lnTo>
                    <a:pt x="2080882" y="73571"/>
                  </a:lnTo>
                  <a:lnTo>
                    <a:pt x="2071395" y="120256"/>
                  </a:lnTo>
                  <a:lnTo>
                    <a:pt x="2071395" y="354228"/>
                  </a:lnTo>
                  <a:lnTo>
                    <a:pt x="2080882" y="400926"/>
                  </a:lnTo>
                  <a:lnTo>
                    <a:pt x="2106726" y="439153"/>
                  </a:lnTo>
                  <a:lnTo>
                    <a:pt x="2144953" y="464985"/>
                  </a:lnTo>
                  <a:lnTo>
                    <a:pt x="2191651" y="474472"/>
                  </a:lnTo>
                  <a:lnTo>
                    <a:pt x="2238349" y="464985"/>
                  </a:lnTo>
                  <a:lnTo>
                    <a:pt x="2276589" y="439153"/>
                  </a:lnTo>
                  <a:lnTo>
                    <a:pt x="2302421" y="400926"/>
                  </a:lnTo>
                  <a:lnTo>
                    <a:pt x="2311908" y="354228"/>
                  </a:lnTo>
                  <a:lnTo>
                    <a:pt x="2311908" y="12025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992612" y="3852313"/>
              <a:ext cx="167284" cy="16727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843444" y="3269944"/>
              <a:ext cx="3693795" cy="605790"/>
            </a:xfrm>
            <a:custGeom>
              <a:avLst/>
              <a:gdLst/>
              <a:ahLst/>
              <a:cxnLst/>
              <a:rect l="l" t="t" r="r" b="b"/>
              <a:pathLst>
                <a:path w="3693795" h="605789">
                  <a:moveTo>
                    <a:pt x="88157" y="0"/>
                  </a:moveTo>
                  <a:lnTo>
                    <a:pt x="46519" y="8574"/>
                  </a:lnTo>
                  <a:lnTo>
                    <a:pt x="18625" y="31180"/>
                  </a:lnTo>
                  <a:lnTo>
                    <a:pt x="3458" y="63140"/>
                  </a:lnTo>
                  <a:lnTo>
                    <a:pt x="0" y="99777"/>
                  </a:lnTo>
                  <a:lnTo>
                    <a:pt x="7233" y="136414"/>
                  </a:lnTo>
                  <a:lnTo>
                    <a:pt x="24141" y="168374"/>
                  </a:lnTo>
                  <a:lnTo>
                    <a:pt x="49707" y="190980"/>
                  </a:lnTo>
                  <a:lnTo>
                    <a:pt x="82911" y="199555"/>
                  </a:lnTo>
                  <a:lnTo>
                    <a:pt x="1603369" y="206852"/>
                  </a:lnTo>
                  <a:lnTo>
                    <a:pt x="1626266" y="207403"/>
                  </a:lnTo>
                  <a:lnTo>
                    <a:pt x="1669241" y="216193"/>
                  </a:lnTo>
                  <a:lnTo>
                    <a:pt x="1722456" y="235203"/>
                  </a:lnTo>
                  <a:lnTo>
                    <a:pt x="1763934" y="257270"/>
                  </a:lnTo>
                  <a:lnTo>
                    <a:pt x="1806213" y="288175"/>
                  </a:lnTo>
                  <a:lnTo>
                    <a:pt x="1887873" y="358311"/>
                  </a:lnTo>
                  <a:lnTo>
                    <a:pt x="1926248" y="388670"/>
                  </a:lnTo>
                  <a:lnTo>
                    <a:pt x="1962837" y="412490"/>
                  </a:lnTo>
                  <a:lnTo>
                    <a:pt x="2001648" y="430754"/>
                  </a:lnTo>
                  <a:lnTo>
                    <a:pt x="2046690" y="444441"/>
                  </a:lnTo>
                  <a:lnTo>
                    <a:pt x="2101972" y="454534"/>
                  </a:lnTo>
                  <a:lnTo>
                    <a:pt x="2171503" y="462013"/>
                  </a:lnTo>
                  <a:lnTo>
                    <a:pt x="2225323" y="466842"/>
                  </a:lnTo>
                  <a:lnTo>
                    <a:pt x="2469477" y="490527"/>
                  </a:lnTo>
                  <a:lnTo>
                    <a:pt x="3598500" y="604545"/>
                  </a:lnTo>
                  <a:lnTo>
                    <a:pt x="3635214" y="605659"/>
                  </a:lnTo>
                  <a:lnTo>
                    <a:pt x="3662657" y="601029"/>
                  </a:lnTo>
                  <a:lnTo>
                    <a:pt x="3681223" y="591435"/>
                  </a:lnTo>
                  <a:lnTo>
                    <a:pt x="3691305" y="577654"/>
                  </a:lnTo>
                  <a:lnTo>
                    <a:pt x="3693297" y="560463"/>
                  </a:lnTo>
                  <a:lnTo>
                    <a:pt x="3687592" y="540641"/>
                  </a:lnTo>
                  <a:lnTo>
                    <a:pt x="3654666" y="496214"/>
                  </a:lnTo>
                  <a:lnTo>
                    <a:pt x="3595677" y="450595"/>
                  </a:lnTo>
                  <a:lnTo>
                    <a:pt x="3557392" y="429284"/>
                  </a:lnTo>
                  <a:lnTo>
                    <a:pt x="3513773" y="410008"/>
                  </a:lnTo>
                  <a:lnTo>
                    <a:pt x="3465211" y="393546"/>
                  </a:lnTo>
                  <a:lnTo>
                    <a:pt x="3412102" y="380675"/>
                  </a:lnTo>
                  <a:lnTo>
                    <a:pt x="3354838" y="372173"/>
                  </a:lnTo>
                  <a:lnTo>
                    <a:pt x="2289073" y="266887"/>
                  </a:lnTo>
                  <a:lnTo>
                    <a:pt x="2186273" y="257517"/>
                  </a:lnTo>
                  <a:lnTo>
                    <a:pt x="2122748" y="249874"/>
                  </a:lnTo>
                  <a:lnTo>
                    <a:pt x="2075994" y="238112"/>
                  </a:lnTo>
                  <a:lnTo>
                    <a:pt x="2038487" y="220374"/>
                  </a:lnTo>
                  <a:lnTo>
                    <a:pt x="2002706" y="194801"/>
                  </a:lnTo>
                  <a:lnTo>
                    <a:pt x="1961127" y="159537"/>
                  </a:lnTo>
                  <a:lnTo>
                    <a:pt x="1922926" y="126568"/>
                  </a:lnTo>
                  <a:lnTo>
                    <a:pt x="1890962" y="101389"/>
                  </a:lnTo>
                  <a:lnTo>
                    <a:pt x="1858833" y="79775"/>
                  </a:lnTo>
                  <a:lnTo>
                    <a:pt x="1795570" y="46164"/>
                  </a:lnTo>
                  <a:lnTo>
                    <a:pt x="1754100" y="29610"/>
                  </a:lnTo>
                  <a:lnTo>
                    <a:pt x="1715389" y="17602"/>
                  </a:lnTo>
                  <a:lnTo>
                    <a:pt x="1650180" y="4317"/>
                  </a:lnTo>
                  <a:lnTo>
                    <a:pt x="1529111" y="2288"/>
                  </a:lnTo>
                  <a:lnTo>
                    <a:pt x="1251961" y="1003"/>
                  </a:lnTo>
                  <a:lnTo>
                    <a:pt x="8815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43444" y="3269904"/>
              <a:ext cx="3693795" cy="605790"/>
            </a:xfrm>
            <a:custGeom>
              <a:avLst/>
              <a:gdLst/>
              <a:ahLst/>
              <a:cxnLst/>
              <a:rect l="l" t="t" r="r" b="b"/>
              <a:pathLst>
                <a:path w="3693795" h="605789">
                  <a:moveTo>
                    <a:pt x="82911" y="199595"/>
                  </a:moveTo>
                  <a:lnTo>
                    <a:pt x="49707" y="191020"/>
                  </a:lnTo>
                  <a:lnTo>
                    <a:pt x="24141" y="168415"/>
                  </a:lnTo>
                  <a:lnTo>
                    <a:pt x="7233" y="136455"/>
                  </a:lnTo>
                  <a:lnTo>
                    <a:pt x="0" y="99818"/>
                  </a:lnTo>
                  <a:lnTo>
                    <a:pt x="3458" y="63181"/>
                  </a:lnTo>
                  <a:lnTo>
                    <a:pt x="46519" y="8615"/>
                  </a:lnTo>
                  <a:lnTo>
                    <a:pt x="88157" y="40"/>
                  </a:lnTo>
                  <a:lnTo>
                    <a:pt x="129310" y="25"/>
                  </a:lnTo>
                  <a:lnTo>
                    <a:pt x="196027" y="8"/>
                  </a:lnTo>
                  <a:lnTo>
                    <a:pt x="239357" y="2"/>
                  </a:lnTo>
                  <a:lnTo>
                    <a:pt x="288528" y="0"/>
                  </a:lnTo>
                  <a:lnTo>
                    <a:pt x="342938" y="1"/>
                  </a:lnTo>
                  <a:lnTo>
                    <a:pt x="401981" y="9"/>
                  </a:lnTo>
                  <a:lnTo>
                    <a:pt x="465054" y="24"/>
                  </a:lnTo>
                  <a:lnTo>
                    <a:pt x="531551" y="47"/>
                  </a:lnTo>
                  <a:lnTo>
                    <a:pt x="600869" y="81"/>
                  </a:lnTo>
                  <a:lnTo>
                    <a:pt x="672404" y="125"/>
                  </a:lnTo>
                  <a:lnTo>
                    <a:pt x="745551" y="182"/>
                  </a:lnTo>
                  <a:lnTo>
                    <a:pt x="819705" y="253"/>
                  </a:lnTo>
                  <a:lnTo>
                    <a:pt x="894264" y="339"/>
                  </a:lnTo>
                  <a:lnTo>
                    <a:pt x="968621" y="442"/>
                  </a:lnTo>
                  <a:lnTo>
                    <a:pt x="1042174" y="562"/>
                  </a:lnTo>
                  <a:lnTo>
                    <a:pt x="1114318" y="702"/>
                  </a:lnTo>
                  <a:lnTo>
                    <a:pt x="1184448" y="862"/>
                  </a:lnTo>
                  <a:lnTo>
                    <a:pt x="1251961" y="1044"/>
                  </a:lnTo>
                  <a:lnTo>
                    <a:pt x="1316252" y="1249"/>
                  </a:lnTo>
                  <a:lnTo>
                    <a:pt x="1376717" y="1479"/>
                  </a:lnTo>
                  <a:lnTo>
                    <a:pt x="1432751" y="1734"/>
                  </a:lnTo>
                  <a:lnTo>
                    <a:pt x="1483750" y="2017"/>
                  </a:lnTo>
                  <a:lnTo>
                    <a:pt x="1529111" y="2328"/>
                  </a:lnTo>
                  <a:lnTo>
                    <a:pt x="1568228" y="2669"/>
                  </a:lnTo>
                  <a:lnTo>
                    <a:pt x="1625316" y="3446"/>
                  </a:lnTo>
                  <a:lnTo>
                    <a:pt x="1680420" y="9454"/>
                  </a:lnTo>
                  <a:lnTo>
                    <a:pt x="1754100" y="29650"/>
                  </a:lnTo>
                  <a:lnTo>
                    <a:pt x="1795570" y="46205"/>
                  </a:lnTo>
                  <a:lnTo>
                    <a:pt x="1858833" y="79815"/>
                  </a:lnTo>
                  <a:lnTo>
                    <a:pt x="1890962" y="101429"/>
                  </a:lnTo>
                  <a:lnTo>
                    <a:pt x="1922926" y="126608"/>
                  </a:lnTo>
                  <a:lnTo>
                    <a:pt x="1961127" y="159577"/>
                  </a:lnTo>
                  <a:lnTo>
                    <a:pt x="2002706" y="194841"/>
                  </a:lnTo>
                  <a:lnTo>
                    <a:pt x="2038487" y="220414"/>
                  </a:lnTo>
                  <a:lnTo>
                    <a:pt x="2075994" y="238153"/>
                  </a:lnTo>
                  <a:lnTo>
                    <a:pt x="2122748" y="249915"/>
                  </a:lnTo>
                  <a:lnTo>
                    <a:pt x="2186273" y="257558"/>
                  </a:lnTo>
                  <a:lnTo>
                    <a:pt x="2212251" y="259818"/>
                  </a:lnTo>
                  <a:lnTo>
                    <a:pt x="2246820" y="262972"/>
                  </a:lnTo>
                  <a:lnTo>
                    <a:pt x="2289073" y="266928"/>
                  </a:lnTo>
                  <a:lnTo>
                    <a:pt x="2338106" y="271593"/>
                  </a:lnTo>
                  <a:lnTo>
                    <a:pt x="2393015" y="276875"/>
                  </a:lnTo>
                  <a:lnTo>
                    <a:pt x="2452896" y="282682"/>
                  </a:lnTo>
                  <a:lnTo>
                    <a:pt x="2516842" y="288921"/>
                  </a:lnTo>
                  <a:lnTo>
                    <a:pt x="2583950" y="295500"/>
                  </a:lnTo>
                  <a:lnTo>
                    <a:pt x="2653316" y="302327"/>
                  </a:lnTo>
                  <a:lnTo>
                    <a:pt x="2724034" y="309309"/>
                  </a:lnTo>
                  <a:lnTo>
                    <a:pt x="2795199" y="316355"/>
                  </a:lnTo>
                  <a:lnTo>
                    <a:pt x="2865908" y="323371"/>
                  </a:lnTo>
                  <a:lnTo>
                    <a:pt x="2935256" y="330265"/>
                  </a:lnTo>
                  <a:lnTo>
                    <a:pt x="3002338" y="336946"/>
                  </a:lnTo>
                  <a:lnTo>
                    <a:pt x="3066249" y="343320"/>
                  </a:lnTo>
                  <a:lnTo>
                    <a:pt x="3126084" y="349296"/>
                  </a:lnTo>
                  <a:lnTo>
                    <a:pt x="3180940" y="354781"/>
                  </a:lnTo>
                  <a:lnTo>
                    <a:pt x="3229912" y="359683"/>
                  </a:lnTo>
                  <a:lnTo>
                    <a:pt x="3272094" y="363909"/>
                  </a:lnTo>
                  <a:lnTo>
                    <a:pt x="3332472" y="369966"/>
                  </a:lnTo>
                  <a:lnTo>
                    <a:pt x="3412102" y="380715"/>
                  </a:lnTo>
                  <a:lnTo>
                    <a:pt x="3465211" y="393586"/>
                  </a:lnTo>
                  <a:lnTo>
                    <a:pt x="3513773" y="410049"/>
                  </a:lnTo>
                  <a:lnTo>
                    <a:pt x="3557392" y="429325"/>
                  </a:lnTo>
                  <a:lnTo>
                    <a:pt x="3595677" y="450636"/>
                  </a:lnTo>
                  <a:lnTo>
                    <a:pt x="3628233" y="473205"/>
                  </a:lnTo>
                  <a:lnTo>
                    <a:pt x="3674584" y="519006"/>
                  </a:lnTo>
                  <a:lnTo>
                    <a:pt x="3693297" y="560504"/>
                  </a:lnTo>
                  <a:lnTo>
                    <a:pt x="3691305" y="577694"/>
                  </a:lnTo>
                  <a:lnTo>
                    <a:pt x="3681223" y="591476"/>
                  </a:lnTo>
                  <a:lnTo>
                    <a:pt x="3662657" y="601070"/>
                  </a:lnTo>
                  <a:lnTo>
                    <a:pt x="3635214" y="605699"/>
                  </a:lnTo>
                  <a:lnTo>
                    <a:pt x="3598500" y="604585"/>
                  </a:lnTo>
                  <a:lnTo>
                    <a:pt x="3593474" y="604071"/>
                  </a:lnTo>
                  <a:lnTo>
                    <a:pt x="3579583" y="602652"/>
                  </a:lnTo>
                  <a:lnTo>
                    <a:pt x="3527722" y="597357"/>
                  </a:lnTo>
                  <a:lnTo>
                    <a:pt x="3447962" y="589225"/>
                  </a:lnTo>
                  <a:lnTo>
                    <a:pt x="3399195" y="584258"/>
                  </a:lnTo>
                  <a:lnTo>
                    <a:pt x="3345345" y="578778"/>
                  </a:lnTo>
                  <a:lnTo>
                    <a:pt x="3287041" y="572849"/>
                  </a:lnTo>
                  <a:lnTo>
                    <a:pt x="3224913" y="566539"/>
                  </a:lnTo>
                  <a:lnTo>
                    <a:pt x="3159593" y="559911"/>
                  </a:lnTo>
                  <a:lnTo>
                    <a:pt x="3091711" y="553031"/>
                  </a:lnTo>
                  <a:lnTo>
                    <a:pt x="3021897" y="545965"/>
                  </a:lnTo>
                  <a:lnTo>
                    <a:pt x="2950781" y="538777"/>
                  </a:lnTo>
                  <a:lnTo>
                    <a:pt x="2878994" y="531534"/>
                  </a:lnTo>
                  <a:lnTo>
                    <a:pt x="2807166" y="524301"/>
                  </a:lnTo>
                  <a:lnTo>
                    <a:pt x="2735928" y="517143"/>
                  </a:lnTo>
                  <a:lnTo>
                    <a:pt x="2665909" y="510125"/>
                  </a:lnTo>
                  <a:lnTo>
                    <a:pt x="2597741" y="503313"/>
                  </a:lnTo>
                  <a:lnTo>
                    <a:pt x="2532053" y="496772"/>
                  </a:lnTo>
                  <a:lnTo>
                    <a:pt x="2469477" y="490568"/>
                  </a:lnTo>
                  <a:lnTo>
                    <a:pt x="2410642" y="484765"/>
                  </a:lnTo>
                  <a:lnTo>
                    <a:pt x="2356178" y="479430"/>
                  </a:lnTo>
                  <a:lnTo>
                    <a:pt x="2306717" y="474628"/>
                  </a:lnTo>
                  <a:lnTo>
                    <a:pt x="2262889" y="470424"/>
                  </a:lnTo>
                  <a:lnTo>
                    <a:pt x="2194651" y="464071"/>
                  </a:lnTo>
                  <a:lnTo>
                    <a:pt x="2171503" y="462053"/>
                  </a:lnTo>
                  <a:lnTo>
                    <a:pt x="2101972" y="454575"/>
                  </a:lnTo>
                  <a:lnTo>
                    <a:pt x="2046690" y="444482"/>
                  </a:lnTo>
                  <a:lnTo>
                    <a:pt x="2001648" y="430794"/>
                  </a:lnTo>
                  <a:lnTo>
                    <a:pt x="1962837" y="412531"/>
                  </a:lnTo>
                  <a:lnTo>
                    <a:pt x="1926248" y="388710"/>
                  </a:lnTo>
                  <a:lnTo>
                    <a:pt x="1887873" y="358352"/>
                  </a:lnTo>
                  <a:lnTo>
                    <a:pt x="1843703" y="320474"/>
                  </a:lnTo>
                  <a:lnTo>
                    <a:pt x="1835970" y="313769"/>
                  </a:lnTo>
                  <a:lnTo>
                    <a:pt x="1827444" y="306402"/>
                  </a:lnTo>
                  <a:lnTo>
                    <a:pt x="1785092" y="271566"/>
                  </a:lnTo>
                  <a:lnTo>
                    <a:pt x="1742976" y="245264"/>
                  </a:lnTo>
                  <a:lnTo>
                    <a:pt x="1694880" y="224215"/>
                  </a:lnTo>
                  <a:lnTo>
                    <a:pt x="1646163" y="210807"/>
                  </a:lnTo>
                  <a:lnTo>
                    <a:pt x="1603369" y="206892"/>
                  </a:lnTo>
                  <a:lnTo>
                    <a:pt x="1545802" y="206284"/>
                  </a:lnTo>
                  <a:lnTo>
                    <a:pt x="1505693" y="205963"/>
                  </a:lnTo>
                  <a:lnTo>
                    <a:pt x="1458929" y="205633"/>
                  </a:lnTo>
                  <a:lnTo>
                    <a:pt x="1406178" y="205295"/>
                  </a:lnTo>
                  <a:lnTo>
                    <a:pt x="1348113" y="204952"/>
                  </a:lnTo>
                  <a:lnTo>
                    <a:pt x="1285402" y="204606"/>
                  </a:lnTo>
                  <a:lnTo>
                    <a:pt x="1218718" y="204257"/>
                  </a:lnTo>
                  <a:lnTo>
                    <a:pt x="1148729" y="203909"/>
                  </a:lnTo>
                  <a:lnTo>
                    <a:pt x="1076107" y="203562"/>
                  </a:lnTo>
                  <a:lnTo>
                    <a:pt x="1001522" y="203218"/>
                  </a:lnTo>
                  <a:lnTo>
                    <a:pt x="925645" y="202880"/>
                  </a:lnTo>
                  <a:lnTo>
                    <a:pt x="849145" y="202548"/>
                  </a:lnTo>
                  <a:lnTo>
                    <a:pt x="772694" y="202225"/>
                  </a:lnTo>
                  <a:lnTo>
                    <a:pt x="696962" y="201912"/>
                  </a:lnTo>
                  <a:lnTo>
                    <a:pt x="622619" y="201612"/>
                  </a:lnTo>
                  <a:lnTo>
                    <a:pt x="550336" y="201325"/>
                  </a:lnTo>
                  <a:lnTo>
                    <a:pt x="480783" y="201054"/>
                  </a:lnTo>
                  <a:lnTo>
                    <a:pt x="414630" y="200801"/>
                  </a:lnTo>
                  <a:lnTo>
                    <a:pt x="352549" y="200567"/>
                  </a:lnTo>
                  <a:lnTo>
                    <a:pt x="295209" y="200353"/>
                  </a:lnTo>
                  <a:lnTo>
                    <a:pt x="243281" y="200163"/>
                  </a:lnTo>
                  <a:lnTo>
                    <a:pt x="197436" y="199997"/>
                  </a:lnTo>
                  <a:lnTo>
                    <a:pt x="158344" y="199857"/>
                  </a:lnTo>
                  <a:lnTo>
                    <a:pt x="103099" y="199663"/>
                  </a:lnTo>
                  <a:lnTo>
                    <a:pt x="88288" y="199612"/>
                  </a:lnTo>
                  <a:lnTo>
                    <a:pt x="82911" y="19959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76881" y="3263541"/>
              <a:ext cx="49999" cy="101828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105469" y="3263541"/>
              <a:ext cx="49999" cy="101828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37536" y="3263541"/>
              <a:ext cx="50012" cy="10182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366124" y="3263541"/>
              <a:ext cx="50012" cy="101828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88844" y="3263541"/>
              <a:ext cx="50012" cy="101828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617431" y="3263541"/>
              <a:ext cx="50012" cy="10182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49511" y="3263541"/>
              <a:ext cx="49999" cy="10182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78099" y="3263541"/>
              <a:ext cx="49999" cy="101828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991294" y="3263541"/>
              <a:ext cx="50012" cy="10182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19881" y="3263541"/>
              <a:ext cx="50012" cy="101828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251962" y="3263541"/>
              <a:ext cx="49999" cy="101828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80549" y="3263541"/>
              <a:ext cx="49999" cy="101828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340875" y="3709486"/>
              <a:ext cx="180848" cy="128498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583762" y="3730921"/>
              <a:ext cx="180860" cy="12849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52845" y="3754731"/>
              <a:ext cx="180860" cy="128498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095733" y="3780925"/>
              <a:ext cx="180848" cy="128498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453902" y="4987718"/>
              <a:ext cx="565518" cy="433260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017058" y="4935193"/>
              <a:ext cx="2210992" cy="640852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013483" y="4935208"/>
              <a:ext cx="2210990" cy="640562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5013482" y="4935208"/>
              <a:ext cx="2211070" cy="640715"/>
            </a:xfrm>
            <a:custGeom>
              <a:avLst/>
              <a:gdLst/>
              <a:ahLst/>
              <a:cxnLst/>
              <a:rect l="l" t="t" r="r" b="b"/>
              <a:pathLst>
                <a:path w="2211070" h="640714">
                  <a:moveTo>
                    <a:pt x="0" y="66675"/>
                  </a:moveTo>
                  <a:lnTo>
                    <a:pt x="50839" y="65008"/>
                  </a:lnTo>
                  <a:lnTo>
                    <a:pt x="101679" y="63341"/>
                  </a:lnTo>
                  <a:lnTo>
                    <a:pt x="152519" y="61674"/>
                  </a:lnTo>
                  <a:lnTo>
                    <a:pt x="203358" y="60007"/>
                  </a:lnTo>
                  <a:lnTo>
                    <a:pt x="254198" y="58340"/>
                  </a:lnTo>
                  <a:lnTo>
                    <a:pt x="305038" y="56673"/>
                  </a:lnTo>
                  <a:lnTo>
                    <a:pt x="355877" y="55006"/>
                  </a:lnTo>
                  <a:lnTo>
                    <a:pt x="406717" y="53339"/>
                  </a:lnTo>
                  <a:lnTo>
                    <a:pt x="457557" y="51673"/>
                  </a:lnTo>
                  <a:lnTo>
                    <a:pt x="508396" y="50006"/>
                  </a:lnTo>
                  <a:lnTo>
                    <a:pt x="559236" y="48339"/>
                  </a:lnTo>
                  <a:lnTo>
                    <a:pt x="610076" y="46672"/>
                  </a:lnTo>
                  <a:lnTo>
                    <a:pt x="660915" y="45005"/>
                  </a:lnTo>
                  <a:lnTo>
                    <a:pt x="711755" y="43338"/>
                  </a:lnTo>
                  <a:lnTo>
                    <a:pt x="762595" y="41671"/>
                  </a:lnTo>
                  <a:lnTo>
                    <a:pt x="1576030" y="15001"/>
                  </a:lnTo>
                  <a:lnTo>
                    <a:pt x="1626869" y="13334"/>
                  </a:lnTo>
                  <a:lnTo>
                    <a:pt x="1982747" y="1666"/>
                  </a:lnTo>
                  <a:lnTo>
                    <a:pt x="2033587" y="0"/>
                  </a:lnTo>
                  <a:lnTo>
                    <a:pt x="2092078" y="14005"/>
                  </a:lnTo>
                  <a:lnTo>
                    <a:pt x="2138933" y="55018"/>
                  </a:lnTo>
                  <a:lnTo>
                    <a:pt x="2174130" y="116986"/>
                  </a:lnTo>
                  <a:lnTo>
                    <a:pt x="2187352" y="153935"/>
                  </a:lnTo>
                  <a:lnTo>
                    <a:pt x="2197651" y="193853"/>
                  </a:lnTo>
                  <a:lnTo>
                    <a:pt x="2205025" y="235982"/>
                  </a:lnTo>
                  <a:lnTo>
                    <a:pt x="2209472" y="279566"/>
                  </a:lnTo>
                  <a:lnTo>
                    <a:pt x="2210990" y="323848"/>
                  </a:lnTo>
                  <a:lnTo>
                    <a:pt x="2209576" y="368071"/>
                  </a:lnTo>
                  <a:lnTo>
                    <a:pt x="2205226" y="411477"/>
                  </a:lnTo>
                  <a:lnTo>
                    <a:pt x="2197939" y="453312"/>
                  </a:lnTo>
                  <a:lnTo>
                    <a:pt x="2187712" y="492817"/>
                  </a:lnTo>
                  <a:lnTo>
                    <a:pt x="2174543" y="529236"/>
                  </a:lnTo>
                  <a:lnTo>
                    <a:pt x="2139366" y="589789"/>
                  </a:lnTo>
                  <a:lnTo>
                    <a:pt x="2092387" y="628915"/>
                  </a:lnTo>
                  <a:lnTo>
                    <a:pt x="2033587" y="640562"/>
                  </a:lnTo>
                  <a:lnTo>
                    <a:pt x="4762" y="469112"/>
                  </a:lnTo>
                  <a:lnTo>
                    <a:pt x="0" y="66675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013482" y="4935208"/>
              <a:ext cx="2211070" cy="640715"/>
            </a:xfrm>
            <a:custGeom>
              <a:avLst/>
              <a:gdLst/>
              <a:ahLst/>
              <a:cxnLst/>
              <a:rect l="l" t="t" r="r" b="b"/>
              <a:pathLst>
                <a:path w="2211070" h="640714">
                  <a:moveTo>
                    <a:pt x="0" y="66675"/>
                  </a:moveTo>
                  <a:lnTo>
                    <a:pt x="50839" y="65008"/>
                  </a:lnTo>
                  <a:lnTo>
                    <a:pt x="101679" y="63341"/>
                  </a:lnTo>
                  <a:lnTo>
                    <a:pt x="152519" y="61674"/>
                  </a:lnTo>
                  <a:lnTo>
                    <a:pt x="203358" y="60007"/>
                  </a:lnTo>
                  <a:lnTo>
                    <a:pt x="254198" y="58340"/>
                  </a:lnTo>
                  <a:lnTo>
                    <a:pt x="305038" y="56673"/>
                  </a:lnTo>
                  <a:lnTo>
                    <a:pt x="355877" y="55006"/>
                  </a:lnTo>
                  <a:lnTo>
                    <a:pt x="406717" y="53339"/>
                  </a:lnTo>
                  <a:lnTo>
                    <a:pt x="457557" y="51673"/>
                  </a:lnTo>
                  <a:lnTo>
                    <a:pt x="508396" y="50006"/>
                  </a:lnTo>
                  <a:lnTo>
                    <a:pt x="559236" y="48339"/>
                  </a:lnTo>
                  <a:lnTo>
                    <a:pt x="610076" y="46672"/>
                  </a:lnTo>
                  <a:lnTo>
                    <a:pt x="660915" y="45005"/>
                  </a:lnTo>
                  <a:lnTo>
                    <a:pt x="711755" y="43338"/>
                  </a:lnTo>
                  <a:lnTo>
                    <a:pt x="762595" y="41671"/>
                  </a:lnTo>
                  <a:lnTo>
                    <a:pt x="1576030" y="15001"/>
                  </a:lnTo>
                  <a:lnTo>
                    <a:pt x="1626869" y="13334"/>
                  </a:lnTo>
                  <a:lnTo>
                    <a:pt x="1982747" y="1666"/>
                  </a:lnTo>
                  <a:lnTo>
                    <a:pt x="2033587" y="0"/>
                  </a:lnTo>
                  <a:lnTo>
                    <a:pt x="2092078" y="14005"/>
                  </a:lnTo>
                  <a:lnTo>
                    <a:pt x="2138933" y="55018"/>
                  </a:lnTo>
                  <a:lnTo>
                    <a:pt x="2174130" y="116986"/>
                  </a:lnTo>
                  <a:lnTo>
                    <a:pt x="2187352" y="153935"/>
                  </a:lnTo>
                  <a:lnTo>
                    <a:pt x="2197651" y="193853"/>
                  </a:lnTo>
                  <a:lnTo>
                    <a:pt x="2205025" y="235982"/>
                  </a:lnTo>
                  <a:lnTo>
                    <a:pt x="2209472" y="279566"/>
                  </a:lnTo>
                  <a:lnTo>
                    <a:pt x="2210990" y="323848"/>
                  </a:lnTo>
                  <a:lnTo>
                    <a:pt x="2209576" y="368071"/>
                  </a:lnTo>
                  <a:lnTo>
                    <a:pt x="2205226" y="411477"/>
                  </a:lnTo>
                  <a:lnTo>
                    <a:pt x="2197939" y="453312"/>
                  </a:lnTo>
                  <a:lnTo>
                    <a:pt x="2187712" y="492817"/>
                  </a:lnTo>
                  <a:lnTo>
                    <a:pt x="2174543" y="529236"/>
                  </a:lnTo>
                  <a:lnTo>
                    <a:pt x="2139366" y="589789"/>
                  </a:lnTo>
                  <a:lnTo>
                    <a:pt x="2092387" y="628915"/>
                  </a:lnTo>
                  <a:lnTo>
                    <a:pt x="2033587" y="640562"/>
                  </a:lnTo>
                  <a:lnTo>
                    <a:pt x="4762" y="469112"/>
                  </a:lnTo>
                  <a:lnTo>
                    <a:pt x="0" y="66675"/>
                  </a:lnTo>
                  <a:close/>
                </a:path>
              </a:pathLst>
            </a:custGeom>
            <a:ln w="72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452683" y="4987718"/>
              <a:ext cx="52387" cy="433260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636196" y="5678421"/>
              <a:ext cx="4003675" cy="255270"/>
            </a:xfrm>
            <a:custGeom>
              <a:avLst/>
              <a:gdLst/>
              <a:ahLst/>
              <a:cxnLst/>
              <a:rect l="l" t="t" r="r" b="b"/>
              <a:pathLst>
                <a:path w="4003675" h="255270">
                  <a:moveTo>
                    <a:pt x="190" y="23215"/>
                  </a:moveTo>
                  <a:lnTo>
                    <a:pt x="190" y="76793"/>
                  </a:lnTo>
                  <a:lnTo>
                    <a:pt x="190" y="130371"/>
                  </a:lnTo>
                  <a:lnTo>
                    <a:pt x="190" y="183949"/>
                  </a:lnTo>
                  <a:lnTo>
                    <a:pt x="190" y="237528"/>
                  </a:lnTo>
                  <a:lnTo>
                    <a:pt x="0" y="245821"/>
                  </a:lnTo>
                  <a:lnTo>
                    <a:pt x="1765" y="253987"/>
                  </a:lnTo>
                  <a:lnTo>
                    <a:pt x="6146" y="254787"/>
                  </a:lnTo>
                  <a:lnTo>
                    <a:pt x="56961" y="254787"/>
                  </a:lnTo>
                  <a:lnTo>
                    <a:pt x="107777" y="254787"/>
                  </a:lnTo>
                  <a:lnTo>
                    <a:pt x="3969740" y="254787"/>
                  </a:lnTo>
                  <a:lnTo>
                    <a:pt x="3981684" y="253810"/>
                  </a:lnTo>
                  <a:lnTo>
                    <a:pt x="3992433" y="251071"/>
                  </a:lnTo>
                  <a:lnTo>
                    <a:pt x="4000171" y="246023"/>
                  </a:lnTo>
                  <a:lnTo>
                    <a:pt x="4003078" y="238124"/>
                  </a:lnTo>
                  <a:lnTo>
                    <a:pt x="4003078" y="0"/>
                  </a:lnTo>
                </a:path>
              </a:pathLst>
            </a:custGeom>
            <a:ln w="27000">
              <a:solidFill>
                <a:srgbClr val="6F34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348306" y="4034291"/>
              <a:ext cx="821093" cy="339090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2348316" y="4034296"/>
              <a:ext cx="821690" cy="339090"/>
            </a:xfrm>
            <a:custGeom>
              <a:avLst/>
              <a:gdLst/>
              <a:ahLst/>
              <a:cxnLst/>
              <a:rect l="l" t="t" r="r" b="b"/>
              <a:pathLst>
                <a:path w="821689" h="339089">
                  <a:moveTo>
                    <a:pt x="24206" y="0"/>
                  </a:moveTo>
                  <a:lnTo>
                    <a:pt x="796874" y="0"/>
                  </a:lnTo>
                  <a:lnTo>
                    <a:pt x="806271" y="1910"/>
                  </a:lnTo>
                  <a:lnTo>
                    <a:pt x="813968" y="7112"/>
                  </a:lnTo>
                  <a:lnTo>
                    <a:pt x="819169" y="14808"/>
                  </a:lnTo>
                  <a:lnTo>
                    <a:pt x="821080" y="24206"/>
                  </a:lnTo>
                  <a:lnTo>
                    <a:pt x="821080" y="314871"/>
                  </a:lnTo>
                  <a:lnTo>
                    <a:pt x="819169" y="324273"/>
                  </a:lnTo>
                  <a:lnTo>
                    <a:pt x="813968" y="331970"/>
                  </a:lnTo>
                  <a:lnTo>
                    <a:pt x="806271" y="337168"/>
                  </a:lnTo>
                  <a:lnTo>
                    <a:pt x="796874" y="339077"/>
                  </a:lnTo>
                  <a:lnTo>
                    <a:pt x="24206" y="339077"/>
                  </a:lnTo>
                  <a:lnTo>
                    <a:pt x="14803" y="337168"/>
                  </a:lnTo>
                  <a:lnTo>
                    <a:pt x="7107" y="331970"/>
                  </a:lnTo>
                  <a:lnTo>
                    <a:pt x="1908" y="324273"/>
                  </a:lnTo>
                  <a:lnTo>
                    <a:pt x="0" y="314871"/>
                  </a:lnTo>
                  <a:lnTo>
                    <a:pt x="0" y="24206"/>
                  </a:lnTo>
                  <a:lnTo>
                    <a:pt x="1908" y="14808"/>
                  </a:lnTo>
                  <a:lnTo>
                    <a:pt x="7107" y="7112"/>
                  </a:lnTo>
                  <a:lnTo>
                    <a:pt x="14803" y="1910"/>
                  </a:lnTo>
                  <a:lnTo>
                    <a:pt x="24206" y="0"/>
                  </a:lnTo>
                  <a:close/>
                </a:path>
              </a:pathLst>
            </a:custGeom>
            <a:ln w="7200">
              <a:solidFill>
                <a:srgbClr val="1E73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2400782" y="4021502"/>
            <a:ext cx="731520" cy="331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1110"/>
              </a:lnSpc>
              <a:spcBef>
                <a:spcPts val="120"/>
              </a:spcBef>
            </a:pPr>
            <a:r>
              <a:rPr sz="950" spc="-10" dirty="0">
                <a:solidFill>
                  <a:srgbClr val="C4C4C5"/>
                </a:solidFill>
                <a:latin typeface="Arial"/>
                <a:cs typeface="Arial"/>
              </a:rPr>
              <a:t>RYANMATIC</a:t>
            </a:r>
            <a:endParaRPr sz="950">
              <a:latin typeface="Arial"/>
              <a:cs typeface="Arial"/>
            </a:endParaRPr>
          </a:p>
          <a:p>
            <a:pPr marR="8890" algn="ctr">
              <a:lnSpc>
                <a:spcPts val="630"/>
              </a:lnSpc>
            </a:pPr>
            <a:r>
              <a:rPr sz="550" dirty="0">
                <a:solidFill>
                  <a:srgbClr val="C4C4C5"/>
                </a:solidFill>
                <a:latin typeface="Arial"/>
                <a:cs typeface="Arial"/>
              </a:rPr>
              <a:t>Sheet</a:t>
            </a:r>
            <a:r>
              <a:rPr sz="550" spc="25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C4C4C5"/>
                </a:solidFill>
                <a:latin typeface="Arial"/>
                <a:cs typeface="Arial"/>
              </a:rPr>
              <a:t>Sander</a:t>
            </a:r>
            <a:endParaRPr sz="5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50" dirty="0">
                <a:solidFill>
                  <a:srgbClr val="C4C4C5"/>
                </a:solidFill>
                <a:latin typeface="Arial"/>
                <a:cs typeface="Arial"/>
              </a:rPr>
              <a:t>Made</a:t>
            </a:r>
            <a:r>
              <a:rPr sz="450" spc="15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50" dirty="0">
                <a:solidFill>
                  <a:srgbClr val="C4C4C5"/>
                </a:solidFill>
                <a:latin typeface="Arial"/>
                <a:cs typeface="Arial"/>
              </a:rPr>
              <a:t>in</a:t>
            </a:r>
            <a:r>
              <a:rPr sz="450" spc="2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50" spc="-10" dirty="0">
                <a:solidFill>
                  <a:srgbClr val="C4C4C5"/>
                </a:solidFill>
                <a:latin typeface="Arial"/>
                <a:cs typeface="Arial"/>
              </a:rPr>
              <a:t>Keighley,</a:t>
            </a:r>
            <a:r>
              <a:rPr sz="450" spc="2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50" spc="-10" dirty="0">
                <a:solidFill>
                  <a:srgbClr val="C4C4C5"/>
                </a:solidFill>
                <a:latin typeface="Arial"/>
                <a:cs typeface="Arial"/>
              </a:rPr>
              <a:t>England.</a:t>
            </a:r>
            <a:endParaRPr sz="450">
              <a:latin typeface="Arial"/>
              <a:cs typeface="Arial"/>
            </a:endParaRPr>
          </a:p>
        </p:txBody>
      </p:sp>
      <p:pic>
        <p:nvPicPr>
          <p:cNvPr id="56" name="object 56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412044" y="3865525"/>
            <a:ext cx="983448" cy="214308"/>
          </a:xfrm>
          <a:prstGeom prst="rect">
            <a:avLst/>
          </a:prstGeom>
        </p:spPr>
      </p:pic>
      <p:sp>
        <p:nvSpPr>
          <p:cNvPr id="57" name="object 57"/>
          <p:cNvSpPr txBox="1"/>
          <p:nvPr/>
        </p:nvSpPr>
        <p:spPr>
          <a:xfrm>
            <a:off x="136321" y="4561862"/>
            <a:ext cx="72898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algn="ctr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FRONT RELEASE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CLIP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384587" y="2947594"/>
            <a:ext cx="76835" cy="259715"/>
          </a:xfrm>
          <a:custGeom>
            <a:avLst/>
            <a:gdLst/>
            <a:ahLst/>
            <a:cxnLst/>
            <a:rect l="l" t="t" r="r" b="b"/>
            <a:pathLst>
              <a:path w="76835" h="259714">
                <a:moveTo>
                  <a:pt x="0" y="169938"/>
                </a:moveTo>
                <a:lnTo>
                  <a:pt x="38404" y="259549"/>
                </a:lnTo>
                <a:lnTo>
                  <a:pt x="57705" y="214515"/>
                </a:lnTo>
                <a:lnTo>
                  <a:pt x="34810" y="214515"/>
                </a:lnTo>
                <a:lnTo>
                  <a:pt x="34804" y="179444"/>
                </a:lnTo>
                <a:lnTo>
                  <a:pt x="2413" y="171107"/>
                </a:lnTo>
                <a:lnTo>
                  <a:pt x="0" y="169938"/>
                </a:lnTo>
                <a:close/>
              </a:path>
              <a:path w="76835" h="259714">
                <a:moveTo>
                  <a:pt x="34810" y="179444"/>
                </a:moveTo>
                <a:lnTo>
                  <a:pt x="34810" y="214515"/>
                </a:lnTo>
                <a:lnTo>
                  <a:pt x="42011" y="214515"/>
                </a:lnTo>
                <a:lnTo>
                  <a:pt x="42011" y="179539"/>
                </a:lnTo>
                <a:lnTo>
                  <a:pt x="38404" y="179539"/>
                </a:lnTo>
                <a:lnTo>
                  <a:pt x="36004" y="179501"/>
                </a:lnTo>
                <a:lnTo>
                  <a:pt x="34810" y="179444"/>
                </a:lnTo>
                <a:close/>
              </a:path>
              <a:path w="76835" h="259714">
                <a:moveTo>
                  <a:pt x="76809" y="169938"/>
                </a:moveTo>
                <a:lnTo>
                  <a:pt x="42011" y="179444"/>
                </a:lnTo>
                <a:lnTo>
                  <a:pt x="42011" y="214515"/>
                </a:lnTo>
                <a:lnTo>
                  <a:pt x="57705" y="214515"/>
                </a:lnTo>
                <a:lnTo>
                  <a:pt x="76809" y="169938"/>
                </a:lnTo>
                <a:close/>
              </a:path>
              <a:path w="76835" h="259714">
                <a:moveTo>
                  <a:pt x="42011" y="0"/>
                </a:moveTo>
                <a:lnTo>
                  <a:pt x="34810" y="0"/>
                </a:lnTo>
                <a:lnTo>
                  <a:pt x="34810" y="179444"/>
                </a:lnTo>
                <a:lnTo>
                  <a:pt x="36004" y="179501"/>
                </a:lnTo>
                <a:lnTo>
                  <a:pt x="38404" y="179539"/>
                </a:lnTo>
                <a:lnTo>
                  <a:pt x="40817" y="179501"/>
                </a:lnTo>
                <a:lnTo>
                  <a:pt x="42005" y="179444"/>
                </a:lnTo>
                <a:lnTo>
                  <a:pt x="42011" y="0"/>
                </a:lnTo>
                <a:close/>
              </a:path>
              <a:path w="76835" h="259714">
                <a:moveTo>
                  <a:pt x="42011" y="179444"/>
                </a:moveTo>
                <a:lnTo>
                  <a:pt x="40817" y="179501"/>
                </a:lnTo>
                <a:lnTo>
                  <a:pt x="38404" y="179539"/>
                </a:lnTo>
                <a:lnTo>
                  <a:pt x="42011" y="179539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2751" y="2947594"/>
            <a:ext cx="76835" cy="259715"/>
          </a:xfrm>
          <a:custGeom>
            <a:avLst/>
            <a:gdLst/>
            <a:ahLst/>
            <a:cxnLst/>
            <a:rect l="l" t="t" r="r" b="b"/>
            <a:pathLst>
              <a:path w="76835" h="259714">
                <a:moveTo>
                  <a:pt x="0" y="169938"/>
                </a:moveTo>
                <a:lnTo>
                  <a:pt x="38404" y="259549"/>
                </a:lnTo>
                <a:lnTo>
                  <a:pt x="57705" y="214515"/>
                </a:lnTo>
                <a:lnTo>
                  <a:pt x="34810" y="214515"/>
                </a:lnTo>
                <a:lnTo>
                  <a:pt x="34798" y="179444"/>
                </a:lnTo>
                <a:lnTo>
                  <a:pt x="2400" y="171107"/>
                </a:lnTo>
                <a:lnTo>
                  <a:pt x="0" y="169938"/>
                </a:lnTo>
                <a:close/>
              </a:path>
              <a:path w="76835" h="259714">
                <a:moveTo>
                  <a:pt x="34810" y="179444"/>
                </a:moveTo>
                <a:lnTo>
                  <a:pt x="34810" y="214515"/>
                </a:lnTo>
                <a:lnTo>
                  <a:pt x="42011" y="214515"/>
                </a:lnTo>
                <a:lnTo>
                  <a:pt x="42011" y="179539"/>
                </a:lnTo>
                <a:lnTo>
                  <a:pt x="38404" y="179539"/>
                </a:lnTo>
                <a:lnTo>
                  <a:pt x="36004" y="179501"/>
                </a:lnTo>
                <a:lnTo>
                  <a:pt x="34810" y="179444"/>
                </a:lnTo>
                <a:close/>
              </a:path>
              <a:path w="76835" h="259714">
                <a:moveTo>
                  <a:pt x="76809" y="169938"/>
                </a:moveTo>
                <a:lnTo>
                  <a:pt x="42011" y="179444"/>
                </a:lnTo>
                <a:lnTo>
                  <a:pt x="42011" y="214515"/>
                </a:lnTo>
                <a:lnTo>
                  <a:pt x="57705" y="214515"/>
                </a:lnTo>
                <a:lnTo>
                  <a:pt x="76809" y="169938"/>
                </a:lnTo>
                <a:close/>
              </a:path>
              <a:path w="76835" h="259714">
                <a:moveTo>
                  <a:pt x="42011" y="0"/>
                </a:moveTo>
                <a:lnTo>
                  <a:pt x="34810" y="0"/>
                </a:lnTo>
                <a:lnTo>
                  <a:pt x="34810" y="179444"/>
                </a:lnTo>
                <a:lnTo>
                  <a:pt x="36004" y="179501"/>
                </a:lnTo>
                <a:lnTo>
                  <a:pt x="38404" y="179539"/>
                </a:lnTo>
                <a:lnTo>
                  <a:pt x="40805" y="179501"/>
                </a:lnTo>
                <a:lnTo>
                  <a:pt x="41998" y="179444"/>
                </a:lnTo>
                <a:lnTo>
                  <a:pt x="42011" y="0"/>
                </a:lnTo>
                <a:close/>
              </a:path>
              <a:path w="76835" h="259714">
                <a:moveTo>
                  <a:pt x="42011" y="179444"/>
                </a:moveTo>
                <a:lnTo>
                  <a:pt x="40805" y="179501"/>
                </a:lnTo>
                <a:lnTo>
                  <a:pt x="38404" y="179539"/>
                </a:lnTo>
                <a:lnTo>
                  <a:pt x="42011" y="179539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0" name="object 60"/>
          <p:cNvGrpSpPr/>
          <p:nvPr/>
        </p:nvGrpSpPr>
        <p:grpSpPr>
          <a:xfrm>
            <a:off x="470339" y="3109537"/>
            <a:ext cx="6504305" cy="3232785"/>
            <a:chOff x="470339" y="3109537"/>
            <a:chExt cx="6504305" cy="3232785"/>
          </a:xfrm>
        </p:grpSpPr>
        <p:sp>
          <p:nvSpPr>
            <p:cNvPr id="61" name="object 61"/>
            <p:cNvSpPr/>
            <p:nvPr/>
          </p:nvSpPr>
          <p:spPr>
            <a:xfrm>
              <a:off x="575251" y="5078635"/>
              <a:ext cx="262890" cy="401955"/>
            </a:xfrm>
            <a:custGeom>
              <a:avLst/>
              <a:gdLst/>
              <a:ahLst/>
              <a:cxnLst/>
              <a:rect l="l" t="t" r="r" b="b"/>
              <a:pathLst>
                <a:path w="262890" h="401954">
                  <a:moveTo>
                    <a:pt x="0" y="312356"/>
                  </a:moveTo>
                  <a:lnTo>
                    <a:pt x="38823" y="401789"/>
                  </a:lnTo>
                  <a:lnTo>
                    <a:pt x="57867" y="356768"/>
                  </a:lnTo>
                  <a:lnTo>
                    <a:pt x="35013" y="356768"/>
                  </a:lnTo>
                  <a:lnTo>
                    <a:pt x="35064" y="340880"/>
                  </a:lnTo>
                  <a:lnTo>
                    <a:pt x="35369" y="325539"/>
                  </a:lnTo>
                  <a:lnTo>
                    <a:pt x="35514" y="321779"/>
                  </a:lnTo>
                  <a:lnTo>
                    <a:pt x="2400" y="313512"/>
                  </a:lnTo>
                  <a:lnTo>
                    <a:pt x="0" y="312356"/>
                  </a:lnTo>
                  <a:close/>
                </a:path>
                <a:path w="262890" h="401954">
                  <a:moveTo>
                    <a:pt x="35516" y="321732"/>
                  </a:moveTo>
                  <a:lnTo>
                    <a:pt x="35365" y="325742"/>
                  </a:lnTo>
                  <a:lnTo>
                    <a:pt x="35064" y="340880"/>
                  </a:lnTo>
                  <a:lnTo>
                    <a:pt x="35013" y="356768"/>
                  </a:lnTo>
                  <a:lnTo>
                    <a:pt x="42214" y="356743"/>
                  </a:lnTo>
                  <a:lnTo>
                    <a:pt x="42267" y="340880"/>
                  </a:lnTo>
                  <a:lnTo>
                    <a:pt x="42578" y="325539"/>
                  </a:lnTo>
                  <a:lnTo>
                    <a:pt x="42724" y="321779"/>
                  </a:lnTo>
                  <a:lnTo>
                    <a:pt x="38442" y="321779"/>
                  </a:lnTo>
                  <a:lnTo>
                    <a:pt x="36042" y="321754"/>
                  </a:lnTo>
                  <a:lnTo>
                    <a:pt x="35516" y="321732"/>
                  </a:lnTo>
                  <a:close/>
                </a:path>
                <a:path w="262890" h="401954">
                  <a:moveTo>
                    <a:pt x="76809" y="311988"/>
                  </a:moveTo>
                  <a:lnTo>
                    <a:pt x="42730" y="321629"/>
                  </a:lnTo>
                  <a:lnTo>
                    <a:pt x="42570" y="325742"/>
                  </a:lnTo>
                  <a:lnTo>
                    <a:pt x="42267" y="340880"/>
                  </a:lnTo>
                  <a:lnTo>
                    <a:pt x="42214" y="356743"/>
                  </a:lnTo>
                  <a:lnTo>
                    <a:pt x="35013" y="356768"/>
                  </a:lnTo>
                  <a:lnTo>
                    <a:pt x="57867" y="356768"/>
                  </a:lnTo>
                  <a:lnTo>
                    <a:pt x="76809" y="311988"/>
                  </a:lnTo>
                  <a:close/>
                </a:path>
                <a:path w="262890" h="401954">
                  <a:moveTo>
                    <a:pt x="192887" y="39072"/>
                  </a:moveTo>
                  <a:lnTo>
                    <a:pt x="161378" y="61264"/>
                  </a:lnTo>
                  <a:lnTo>
                    <a:pt x="131394" y="85915"/>
                  </a:lnTo>
                  <a:lnTo>
                    <a:pt x="98615" y="120091"/>
                  </a:lnTo>
                  <a:lnTo>
                    <a:pt x="73444" y="156972"/>
                  </a:lnTo>
                  <a:lnTo>
                    <a:pt x="55244" y="197815"/>
                  </a:lnTo>
                  <a:lnTo>
                    <a:pt x="43281" y="243878"/>
                  </a:lnTo>
                  <a:lnTo>
                    <a:pt x="37947" y="282600"/>
                  </a:lnTo>
                  <a:lnTo>
                    <a:pt x="35516" y="321732"/>
                  </a:lnTo>
                  <a:lnTo>
                    <a:pt x="36042" y="321754"/>
                  </a:lnTo>
                  <a:lnTo>
                    <a:pt x="38442" y="321779"/>
                  </a:lnTo>
                  <a:lnTo>
                    <a:pt x="40843" y="321729"/>
                  </a:lnTo>
                  <a:lnTo>
                    <a:pt x="42730" y="321629"/>
                  </a:lnTo>
                  <a:lnTo>
                    <a:pt x="43162" y="310718"/>
                  </a:lnTo>
                  <a:lnTo>
                    <a:pt x="44022" y="296418"/>
                  </a:lnTo>
                  <a:lnTo>
                    <a:pt x="48298" y="257441"/>
                  </a:lnTo>
                  <a:lnTo>
                    <a:pt x="58597" y="210870"/>
                  </a:lnTo>
                  <a:lnTo>
                    <a:pt x="74714" y="169976"/>
                  </a:lnTo>
                  <a:lnTo>
                    <a:pt x="97396" y="133324"/>
                  </a:lnTo>
                  <a:lnTo>
                    <a:pt x="127457" y="99453"/>
                  </a:lnTo>
                  <a:lnTo>
                    <a:pt x="165709" y="67005"/>
                  </a:lnTo>
                  <a:lnTo>
                    <a:pt x="196574" y="45264"/>
                  </a:lnTo>
                  <a:lnTo>
                    <a:pt x="195668" y="43611"/>
                  </a:lnTo>
                  <a:lnTo>
                    <a:pt x="194462" y="41541"/>
                  </a:lnTo>
                  <a:lnTo>
                    <a:pt x="192887" y="39072"/>
                  </a:lnTo>
                  <a:close/>
                </a:path>
                <a:path w="262890" h="401954">
                  <a:moveTo>
                    <a:pt x="42730" y="321629"/>
                  </a:moveTo>
                  <a:lnTo>
                    <a:pt x="40843" y="321729"/>
                  </a:lnTo>
                  <a:lnTo>
                    <a:pt x="38442" y="321779"/>
                  </a:lnTo>
                  <a:lnTo>
                    <a:pt x="42724" y="321779"/>
                  </a:lnTo>
                  <a:lnTo>
                    <a:pt x="42730" y="321629"/>
                  </a:lnTo>
                  <a:close/>
                </a:path>
                <a:path w="262890" h="401954">
                  <a:moveTo>
                    <a:pt x="248343" y="20307"/>
                  </a:moveTo>
                  <a:lnTo>
                    <a:pt x="222478" y="20307"/>
                  </a:lnTo>
                  <a:lnTo>
                    <a:pt x="226225" y="26454"/>
                  </a:lnTo>
                  <a:lnTo>
                    <a:pt x="212928" y="34671"/>
                  </a:lnTo>
                  <a:lnTo>
                    <a:pt x="200240" y="42811"/>
                  </a:lnTo>
                  <a:lnTo>
                    <a:pt x="196574" y="45264"/>
                  </a:lnTo>
                  <a:lnTo>
                    <a:pt x="196824" y="45720"/>
                  </a:lnTo>
                  <a:lnTo>
                    <a:pt x="197904" y="47879"/>
                  </a:lnTo>
                  <a:lnTo>
                    <a:pt x="206197" y="79349"/>
                  </a:lnTo>
                  <a:lnTo>
                    <a:pt x="248343" y="20307"/>
                  </a:lnTo>
                  <a:close/>
                </a:path>
                <a:path w="262890" h="401954">
                  <a:moveTo>
                    <a:pt x="222478" y="20307"/>
                  </a:moveTo>
                  <a:lnTo>
                    <a:pt x="209092" y="28587"/>
                  </a:lnTo>
                  <a:lnTo>
                    <a:pt x="196291" y="36791"/>
                  </a:lnTo>
                  <a:lnTo>
                    <a:pt x="192887" y="39072"/>
                  </a:lnTo>
                  <a:lnTo>
                    <a:pt x="194462" y="41541"/>
                  </a:lnTo>
                  <a:lnTo>
                    <a:pt x="195668" y="43611"/>
                  </a:lnTo>
                  <a:lnTo>
                    <a:pt x="196574" y="45264"/>
                  </a:lnTo>
                  <a:lnTo>
                    <a:pt x="200240" y="42811"/>
                  </a:lnTo>
                  <a:lnTo>
                    <a:pt x="212928" y="34671"/>
                  </a:lnTo>
                  <a:lnTo>
                    <a:pt x="226225" y="26454"/>
                  </a:lnTo>
                  <a:lnTo>
                    <a:pt x="222478" y="20307"/>
                  </a:lnTo>
                  <a:close/>
                </a:path>
                <a:path w="262890" h="401954">
                  <a:moveTo>
                    <a:pt x="262839" y="0"/>
                  </a:moveTo>
                  <a:lnTo>
                    <a:pt x="166306" y="13703"/>
                  </a:lnTo>
                  <a:lnTo>
                    <a:pt x="168554" y="15151"/>
                  </a:lnTo>
                  <a:lnTo>
                    <a:pt x="170726" y="16637"/>
                  </a:lnTo>
                  <a:lnTo>
                    <a:pt x="192887" y="39072"/>
                  </a:lnTo>
                  <a:lnTo>
                    <a:pt x="196291" y="36791"/>
                  </a:lnTo>
                  <a:lnTo>
                    <a:pt x="209092" y="28587"/>
                  </a:lnTo>
                  <a:lnTo>
                    <a:pt x="222478" y="20307"/>
                  </a:lnTo>
                  <a:lnTo>
                    <a:pt x="248343" y="20307"/>
                  </a:lnTo>
                  <a:lnTo>
                    <a:pt x="26283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315248" y="3522062"/>
              <a:ext cx="28575" cy="195262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381808" y="3522062"/>
              <a:ext cx="28575" cy="195262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458008" y="3522062"/>
              <a:ext cx="28587" cy="195262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542578" y="3522062"/>
              <a:ext cx="28575" cy="19526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624645" y="3522062"/>
              <a:ext cx="28575" cy="195262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712808" y="3522062"/>
              <a:ext cx="28575" cy="195262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810611" y="3522062"/>
              <a:ext cx="28575" cy="195262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909569" y="3522062"/>
              <a:ext cx="28575" cy="19526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88094" y="3522062"/>
              <a:ext cx="28575" cy="195262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065449" y="3522062"/>
              <a:ext cx="28575" cy="195262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145256" y="3522062"/>
              <a:ext cx="28575" cy="195262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215424" y="3522062"/>
              <a:ext cx="28575" cy="195262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470331" y="3109540"/>
              <a:ext cx="6504305" cy="3232785"/>
            </a:xfrm>
            <a:custGeom>
              <a:avLst/>
              <a:gdLst/>
              <a:ahLst/>
              <a:cxnLst/>
              <a:rect l="l" t="t" r="r" b="b"/>
              <a:pathLst>
                <a:path w="6504305" h="3232785">
                  <a:moveTo>
                    <a:pt x="470331" y="938212"/>
                  </a:moveTo>
                  <a:lnTo>
                    <a:pt x="456120" y="915504"/>
                  </a:lnTo>
                  <a:lnTo>
                    <a:pt x="418604" y="855573"/>
                  </a:lnTo>
                  <a:lnTo>
                    <a:pt x="418185" y="858215"/>
                  </a:lnTo>
                  <a:lnTo>
                    <a:pt x="417703" y="860806"/>
                  </a:lnTo>
                  <a:lnTo>
                    <a:pt x="406565" y="889596"/>
                  </a:lnTo>
                  <a:lnTo>
                    <a:pt x="7200" y="612482"/>
                  </a:lnTo>
                  <a:lnTo>
                    <a:pt x="7200" y="611403"/>
                  </a:lnTo>
                  <a:lnTo>
                    <a:pt x="7200" y="414337"/>
                  </a:lnTo>
                  <a:lnTo>
                    <a:pt x="0" y="414337"/>
                  </a:lnTo>
                  <a:lnTo>
                    <a:pt x="0" y="614362"/>
                  </a:lnTo>
                  <a:lnTo>
                    <a:pt x="0" y="616242"/>
                  </a:lnTo>
                  <a:lnTo>
                    <a:pt x="1549" y="617321"/>
                  </a:lnTo>
                  <a:lnTo>
                    <a:pt x="402463" y="895515"/>
                  </a:lnTo>
                  <a:lnTo>
                    <a:pt x="401726" y="896467"/>
                  </a:lnTo>
                  <a:lnTo>
                    <a:pt x="374802" y="918679"/>
                  </a:lnTo>
                  <a:lnTo>
                    <a:pt x="470331" y="938212"/>
                  </a:lnTo>
                  <a:close/>
                </a:path>
                <a:path w="6504305" h="3232785">
                  <a:moveTo>
                    <a:pt x="1603806" y="3225381"/>
                  </a:moveTo>
                  <a:lnTo>
                    <a:pt x="1126388" y="3225381"/>
                  </a:lnTo>
                  <a:lnTo>
                    <a:pt x="1126388" y="2823311"/>
                  </a:lnTo>
                  <a:lnTo>
                    <a:pt x="1127594" y="2823362"/>
                  </a:lnTo>
                  <a:lnTo>
                    <a:pt x="1161199" y="2832811"/>
                  </a:lnTo>
                  <a:lnTo>
                    <a:pt x="1142098" y="2788234"/>
                  </a:lnTo>
                  <a:lnTo>
                    <a:pt x="1122794" y="2743200"/>
                  </a:lnTo>
                  <a:lnTo>
                    <a:pt x="1084389" y="2832811"/>
                  </a:lnTo>
                  <a:lnTo>
                    <a:pt x="1086789" y="2831655"/>
                  </a:lnTo>
                  <a:lnTo>
                    <a:pt x="1089190" y="2830563"/>
                  </a:lnTo>
                  <a:lnTo>
                    <a:pt x="1119187" y="2823311"/>
                  </a:lnTo>
                  <a:lnTo>
                    <a:pt x="1119187" y="3228975"/>
                  </a:lnTo>
                  <a:lnTo>
                    <a:pt x="1119187" y="3232581"/>
                  </a:lnTo>
                  <a:lnTo>
                    <a:pt x="1122794" y="3232581"/>
                  </a:lnTo>
                  <a:lnTo>
                    <a:pt x="1603806" y="3232581"/>
                  </a:lnTo>
                  <a:lnTo>
                    <a:pt x="1603806" y="3228975"/>
                  </a:lnTo>
                  <a:lnTo>
                    <a:pt x="1603806" y="3225381"/>
                  </a:lnTo>
                  <a:close/>
                </a:path>
                <a:path w="6504305" h="3232785">
                  <a:moveTo>
                    <a:pt x="1603806" y="919162"/>
                  </a:moveTo>
                  <a:lnTo>
                    <a:pt x="1589366" y="898156"/>
                  </a:lnTo>
                  <a:lnTo>
                    <a:pt x="1548561" y="838835"/>
                  </a:lnTo>
                  <a:lnTo>
                    <a:pt x="1548269" y="841476"/>
                  </a:lnTo>
                  <a:lnTo>
                    <a:pt x="1547901" y="844092"/>
                  </a:lnTo>
                  <a:lnTo>
                    <a:pt x="1538008" y="873340"/>
                  </a:lnTo>
                  <a:lnTo>
                    <a:pt x="831113" y="426643"/>
                  </a:lnTo>
                  <a:lnTo>
                    <a:pt x="831113" y="425577"/>
                  </a:lnTo>
                  <a:lnTo>
                    <a:pt x="831113" y="0"/>
                  </a:lnTo>
                  <a:lnTo>
                    <a:pt x="823912" y="0"/>
                  </a:lnTo>
                  <a:lnTo>
                    <a:pt x="823912" y="428625"/>
                  </a:lnTo>
                  <a:lnTo>
                    <a:pt x="823912" y="430606"/>
                  </a:lnTo>
                  <a:lnTo>
                    <a:pt x="825588" y="431673"/>
                  </a:lnTo>
                  <a:lnTo>
                    <a:pt x="1534160" y="879424"/>
                  </a:lnTo>
                  <a:lnTo>
                    <a:pt x="1533474" y="880402"/>
                  </a:lnTo>
                  <a:lnTo>
                    <a:pt x="1507528" y="903757"/>
                  </a:lnTo>
                  <a:lnTo>
                    <a:pt x="1603806" y="919162"/>
                  </a:lnTo>
                  <a:close/>
                </a:path>
                <a:path w="6504305" h="3232785">
                  <a:moveTo>
                    <a:pt x="3247186" y="2832811"/>
                  </a:moveTo>
                  <a:lnTo>
                    <a:pt x="3228086" y="2788247"/>
                  </a:lnTo>
                  <a:lnTo>
                    <a:pt x="3208782" y="2743200"/>
                  </a:lnTo>
                  <a:lnTo>
                    <a:pt x="3170377" y="2832811"/>
                  </a:lnTo>
                  <a:lnTo>
                    <a:pt x="3205175" y="2823311"/>
                  </a:lnTo>
                  <a:lnTo>
                    <a:pt x="3205175" y="3225381"/>
                  </a:lnTo>
                  <a:lnTo>
                    <a:pt x="2727769" y="3225381"/>
                  </a:lnTo>
                  <a:lnTo>
                    <a:pt x="2727769" y="3232581"/>
                  </a:lnTo>
                  <a:lnTo>
                    <a:pt x="3208782" y="3232581"/>
                  </a:lnTo>
                  <a:lnTo>
                    <a:pt x="3212376" y="3232581"/>
                  </a:lnTo>
                  <a:lnTo>
                    <a:pt x="3212376" y="3228975"/>
                  </a:lnTo>
                  <a:lnTo>
                    <a:pt x="3212376" y="3225381"/>
                  </a:lnTo>
                  <a:lnTo>
                    <a:pt x="3212376" y="2823299"/>
                  </a:lnTo>
                  <a:lnTo>
                    <a:pt x="3244786" y="2831655"/>
                  </a:lnTo>
                  <a:lnTo>
                    <a:pt x="3247186" y="2832811"/>
                  </a:lnTo>
                  <a:close/>
                </a:path>
                <a:path w="6504305" h="3232785">
                  <a:moveTo>
                    <a:pt x="3258807" y="7124"/>
                  </a:moveTo>
                  <a:lnTo>
                    <a:pt x="3251606" y="7124"/>
                  </a:lnTo>
                  <a:lnTo>
                    <a:pt x="3251606" y="208699"/>
                  </a:lnTo>
                  <a:lnTo>
                    <a:pt x="3100565" y="515505"/>
                  </a:lnTo>
                  <a:lnTo>
                    <a:pt x="2913837" y="515505"/>
                  </a:lnTo>
                  <a:lnTo>
                    <a:pt x="2913888" y="514299"/>
                  </a:lnTo>
                  <a:lnTo>
                    <a:pt x="2923336" y="480695"/>
                  </a:lnTo>
                  <a:lnTo>
                    <a:pt x="2833725" y="519099"/>
                  </a:lnTo>
                  <a:lnTo>
                    <a:pt x="2923336" y="557504"/>
                  </a:lnTo>
                  <a:lnTo>
                    <a:pt x="2922168" y="555104"/>
                  </a:lnTo>
                  <a:lnTo>
                    <a:pt x="2921089" y="552704"/>
                  </a:lnTo>
                  <a:lnTo>
                    <a:pt x="2913837" y="522706"/>
                  </a:lnTo>
                  <a:lnTo>
                    <a:pt x="3102800" y="522706"/>
                  </a:lnTo>
                  <a:lnTo>
                    <a:pt x="3105048" y="522706"/>
                  </a:lnTo>
                  <a:lnTo>
                    <a:pt x="3106039" y="520687"/>
                  </a:lnTo>
                  <a:lnTo>
                    <a:pt x="3108591" y="515505"/>
                  </a:lnTo>
                  <a:lnTo>
                    <a:pt x="3258439" y="211124"/>
                  </a:lnTo>
                  <a:lnTo>
                    <a:pt x="3258807" y="210375"/>
                  </a:lnTo>
                  <a:lnTo>
                    <a:pt x="3258807" y="209537"/>
                  </a:lnTo>
                  <a:lnTo>
                    <a:pt x="3258807" y="207949"/>
                  </a:lnTo>
                  <a:lnTo>
                    <a:pt x="3258807" y="7124"/>
                  </a:lnTo>
                  <a:close/>
                </a:path>
                <a:path w="6504305" h="3232785">
                  <a:moveTo>
                    <a:pt x="3828199" y="2912580"/>
                  </a:moveTo>
                  <a:lnTo>
                    <a:pt x="3809098" y="2868003"/>
                  </a:lnTo>
                  <a:lnTo>
                    <a:pt x="3789794" y="2822968"/>
                  </a:lnTo>
                  <a:lnTo>
                    <a:pt x="3751389" y="2912580"/>
                  </a:lnTo>
                  <a:lnTo>
                    <a:pt x="3753789" y="2911411"/>
                  </a:lnTo>
                  <a:lnTo>
                    <a:pt x="3756177" y="2910332"/>
                  </a:lnTo>
                  <a:lnTo>
                    <a:pt x="3786187" y="2903067"/>
                  </a:lnTo>
                  <a:lnTo>
                    <a:pt x="3786187" y="3167062"/>
                  </a:lnTo>
                  <a:lnTo>
                    <a:pt x="3793388" y="3167062"/>
                  </a:lnTo>
                  <a:lnTo>
                    <a:pt x="3793388" y="2903067"/>
                  </a:lnTo>
                  <a:lnTo>
                    <a:pt x="3794582" y="2903131"/>
                  </a:lnTo>
                  <a:lnTo>
                    <a:pt x="3825798" y="2911411"/>
                  </a:lnTo>
                  <a:lnTo>
                    <a:pt x="3828199" y="2912580"/>
                  </a:lnTo>
                  <a:close/>
                </a:path>
                <a:path w="6504305" h="3232785">
                  <a:moveTo>
                    <a:pt x="4329455" y="369951"/>
                  </a:moveTo>
                  <a:lnTo>
                    <a:pt x="4294657" y="379450"/>
                  </a:lnTo>
                  <a:lnTo>
                    <a:pt x="4294657" y="135712"/>
                  </a:lnTo>
                  <a:lnTo>
                    <a:pt x="4287456" y="135712"/>
                  </a:lnTo>
                  <a:lnTo>
                    <a:pt x="4287456" y="379450"/>
                  </a:lnTo>
                  <a:lnTo>
                    <a:pt x="4286250" y="379399"/>
                  </a:lnTo>
                  <a:lnTo>
                    <a:pt x="4252646" y="369951"/>
                  </a:lnTo>
                  <a:lnTo>
                    <a:pt x="4291050" y="459562"/>
                  </a:lnTo>
                  <a:lnTo>
                    <a:pt x="4310354" y="414528"/>
                  </a:lnTo>
                  <a:lnTo>
                    <a:pt x="4329455" y="369951"/>
                  </a:lnTo>
                  <a:close/>
                </a:path>
                <a:path w="6504305" h="3232785">
                  <a:moveTo>
                    <a:pt x="4643488" y="1671586"/>
                  </a:moveTo>
                  <a:lnTo>
                    <a:pt x="4264647" y="1671066"/>
                  </a:lnTo>
                  <a:lnTo>
                    <a:pt x="3591522" y="1314437"/>
                  </a:lnTo>
                  <a:lnTo>
                    <a:pt x="3587419" y="1312265"/>
                  </a:lnTo>
                  <a:lnTo>
                    <a:pt x="3587419" y="1311249"/>
                  </a:lnTo>
                  <a:lnTo>
                    <a:pt x="3587419" y="1180223"/>
                  </a:lnTo>
                  <a:lnTo>
                    <a:pt x="3622230" y="1189736"/>
                  </a:lnTo>
                  <a:lnTo>
                    <a:pt x="3603117" y="1145159"/>
                  </a:lnTo>
                  <a:lnTo>
                    <a:pt x="3583825" y="1100124"/>
                  </a:lnTo>
                  <a:lnTo>
                    <a:pt x="3545421" y="1189736"/>
                  </a:lnTo>
                  <a:lnTo>
                    <a:pt x="3547821" y="1188567"/>
                  </a:lnTo>
                  <a:lnTo>
                    <a:pt x="3550221" y="1187488"/>
                  </a:lnTo>
                  <a:lnTo>
                    <a:pt x="3580219" y="1180223"/>
                  </a:lnTo>
                  <a:lnTo>
                    <a:pt x="3580219" y="1314437"/>
                  </a:lnTo>
                  <a:lnTo>
                    <a:pt x="3580219" y="1316609"/>
                  </a:lnTo>
                  <a:lnTo>
                    <a:pt x="3582136" y="1317612"/>
                  </a:lnTo>
                  <a:lnTo>
                    <a:pt x="4262082" y="1677847"/>
                  </a:lnTo>
                  <a:lnTo>
                    <a:pt x="4262869" y="1678266"/>
                  </a:lnTo>
                  <a:lnTo>
                    <a:pt x="4263771" y="1678266"/>
                  </a:lnTo>
                  <a:lnTo>
                    <a:pt x="4643475" y="1678787"/>
                  </a:lnTo>
                  <a:lnTo>
                    <a:pt x="4643488" y="1671586"/>
                  </a:lnTo>
                  <a:close/>
                </a:path>
                <a:path w="6504305" h="3232785">
                  <a:moveTo>
                    <a:pt x="4741138" y="2577655"/>
                  </a:moveTo>
                  <a:lnTo>
                    <a:pt x="4737544" y="2577655"/>
                  </a:lnTo>
                  <a:lnTo>
                    <a:pt x="4323524" y="2577655"/>
                  </a:lnTo>
                  <a:lnTo>
                    <a:pt x="4323588" y="2576461"/>
                  </a:lnTo>
                  <a:lnTo>
                    <a:pt x="4333037" y="2542857"/>
                  </a:lnTo>
                  <a:lnTo>
                    <a:pt x="4243425" y="2581262"/>
                  </a:lnTo>
                  <a:lnTo>
                    <a:pt x="4333037" y="2619667"/>
                  </a:lnTo>
                  <a:lnTo>
                    <a:pt x="4331881" y="2617266"/>
                  </a:lnTo>
                  <a:lnTo>
                    <a:pt x="4330789" y="2614866"/>
                  </a:lnTo>
                  <a:lnTo>
                    <a:pt x="4323524" y="2584869"/>
                  </a:lnTo>
                  <a:lnTo>
                    <a:pt x="4733937" y="2584869"/>
                  </a:lnTo>
                  <a:lnTo>
                    <a:pt x="4733937" y="2834868"/>
                  </a:lnTo>
                  <a:lnTo>
                    <a:pt x="4741138" y="2834868"/>
                  </a:lnTo>
                  <a:lnTo>
                    <a:pt x="4741138" y="2584869"/>
                  </a:lnTo>
                  <a:lnTo>
                    <a:pt x="4741138" y="2581262"/>
                  </a:lnTo>
                  <a:lnTo>
                    <a:pt x="4741138" y="2577655"/>
                  </a:lnTo>
                  <a:close/>
                </a:path>
                <a:path w="6504305" h="3232785">
                  <a:moveTo>
                    <a:pt x="5376418" y="279260"/>
                  </a:moveTo>
                  <a:lnTo>
                    <a:pt x="5372620" y="273151"/>
                  </a:lnTo>
                  <a:lnTo>
                    <a:pt x="4470463" y="834580"/>
                  </a:lnTo>
                  <a:lnTo>
                    <a:pt x="3825837" y="834580"/>
                  </a:lnTo>
                  <a:lnTo>
                    <a:pt x="3835362" y="799782"/>
                  </a:lnTo>
                  <a:lnTo>
                    <a:pt x="3745750" y="838187"/>
                  </a:lnTo>
                  <a:lnTo>
                    <a:pt x="3835362" y="876592"/>
                  </a:lnTo>
                  <a:lnTo>
                    <a:pt x="3834193" y="874191"/>
                  </a:lnTo>
                  <a:lnTo>
                    <a:pt x="3833101" y="871791"/>
                  </a:lnTo>
                  <a:lnTo>
                    <a:pt x="3825837" y="841781"/>
                  </a:lnTo>
                  <a:lnTo>
                    <a:pt x="4471492" y="841781"/>
                  </a:lnTo>
                  <a:lnTo>
                    <a:pt x="4472508" y="841781"/>
                  </a:lnTo>
                  <a:lnTo>
                    <a:pt x="4473384" y="841235"/>
                  </a:lnTo>
                  <a:lnTo>
                    <a:pt x="4484078" y="834580"/>
                  </a:lnTo>
                  <a:lnTo>
                    <a:pt x="5376418" y="279260"/>
                  </a:lnTo>
                  <a:close/>
                </a:path>
                <a:path w="6504305" h="3232785">
                  <a:moveTo>
                    <a:pt x="5717730" y="2327973"/>
                  </a:moveTo>
                  <a:lnTo>
                    <a:pt x="5698617" y="2283396"/>
                  </a:lnTo>
                  <a:lnTo>
                    <a:pt x="5679313" y="2238362"/>
                  </a:lnTo>
                  <a:lnTo>
                    <a:pt x="5640921" y="2327973"/>
                  </a:lnTo>
                  <a:lnTo>
                    <a:pt x="5675719" y="2318474"/>
                  </a:lnTo>
                  <a:lnTo>
                    <a:pt x="5675719" y="2671749"/>
                  </a:lnTo>
                  <a:lnTo>
                    <a:pt x="5682920" y="2671749"/>
                  </a:lnTo>
                  <a:lnTo>
                    <a:pt x="5682920" y="2318474"/>
                  </a:lnTo>
                  <a:lnTo>
                    <a:pt x="5684113" y="2318524"/>
                  </a:lnTo>
                  <a:lnTo>
                    <a:pt x="5715330" y="2326805"/>
                  </a:lnTo>
                  <a:lnTo>
                    <a:pt x="5717730" y="2327973"/>
                  </a:lnTo>
                  <a:close/>
                </a:path>
                <a:path w="6504305" h="3232785">
                  <a:moveTo>
                    <a:pt x="6503848" y="477443"/>
                  </a:moveTo>
                  <a:lnTo>
                    <a:pt x="6496647" y="477443"/>
                  </a:lnTo>
                  <a:lnTo>
                    <a:pt x="6496647" y="681393"/>
                  </a:lnTo>
                  <a:lnTo>
                    <a:pt x="6451028" y="775284"/>
                  </a:lnTo>
                  <a:lnTo>
                    <a:pt x="6423888" y="751535"/>
                  </a:lnTo>
                  <a:lnTo>
                    <a:pt x="6419278" y="848918"/>
                  </a:lnTo>
                  <a:lnTo>
                    <a:pt x="6464224" y="809980"/>
                  </a:lnTo>
                  <a:lnTo>
                    <a:pt x="6492976" y="785088"/>
                  </a:lnTo>
                  <a:lnTo>
                    <a:pt x="6490309" y="785088"/>
                  </a:lnTo>
                  <a:lnTo>
                    <a:pt x="6457518" y="778446"/>
                  </a:lnTo>
                  <a:lnTo>
                    <a:pt x="6503492" y="683806"/>
                  </a:lnTo>
                  <a:lnTo>
                    <a:pt x="6503848" y="683069"/>
                  </a:lnTo>
                  <a:lnTo>
                    <a:pt x="6503848" y="682231"/>
                  </a:lnTo>
                  <a:lnTo>
                    <a:pt x="6503848" y="680656"/>
                  </a:lnTo>
                  <a:lnTo>
                    <a:pt x="6503848" y="477443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2243708" y="5081787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sz="1000" spc="-3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818281"/>
                </a:solidFill>
                <a:latin typeface="Arial"/>
                <a:cs typeface="Arial"/>
              </a:rPr>
              <a:t>©</a:t>
            </a:r>
            <a:r>
              <a:rPr sz="1000" spc="-30" dirty="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818281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hdrill9.cdr</dc:title>
  <dc:creator>BY V.RYAN</dc:creator>
  <cp:keywords>THE SHEET SANDER - EXAMINATION PAPERS</cp:keywords>
  <cp:lastModifiedBy>Vincent RYan</cp:lastModifiedBy>
  <cp:revision>1</cp:revision>
  <dcterms:created xsi:type="dcterms:W3CDTF">2023-05-19T12:17:15Z</dcterms:created>
  <dcterms:modified xsi:type="dcterms:W3CDTF">2023-05-19T12:17:27Z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2023-05-19T00:00:00Z</vt:filetime>
  </property>
  <property fmtid="{D5CDD505-2E9C-101B-9397-08002B2CF9AE}" pid="5" name="Producer">
    <vt:lpwstr>Corel PDF Engine Version 19.1.0.419</vt:lpwstr>
  </property>
</Properties>
</file>