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holdfast1.html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1.png"/><Relationship Id="rId10" Type="http://schemas.openxmlformats.org/officeDocument/2006/relationships/image" Target="../media/image11.png"/><Relationship Id="rId4" Type="http://schemas.openxmlformats.org/officeDocument/2006/relationships/hyperlink" Target="https://www.technologystudent.com/equip_flsh/holdfast1.html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24325"/>
            <a:ext cx="5697855" cy="46355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73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BENCH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HOLDFAST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9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35" y="1129172"/>
            <a:ext cx="698373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holdfast,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064" y="7714028"/>
            <a:ext cx="52146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holdfast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above,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https://www.technologystudent.com/equip_ﬂsh/holdfast1.html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14802" y="2034788"/>
            <a:ext cx="6881495" cy="5508625"/>
            <a:chOff x="414802" y="2034788"/>
            <a:chExt cx="6881495" cy="5508625"/>
          </a:xfrm>
        </p:grpSpPr>
        <p:sp>
          <p:nvSpPr>
            <p:cNvPr id="10" name="object 10"/>
            <p:cNvSpPr/>
            <p:nvPr/>
          </p:nvSpPr>
          <p:spPr>
            <a:xfrm>
              <a:off x="416789" y="4648708"/>
              <a:ext cx="6868159" cy="977900"/>
            </a:xfrm>
            <a:custGeom>
              <a:avLst/>
              <a:gdLst/>
              <a:ahLst/>
              <a:cxnLst/>
              <a:rect l="l" t="t" r="r" b="b"/>
              <a:pathLst>
                <a:path w="6868159" h="977900">
                  <a:moveTo>
                    <a:pt x="6867532" y="0"/>
                  </a:moveTo>
                  <a:lnTo>
                    <a:pt x="0" y="0"/>
                  </a:lnTo>
                  <a:lnTo>
                    <a:pt x="0" y="977850"/>
                  </a:lnTo>
                  <a:lnTo>
                    <a:pt x="6867532" y="977850"/>
                  </a:lnTo>
                  <a:lnTo>
                    <a:pt x="6867532" y="0"/>
                  </a:lnTo>
                  <a:close/>
                </a:path>
              </a:pathLst>
            </a:custGeom>
            <a:solidFill>
              <a:srgbClr val="C66B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81735" y="4648708"/>
              <a:ext cx="376095" cy="97785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681606" y="4644716"/>
              <a:ext cx="376555" cy="981075"/>
            </a:xfrm>
            <a:custGeom>
              <a:avLst/>
              <a:gdLst/>
              <a:ahLst/>
              <a:cxnLst/>
              <a:rect l="l" t="t" r="r" b="b"/>
              <a:pathLst>
                <a:path w="376554" h="981075">
                  <a:moveTo>
                    <a:pt x="0" y="0"/>
                  </a:moveTo>
                  <a:lnTo>
                    <a:pt x="0" y="981076"/>
                  </a:lnTo>
                </a:path>
                <a:path w="376554" h="981075">
                  <a:moveTo>
                    <a:pt x="376234" y="0"/>
                  </a:moveTo>
                  <a:lnTo>
                    <a:pt x="376234" y="981076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8402" y="4652431"/>
              <a:ext cx="6874509" cy="972819"/>
            </a:xfrm>
            <a:custGeom>
              <a:avLst/>
              <a:gdLst/>
              <a:ahLst/>
              <a:cxnLst/>
              <a:rect l="l" t="t" r="r" b="b"/>
              <a:pathLst>
                <a:path w="6874509" h="972820">
                  <a:moveTo>
                    <a:pt x="0" y="482208"/>
                  </a:moveTo>
                  <a:lnTo>
                    <a:pt x="440532" y="1195"/>
                  </a:lnTo>
                </a:path>
                <a:path w="6874509" h="972820">
                  <a:moveTo>
                    <a:pt x="7" y="878789"/>
                  </a:moveTo>
                  <a:lnTo>
                    <a:pt x="801557" y="3581"/>
                  </a:lnTo>
                </a:path>
                <a:path w="6874509" h="972820">
                  <a:moveTo>
                    <a:pt x="295106" y="972745"/>
                  </a:moveTo>
                  <a:lnTo>
                    <a:pt x="1182707" y="3581"/>
                  </a:lnTo>
                </a:path>
                <a:path w="6874509" h="972820">
                  <a:moveTo>
                    <a:pt x="654678" y="972745"/>
                  </a:moveTo>
                  <a:lnTo>
                    <a:pt x="1542279" y="3581"/>
                  </a:lnTo>
                </a:path>
                <a:path w="6874509" h="972820">
                  <a:moveTo>
                    <a:pt x="1019008" y="972745"/>
                  </a:moveTo>
                  <a:lnTo>
                    <a:pt x="1906610" y="3581"/>
                  </a:lnTo>
                </a:path>
                <a:path w="6874509" h="972820">
                  <a:moveTo>
                    <a:pt x="1361904" y="972745"/>
                  </a:moveTo>
                  <a:lnTo>
                    <a:pt x="2249506" y="3581"/>
                  </a:lnTo>
                </a:path>
                <a:path w="6874509" h="972820">
                  <a:moveTo>
                    <a:pt x="1714334" y="972745"/>
                  </a:moveTo>
                  <a:lnTo>
                    <a:pt x="2601936" y="3581"/>
                  </a:lnTo>
                </a:path>
                <a:path w="6874509" h="972820">
                  <a:moveTo>
                    <a:pt x="2066756" y="972745"/>
                  </a:moveTo>
                  <a:lnTo>
                    <a:pt x="2954357" y="3581"/>
                  </a:lnTo>
                </a:path>
                <a:path w="6874509" h="972820">
                  <a:moveTo>
                    <a:pt x="2426328" y="972745"/>
                  </a:moveTo>
                  <a:lnTo>
                    <a:pt x="3313929" y="3581"/>
                  </a:lnTo>
                </a:path>
                <a:path w="6874509" h="972820">
                  <a:moveTo>
                    <a:pt x="2790658" y="972745"/>
                  </a:moveTo>
                  <a:lnTo>
                    <a:pt x="3678260" y="3581"/>
                  </a:lnTo>
                </a:path>
                <a:path w="6874509" h="972820">
                  <a:moveTo>
                    <a:pt x="3133554" y="972745"/>
                  </a:moveTo>
                  <a:lnTo>
                    <a:pt x="4021156" y="3581"/>
                  </a:lnTo>
                </a:path>
                <a:path w="6874509" h="972820">
                  <a:moveTo>
                    <a:pt x="3485984" y="972745"/>
                  </a:moveTo>
                  <a:lnTo>
                    <a:pt x="4253641" y="134546"/>
                  </a:lnTo>
                </a:path>
                <a:path w="6874509" h="972820">
                  <a:moveTo>
                    <a:pt x="3847932" y="972745"/>
                  </a:moveTo>
                  <a:lnTo>
                    <a:pt x="4275385" y="506012"/>
                  </a:lnTo>
                </a:path>
                <a:path w="6874509" h="972820">
                  <a:moveTo>
                    <a:pt x="4207503" y="972745"/>
                  </a:moveTo>
                  <a:lnTo>
                    <a:pt x="4270756" y="903682"/>
                  </a:lnTo>
                </a:path>
                <a:path w="6874509" h="972820">
                  <a:moveTo>
                    <a:pt x="4633920" y="904953"/>
                  </a:moveTo>
                  <a:lnTo>
                    <a:pt x="5459436" y="3581"/>
                  </a:lnTo>
                </a:path>
                <a:path w="6874509" h="972820">
                  <a:moveTo>
                    <a:pt x="4914731" y="972745"/>
                  </a:moveTo>
                  <a:lnTo>
                    <a:pt x="5802332" y="3581"/>
                  </a:lnTo>
                </a:path>
                <a:path w="6874509" h="972820">
                  <a:moveTo>
                    <a:pt x="5267159" y="972745"/>
                  </a:moveTo>
                  <a:lnTo>
                    <a:pt x="6154761" y="3581"/>
                  </a:lnTo>
                </a:path>
                <a:path w="6874509" h="972820">
                  <a:moveTo>
                    <a:pt x="5600541" y="972745"/>
                  </a:moveTo>
                  <a:lnTo>
                    <a:pt x="6488142" y="3581"/>
                  </a:lnTo>
                </a:path>
                <a:path w="6874509" h="972820">
                  <a:moveTo>
                    <a:pt x="5960113" y="972745"/>
                  </a:moveTo>
                  <a:lnTo>
                    <a:pt x="6847714" y="3581"/>
                  </a:lnTo>
                </a:path>
                <a:path w="6874509" h="972820">
                  <a:moveTo>
                    <a:pt x="6324443" y="972745"/>
                  </a:moveTo>
                  <a:lnTo>
                    <a:pt x="6874023" y="372664"/>
                  </a:lnTo>
                </a:path>
                <a:path w="6874509" h="972820">
                  <a:moveTo>
                    <a:pt x="6667339" y="972745"/>
                  </a:moveTo>
                  <a:lnTo>
                    <a:pt x="6867982" y="753663"/>
                  </a:lnTo>
                </a:path>
                <a:path w="6874509" h="972820">
                  <a:moveTo>
                    <a:pt x="4626770" y="501954"/>
                  </a:moveTo>
                  <a:lnTo>
                    <a:pt x="5083204" y="3581"/>
                  </a:lnTo>
                </a:path>
                <a:path w="6874509" h="972820">
                  <a:moveTo>
                    <a:pt x="4648032" y="172641"/>
                  </a:moveTo>
                  <a:lnTo>
                    <a:pt x="4806143" y="0"/>
                  </a:lnTo>
                </a:path>
              </a:pathLst>
            </a:custGeom>
            <a:ln w="7199">
              <a:solidFill>
                <a:srgbClr val="FFA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54793" y="5260546"/>
              <a:ext cx="981075" cy="854075"/>
            </a:xfrm>
            <a:custGeom>
              <a:avLst/>
              <a:gdLst/>
              <a:ahLst/>
              <a:cxnLst/>
              <a:rect l="l" t="t" r="r" b="b"/>
              <a:pathLst>
                <a:path w="981075" h="854075">
                  <a:moveTo>
                    <a:pt x="495408" y="844640"/>
                  </a:moveTo>
                  <a:lnTo>
                    <a:pt x="495427" y="848207"/>
                  </a:lnTo>
                  <a:lnTo>
                    <a:pt x="488226" y="848243"/>
                  </a:lnTo>
                  <a:lnTo>
                    <a:pt x="491813" y="851824"/>
                  </a:lnTo>
                  <a:lnTo>
                    <a:pt x="981023" y="854014"/>
                  </a:lnTo>
                  <a:lnTo>
                    <a:pt x="981052" y="846814"/>
                  </a:lnTo>
                  <a:lnTo>
                    <a:pt x="495408" y="844640"/>
                  </a:lnTo>
                  <a:close/>
                </a:path>
                <a:path w="981075" h="854075">
                  <a:moveTo>
                    <a:pt x="488226" y="848243"/>
                  </a:moveTo>
                  <a:lnTo>
                    <a:pt x="488244" y="851810"/>
                  </a:lnTo>
                  <a:lnTo>
                    <a:pt x="491813" y="851824"/>
                  </a:lnTo>
                  <a:lnTo>
                    <a:pt x="488226" y="848243"/>
                  </a:lnTo>
                  <a:close/>
                </a:path>
                <a:path w="981075" h="854075">
                  <a:moveTo>
                    <a:pt x="487586" y="34805"/>
                  </a:moveTo>
                  <a:lnTo>
                    <a:pt x="484021" y="38387"/>
                  </a:lnTo>
                  <a:lnTo>
                    <a:pt x="484061" y="52805"/>
                  </a:lnTo>
                  <a:lnTo>
                    <a:pt x="488226" y="848243"/>
                  </a:lnTo>
                  <a:lnTo>
                    <a:pt x="491840" y="844624"/>
                  </a:lnTo>
                  <a:lnTo>
                    <a:pt x="495408" y="844624"/>
                  </a:lnTo>
                  <a:lnTo>
                    <a:pt x="491204" y="42005"/>
                  </a:lnTo>
                  <a:lnTo>
                    <a:pt x="487586" y="42005"/>
                  </a:lnTo>
                  <a:lnTo>
                    <a:pt x="487586" y="34805"/>
                  </a:lnTo>
                  <a:close/>
                </a:path>
                <a:path w="981075" h="854075">
                  <a:moveTo>
                    <a:pt x="491840" y="844624"/>
                  </a:moveTo>
                  <a:lnTo>
                    <a:pt x="488226" y="848243"/>
                  </a:lnTo>
                  <a:lnTo>
                    <a:pt x="495427" y="848207"/>
                  </a:lnTo>
                  <a:lnTo>
                    <a:pt x="495408" y="844640"/>
                  </a:lnTo>
                  <a:lnTo>
                    <a:pt x="491840" y="844624"/>
                  </a:lnTo>
                  <a:close/>
                </a:path>
                <a:path w="981075" h="854075">
                  <a:moveTo>
                    <a:pt x="495408" y="844624"/>
                  </a:moveTo>
                  <a:lnTo>
                    <a:pt x="491840" y="844624"/>
                  </a:lnTo>
                  <a:lnTo>
                    <a:pt x="495408" y="844640"/>
                  </a:lnTo>
                  <a:close/>
                </a:path>
                <a:path w="981075" h="854075">
                  <a:moveTo>
                    <a:pt x="89569" y="0"/>
                  </a:moveTo>
                  <a:lnTo>
                    <a:pt x="0" y="38387"/>
                  </a:lnTo>
                  <a:lnTo>
                    <a:pt x="89569" y="76809"/>
                  </a:lnTo>
                  <a:lnTo>
                    <a:pt x="88407" y="74408"/>
                  </a:lnTo>
                  <a:lnTo>
                    <a:pt x="87320" y="72007"/>
                  </a:lnTo>
                  <a:lnTo>
                    <a:pt x="80062" y="42005"/>
                  </a:lnTo>
                  <a:lnTo>
                    <a:pt x="44995" y="42005"/>
                  </a:lnTo>
                  <a:lnTo>
                    <a:pt x="44995" y="34805"/>
                  </a:lnTo>
                  <a:lnTo>
                    <a:pt x="80062" y="34805"/>
                  </a:lnTo>
                  <a:lnTo>
                    <a:pt x="80119" y="33602"/>
                  </a:lnTo>
                  <a:lnTo>
                    <a:pt x="88407" y="2401"/>
                  </a:lnTo>
                  <a:lnTo>
                    <a:pt x="89569" y="0"/>
                  </a:lnTo>
                  <a:close/>
                </a:path>
                <a:path w="981075" h="854075">
                  <a:moveTo>
                    <a:pt x="80062" y="34805"/>
                  </a:moveTo>
                  <a:lnTo>
                    <a:pt x="44995" y="34805"/>
                  </a:lnTo>
                  <a:lnTo>
                    <a:pt x="44995" y="42005"/>
                  </a:lnTo>
                  <a:lnTo>
                    <a:pt x="80062" y="42005"/>
                  </a:lnTo>
                  <a:lnTo>
                    <a:pt x="80062" y="34805"/>
                  </a:lnTo>
                  <a:close/>
                </a:path>
                <a:path w="981075" h="854075">
                  <a:moveTo>
                    <a:pt x="487586" y="34805"/>
                  </a:moveTo>
                  <a:lnTo>
                    <a:pt x="80062" y="34805"/>
                  </a:lnTo>
                  <a:lnTo>
                    <a:pt x="80062" y="42005"/>
                  </a:lnTo>
                  <a:lnTo>
                    <a:pt x="484004" y="42005"/>
                  </a:lnTo>
                  <a:lnTo>
                    <a:pt x="484021" y="38387"/>
                  </a:lnTo>
                  <a:lnTo>
                    <a:pt x="487586" y="34805"/>
                  </a:lnTo>
                  <a:close/>
                </a:path>
                <a:path w="981075" h="854075">
                  <a:moveTo>
                    <a:pt x="487586" y="34805"/>
                  </a:moveTo>
                  <a:lnTo>
                    <a:pt x="487586" y="42005"/>
                  </a:lnTo>
                  <a:lnTo>
                    <a:pt x="491204" y="42005"/>
                  </a:lnTo>
                  <a:lnTo>
                    <a:pt x="491185" y="38387"/>
                  </a:lnTo>
                  <a:lnTo>
                    <a:pt x="487586" y="34805"/>
                  </a:lnTo>
                  <a:close/>
                </a:path>
                <a:path w="981075" h="854075">
                  <a:moveTo>
                    <a:pt x="491167" y="34805"/>
                  </a:moveTo>
                  <a:lnTo>
                    <a:pt x="487586" y="34805"/>
                  </a:lnTo>
                  <a:lnTo>
                    <a:pt x="491185" y="38387"/>
                  </a:lnTo>
                  <a:lnTo>
                    <a:pt x="491167" y="3480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35985" y="2513008"/>
              <a:ext cx="2237105" cy="1621790"/>
            </a:xfrm>
            <a:custGeom>
              <a:avLst/>
              <a:gdLst/>
              <a:ahLst/>
              <a:cxnLst/>
              <a:rect l="l" t="t" r="r" b="b"/>
              <a:pathLst>
                <a:path w="2237104" h="1621789">
                  <a:moveTo>
                    <a:pt x="2210748" y="0"/>
                  </a:moveTo>
                  <a:lnTo>
                    <a:pt x="2140358" y="7448"/>
                  </a:lnTo>
                  <a:lnTo>
                    <a:pt x="2099581" y="13865"/>
                  </a:lnTo>
                  <a:lnTo>
                    <a:pt x="2055528" y="21893"/>
                  </a:lnTo>
                  <a:lnTo>
                    <a:pt x="2008535" y="31393"/>
                  </a:lnTo>
                  <a:lnTo>
                    <a:pt x="1958938" y="42227"/>
                  </a:lnTo>
                  <a:lnTo>
                    <a:pt x="1907071" y="54257"/>
                  </a:lnTo>
                  <a:lnTo>
                    <a:pt x="1853269" y="67344"/>
                  </a:lnTo>
                  <a:lnTo>
                    <a:pt x="1797867" y="81351"/>
                  </a:lnTo>
                  <a:lnTo>
                    <a:pt x="1741202" y="96138"/>
                  </a:lnTo>
                  <a:lnTo>
                    <a:pt x="1683606" y="111567"/>
                  </a:lnTo>
                  <a:lnTo>
                    <a:pt x="1625417" y="127501"/>
                  </a:lnTo>
                  <a:lnTo>
                    <a:pt x="1584626" y="137214"/>
                  </a:lnTo>
                  <a:lnTo>
                    <a:pt x="1515424" y="148746"/>
                  </a:lnTo>
                  <a:lnTo>
                    <a:pt x="1451623" y="161459"/>
                  </a:lnTo>
                  <a:lnTo>
                    <a:pt x="1392987" y="175301"/>
                  </a:lnTo>
                  <a:lnTo>
                    <a:pt x="1339278" y="190221"/>
                  </a:lnTo>
                  <a:lnTo>
                    <a:pt x="1290261" y="206169"/>
                  </a:lnTo>
                  <a:lnTo>
                    <a:pt x="1245697" y="223092"/>
                  </a:lnTo>
                  <a:lnTo>
                    <a:pt x="1205352" y="240939"/>
                  </a:lnTo>
                  <a:lnTo>
                    <a:pt x="1168986" y="259660"/>
                  </a:lnTo>
                  <a:lnTo>
                    <a:pt x="1107251" y="299517"/>
                  </a:lnTo>
                  <a:lnTo>
                    <a:pt x="1058596" y="342253"/>
                  </a:lnTo>
                  <a:lnTo>
                    <a:pt x="1021129" y="387458"/>
                  </a:lnTo>
                  <a:lnTo>
                    <a:pt x="992953" y="434722"/>
                  </a:lnTo>
                  <a:lnTo>
                    <a:pt x="972177" y="483636"/>
                  </a:lnTo>
                  <a:lnTo>
                    <a:pt x="956904" y="533789"/>
                  </a:lnTo>
                  <a:lnTo>
                    <a:pt x="945241" y="584772"/>
                  </a:lnTo>
                  <a:lnTo>
                    <a:pt x="930371" y="661906"/>
                  </a:lnTo>
                  <a:lnTo>
                    <a:pt x="925167" y="687588"/>
                  </a:lnTo>
                  <a:lnTo>
                    <a:pt x="912968" y="738602"/>
                  </a:lnTo>
                  <a:lnTo>
                    <a:pt x="896802" y="788807"/>
                  </a:lnTo>
                  <a:lnTo>
                    <a:pt x="874773" y="837793"/>
                  </a:lnTo>
                  <a:lnTo>
                    <a:pt x="844989" y="885151"/>
                  </a:lnTo>
                  <a:lnTo>
                    <a:pt x="805555" y="930470"/>
                  </a:lnTo>
                  <a:lnTo>
                    <a:pt x="744758" y="982663"/>
                  </a:lnTo>
                  <a:lnTo>
                    <a:pt x="707140" y="1012437"/>
                  </a:lnTo>
                  <a:lnTo>
                    <a:pt x="668725" y="1041593"/>
                  </a:lnTo>
                  <a:lnTo>
                    <a:pt x="629460" y="1070168"/>
                  </a:lnTo>
                  <a:lnTo>
                    <a:pt x="589294" y="1098197"/>
                  </a:lnTo>
                  <a:lnTo>
                    <a:pt x="548177" y="1125717"/>
                  </a:lnTo>
                  <a:lnTo>
                    <a:pt x="506057" y="1152763"/>
                  </a:lnTo>
                  <a:lnTo>
                    <a:pt x="462883" y="1179372"/>
                  </a:lnTo>
                  <a:lnTo>
                    <a:pt x="418604" y="1205578"/>
                  </a:lnTo>
                  <a:lnTo>
                    <a:pt x="373170" y="1231418"/>
                  </a:lnTo>
                  <a:lnTo>
                    <a:pt x="326528" y="1256929"/>
                  </a:lnTo>
                  <a:lnTo>
                    <a:pt x="278628" y="1282145"/>
                  </a:lnTo>
                  <a:lnTo>
                    <a:pt x="229419" y="1307102"/>
                  </a:lnTo>
                  <a:lnTo>
                    <a:pt x="178849" y="1331838"/>
                  </a:lnTo>
                  <a:lnTo>
                    <a:pt x="126868" y="1356386"/>
                  </a:lnTo>
                  <a:lnTo>
                    <a:pt x="73425" y="1380784"/>
                  </a:lnTo>
                  <a:lnTo>
                    <a:pt x="38190" y="1404250"/>
                  </a:lnTo>
                  <a:lnTo>
                    <a:pt x="14873" y="1432870"/>
                  </a:lnTo>
                  <a:lnTo>
                    <a:pt x="2476" y="1464762"/>
                  </a:lnTo>
                  <a:lnTo>
                    <a:pt x="0" y="1498042"/>
                  </a:lnTo>
                  <a:lnTo>
                    <a:pt x="6447" y="1530828"/>
                  </a:lnTo>
                  <a:lnTo>
                    <a:pt x="42118" y="1587383"/>
                  </a:lnTo>
                  <a:lnTo>
                    <a:pt x="101506" y="1619362"/>
                  </a:lnTo>
                  <a:lnTo>
                    <a:pt x="137599" y="1621429"/>
                  </a:lnTo>
                  <a:lnTo>
                    <a:pt x="176626" y="1611702"/>
                  </a:lnTo>
                  <a:lnTo>
                    <a:pt x="228065" y="1588260"/>
                  </a:lnTo>
                  <a:lnTo>
                    <a:pt x="278266" y="1564678"/>
                  </a:lnTo>
                  <a:lnTo>
                    <a:pt x="327269" y="1540929"/>
                  </a:lnTo>
                  <a:lnTo>
                    <a:pt x="375114" y="1516986"/>
                  </a:lnTo>
                  <a:lnTo>
                    <a:pt x="421838" y="1492821"/>
                  </a:lnTo>
                  <a:lnTo>
                    <a:pt x="467482" y="1468406"/>
                  </a:lnTo>
                  <a:lnTo>
                    <a:pt x="512084" y="1443714"/>
                  </a:lnTo>
                  <a:lnTo>
                    <a:pt x="555683" y="1418718"/>
                  </a:lnTo>
                  <a:lnTo>
                    <a:pt x="598318" y="1393391"/>
                  </a:lnTo>
                  <a:lnTo>
                    <a:pt x="640028" y="1367704"/>
                  </a:lnTo>
                  <a:lnTo>
                    <a:pt x="680853" y="1341630"/>
                  </a:lnTo>
                  <a:lnTo>
                    <a:pt x="720831" y="1315142"/>
                  </a:lnTo>
                  <a:lnTo>
                    <a:pt x="760001" y="1288213"/>
                  </a:lnTo>
                  <a:lnTo>
                    <a:pt x="798403" y="1260814"/>
                  </a:lnTo>
                  <a:lnTo>
                    <a:pt x="836075" y="1232919"/>
                  </a:lnTo>
                  <a:lnTo>
                    <a:pt x="873056" y="1204501"/>
                  </a:lnTo>
                  <a:lnTo>
                    <a:pt x="909386" y="1175530"/>
                  </a:lnTo>
                  <a:lnTo>
                    <a:pt x="945103" y="1145981"/>
                  </a:lnTo>
                  <a:lnTo>
                    <a:pt x="991684" y="1108151"/>
                  </a:lnTo>
                  <a:lnTo>
                    <a:pt x="1041741" y="1069744"/>
                  </a:lnTo>
                  <a:lnTo>
                    <a:pt x="1093270" y="1031730"/>
                  </a:lnTo>
                  <a:lnTo>
                    <a:pt x="1144269" y="995075"/>
                  </a:lnTo>
                  <a:lnTo>
                    <a:pt x="1236660" y="929714"/>
                  </a:lnTo>
                  <a:lnTo>
                    <a:pt x="1274045" y="902943"/>
                  </a:lnTo>
                  <a:lnTo>
                    <a:pt x="1321174" y="866056"/>
                  </a:lnTo>
                  <a:lnTo>
                    <a:pt x="1359932" y="827321"/>
                  </a:lnTo>
                  <a:lnTo>
                    <a:pt x="1393830" y="790797"/>
                  </a:lnTo>
                  <a:lnTo>
                    <a:pt x="1424116" y="755470"/>
                  </a:lnTo>
                  <a:lnTo>
                    <a:pt x="1452041" y="720325"/>
                  </a:lnTo>
                  <a:lnTo>
                    <a:pt x="1478854" y="684349"/>
                  </a:lnTo>
                  <a:lnTo>
                    <a:pt x="1505805" y="646528"/>
                  </a:lnTo>
                  <a:lnTo>
                    <a:pt x="1561186" y="566693"/>
                  </a:lnTo>
                  <a:lnTo>
                    <a:pt x="1592161" y="531964"/>
                  </a:lnTo>
                  <a:lnTo>
                    <a:pt x="1626707" y="501344"/>
                  </a:lnTo>
                  <a:lnTo>
                    <a:pt x="1664463" y="474520"/>
                  </a:lnTo>
                  <a:lnTo>
                    <a:pt x="1705068" y="451176"/>
                  </a:lnTo>
                  <a:lnTo>
                    <a:pt x="1748161" y="430998"/>
                  </a:lnTo>
                  <a:lnTo>
                    <a:pt x="1793381" y="413671"/>
                  </a:lnTo>
                  <a:lnTo>
                    <a:pt x="1840369" y="398879"/>
                  </a:lnTo>
                  <a:lnTo>
                    <a:pt x="1888761" y="386309"/>
                  </a:lnTo>
                  <a:lnTo>
                    <a:pt x="1938198" y="375645"/>
                  </a:lnTo>
                  <a:lnTo>
                    <a:pt x="1988320" y="366573"/>
                  </a:lnTo>
                  <a:lnTo>
                    <a:pt x="2038763" y="358777"/>
                  </a:lnTo>
                  <a:lnTo>
                    <a:pt x="2089169" y="351944"/>
                  </a:lnTo>
                  <a:lnTo>
                    <a:pt x="2236550" y="334065"/>
                  </a:lnTo>
                  <a:lnTo>
                    <a:pt x="2232413" y="293559"/>
                  </a:lnTo>
                  <a:lnTo>
                    <a:pt x="2228727" y="245836"/>
                  </a:lnTo>
                  <a:lnTo>
                    <a:pt x="2218573" y="88229"/>
                  </a:lnTo>
                  <a:lnTo>
                    <a:pt x="2214887" y="40506"/>
                  </a:lnTo>
                  <a:lnTo>
                    <a:pt x="2210748" y="0"/>
                  </a:lnTo>
                  <a:close/>
                </a:path>
              </a:pathLst>
            </a:custGeom>
            <a:solidFill>
              <a:srgbClr val="003E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23460" y="2034788"/>
              <a:ext cx="913079" cy="122235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10168" y="2831814"/>
              <a:ext cx="1521838" cy="471148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86609" y="2896343"/>
              <a:ext cx="298886" cy="29888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67315" y="3875929"/>
              <a:ext cx="422996" cy="49844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16476" y="3974352"/>
              <a:ext cx="112449" cy="11244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721577" y="4442896"/>
              <a:ext cx="3543300" cy="209550"/>
            </a:xfrm>
            <a:custGeom>
              <a:avLst/>
              <a:gdLst/>
              <a:ahLst/>
              <a:cxnLst/>
              <a:rect l="l" t="t" r="r" b="b"/>
              <a:pathLst>
                <a:path w="3543300" h="209550">
                  <a:moveTo>
                    <a:pt x="3543300" y="0"/>
                  </a:moveTo>
                  <a:lnTo>
                    <a:pt x="0" y="0"/>
                  </a:lnTo>
                  <a:lnTo>
                    <a:pt x="0" y="209548"/>
                  </a:lnTo>
                  <a:lnTo>
                    <a:pt x="3543300" y="209548"/>
                  </a:lnTo>
                  <a:lnTo>
                    <a:pt x="3543300" y="0"/>
                  </a:lnTo>
                  <a:close/>
                </a:path>
              </a:pathLst>
            </a:custGeom>
            <a:solidFill>
              <a:srgbClr val="D79D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33693" y="4363732"/>
              <a:ext cx="688340" cy="80010"/>
            </a:xfrm>
            <a:custGeom>
              <a:avLst/>
              <a:gdLst/>
              <a:ahLst/>
              <a:cxnLst/>
              <a:rect l="l" t="t" r="r" b="b"/>
              <a:pathLst>
                <a:path w="688339" h="80010">
                  <a:moveTo>
                    <a:pt x="688183" y="0"/>
                  </a:moveTo>
                  <a:lnTo>
                    <a:pt x="0" y="0"/>
                  </a:lnTo>
                  <a:lnTo>
                    <a:pt x="0" y="79772"/>
                  </a:lnTo>
                  <a:lnTo>
                    <a:pt x="688183" y="79772"/>
                  </a:lnTo>
                  <a:lnTo>
                    <a:pt x="68818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89761" y="2064902"/>
              <a:ext cx="4953635" cy="2367280"/>
            </a:xfrm>
            <a:custGeom>
              <a:avLst/>
              <a:gdLst/>
              <a:ahLst/>
              <a:cxnLst/>
              <a:rect l="l" t="t" r="r" b="b"/>
              <a:pathLst>
                <a:path w="4953635" h="2367279">
                  <a:moveTo>
                    <a:pt x="76809" y="2277668"/>
                  </a:moveTo>
                  <a:lnTo>
                    <a:pt x="41998" y="2287181"/>
                  </a:lnTo>
                  <a:lnTo>
                    <a:pt x="41998" y="1843405"/>
                  </a:lnTo>
                  <a:lnTo>
                    <a:pt x="34798" y="1843405"/>
                  </a:lnTo>
                  <a:lnTo>
                    <a:pt x="34798" y="2287181"/>
                  </a:lnTo>
                  <a:lnTo>
                    <a:pt x="33604" y="2287117"/>
                  </a:lnTo>
                  <a:lnTo>
                    <a:pt x="0" y="2277668"/>
                  </a:lnTo>
                  <a:lnTo>
                    <a:pt x="38404" y="2367280"/>
                  </a:lnTo>
                  <a:lnTo>
                    <a:pt x="57708" y="2322245"/>
                  </a:lnTo>
                  <a:lnTo>
                    <a:pt x="76809" y="2277668"/>
                  </a:lnTo>
                  <a:close/>
                </a:path>
                <a:path w="4953635" h="2367279">
                  <a:moveTo>
                    <a:pt x="1414729" y="2324404"/>
                  </a:moveTo>
                  <a:lnTo>
                    <a:pt x="1401330" y="2298649"/>
                  </a:lnTo>
                  <a:lnTo>
                    <a:pt x="1369758" y="2237905"/>
                  </a:lnTo>
                  <a:lnTo>
                    <a:pt x="1369136" y="2240496"/>
                  </a:lnTo>
                  <a:lnTo>
                    <a:pt x="1355051" y="2270849"/>
                  </a:lnTo>
                  <a:lnTo>
                    <a:pt x="389636" y="1479740"/>
                  </a:lnTo>
                  <a:lnTo>
                    <a:pt x="389636" y="1478661"/>
                  </a:lnTo>
                  <a:lnTo>
                    <a:pt x="389636" y="1252842"/>
                  </a:lnTo>
                  <a:lnTo>
                    <a:pt x="382435" y="1252842"/>
                  </a:lnTo>
                  <a:lnTo>
                    <a:pt x="382435" y="1481442"/>
                  </a:lnTo>
                  <a:lnTo>
                    <a:pt x="382435" y="1483144"/>
                  </a:lnTo>
                  <a:lnTo>
                    <a:pt x="383743" y="1484223"/>
                  </a:lnTo>
                  <a:lnTo>
                    <a:pt x="1350492" y="2276424"/>
                  </a:lnTo>
                  <a:lnTo>
                    <a:pt x="1349679" y="2277313"/>
                  </a:lnTo>
                  <a:lnTo>
                    <a:pt x="1321079" y="2297315"/>
                  </a:lnTo>
                  <a:lnTo>
                    <a:pt x="1414729" y="2324404"/>
                  </a:lnTo>
                  <a:close/>
                </a:path>
                <a:path w="4953635" h="2367279">
                  <a:moveTo>
                    <a:pt x="1562366" y="2252967"/>
                  </a:moveTo>
                  <a:lnTo>
                    <a:pt x="1549438" y="2226056"/>
                  </a:lnTo>
                  <a:lnTo>
                    <a:pt x="1520139" y="2165096"/>
                  </a:lnTo>
                  <a:lnTo>
                    <a:pt x="1519440" y="2167661"/>
                  </a:lnTo>
                  <a:lnTo>
                    <a:pt x="1518678" y="2170188"/>
                  </a:lnTo>
                  <a:lnTo>
                    <a:pt x="1504416" y="2197557"/>
                  </a:lnTo>
                  <a:lnTo>
                    <a:pt x="965377" y="1726704"/>
                  </a:lnTo>
                  <a:lnTo>
                    <a:pt x="963510" y="1725079"/>
                  </a:lnTo>
                  <a:lnTo>
                    <a:pt x="963510" y="1723999"/>
                  </a:lnTo>
                  <a:lnTo>
                    <a:pt x="963510" y="790879"/>
                  </a:lnTo>
                  <a:lnTo>
                    <a:pt x="956310" y="790879"/>
                  </a:lnTo>
                  <a:lnTo>
                    <a:pt x="956310" y="1726704"/>
                  </a:lnTo>
                  <a:lnTo>
                    <a:pt x="956310" y="1728343"/>
                  </a:lnTo>
                  <a:lnTo>
                    <a:pt x="957541" y="1729422"/>
                  </a:lnTo>
                  <a:lnTo>
                    <a:pt x="1499666" y="2202980"/>
                  </a:lnTo>
                  <a:lnTo>
                    <a:pt x="1498841" y="2203843"/>
                  </a:lnTo>
                  <a:lnTo>
                    <a:pt x="1497114" y="2205532"/>
                  </a:lnTo>
                  <a:lnTo>
                    <a:pt x="1469618" y="2222944"/>
                  </a:lnTo>
                  <a:lnTo>
                    <a:pt x="1562366" y="2252967"/>
                  </a:lnTo>
                  <a:close/>
                </a:path>
                <a:path w="4953635" h="2367279">
                  <a:moveTo>
                    <a:pt x="1815084" y="1782356"/>
                  </a:moveTo>
                  <a:lnTo>
                    <a:pt x="1780286" y="1791868"/>
                  </a:lnTo>
                  <a:lnTo>
                    <a:pt x="1780286" y="467029"/>
                  </a:lnTo>
                  <a:lnTo>
                    <a:pt x="1773085" y="467029"/>
                  </a:lnTo>
                  <a:lnTo>
                    <a:pt x="1773085" y="1791868"/>
                  </a:lnTo>
                  <a:lnTo>
                    <a:pt x="1771878" y="1791804"/>
                  </a:lnTo>
                  <a:lnTo>
                    <a:pt x="1738274" y="1782356"/>
                  </a:lnTo>
                  <a:lnTo>
                    <a:pt x="1776679" y="1871967"/>
                  </a:lnTo>
                  <a:lnTo>
                    <a:pt x="1795983" y="1826933"/>
                  </a:lnTo>
                  <a:lnTo>
                    <a:pt x="1815084" y="1782356"/>
                  </a:lnTo>
                  <a:close/>
                </a:path>
                <a:path w="4953635" h="2367279">
                  <a:moveTo>
                    <a:pt x="4705616" y="2244610"/>
                  </a:moveTo>
                  <a:lnTo>
                    <a:pt x="4247553" y="2244610"/>
                  </a:lnTo>
                  <a:lnTo>
                    <a:pt x="4247616" y="2243404"/>
                  </a:lnTo>
                  <a:lnTo>
                    <a:pt x="4257065" y="2209800"/>
                  </a:lnTo>
                  <a:lnTo>
                    <a:pt x="4167454" y="2248204"/>
                  </a:lnTo>
                  <a:lnTo>
                    <a:pt x="4257065" y="2286609"/>
                  </a:lnTo>
                  <a:lnTo>
                    <a:pt x="4255897" y="2284209"/>
                  </a:lnTo>
                  <a:lnTo>
                    <a:pt x="4254817" y="2281809"/>
                  </a:lnTo>
                  <a:lnTo>
                    <a:pt x="4247553" y="2251811"/>
                  </a:lnTo>
                  <a:lnTo>
                    <a:pt x="4705616" y="2251811"/>
                  </a:lnTo>
                  <a:lnTo>
                    <a:pt x="4705616" y="2244610"/>
                  </a:lnTo>
                  <a:close/>
                </a:path>
                <a:path w="4953635" h="2367279">
                  <a:moveTo>
                    <a:pt x="4953266" y="949210"/>
                  </a:moveTo>
                  <a:lnTo>
                    <a:pt x="4247553" y="949210"/>
                  </a:lnTo>
                  <a:lnTo>
                    <a:pt x="4247616" y="948004"/>
                  </a:lnTo>
                  <a:lnTo>
                    <a:pt x="4257065" y="914400"/>
                  </a:lnTo>
                  <a:lnTo>
                    <a:pt x="4167454" y="952804"/>
                  </a:lnTo>
                  <a:lnTo>
                    <a:pt x="4257065" y="991209"/>
                  </a:lnTo>
                  <a:lnTo>
                    <a:pt x="4255897" y="988809"/>
                  </a:lnTo>
                  <a:lnTo>
                    <a:pt x="4254817" y="986409"/>
                  </a:lnTo>
                  <a:lnTo>
                    <a:pt x="4247553" y="956411"/>
                  </a:lnTo>
                  <a:lnTo>
                    <a:pt x="4953266" y="956411"/>
                  </a:lnTo>
                  <a:lnTo>
                    <a:pt x="4953266" y="949210"/>
                  </a:lnTo>
                  <a:close/>
                </a:path>
                <a:path w="4953635" h="2367279">
                  <a:moveTo>
                    <a:pt x="4953266" y="34810"/>
                  </a:moveTo>
                  <a:lnTo>
                    <a:pt x="4566640" y="34810"/>
                  </a:lnTo>
                  <a:lnTo>
                    <a:pt x="4566704" y="33604"/>
                  </a:lnTo>
                  <a:lnTo>
                    <a:pt x="4576153" y="0"/>
                  </a:lnTo>
                  <a:lnTo>
                    <a:pt x="4486541" y="38404"/>
                  </a:lnTo>
                  <a:lnTo>
                    <a:pt x="4576153" y="76809"/>
                  </a:lnTo>
                  <a:lnTo>
                    <a:pt x="4574984" y="74409"/>
                  </a:lnTo>
                  <a:lnTo>
                    <a:pt x="4573905" y="72009"/>
                  </a:lnTo>
                  <a:lnTo>
                    <a:pt x="4566640" y="42011"/>
                  </a:lnTo>
                  <a:lnTo>
                    <a:pt x="4953266" y="42011"/>
                  </a:lnTo>
                  <a:lnTo>
                    <a:pt x="4953266" y="3481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302038" y="4911609"/>
            <a:ext cx="259969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40335" marR="5080" indent="-128270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6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WORKBENCH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 rot="780000">
            <a:off x="4103604" y="3246677"/>
            <a:ext cx="746002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25"/>
              </a:lnSpc>
            </a:pPr>
            <a:r>
              <a:rPr sz="1275" spc="-15" baseline="3267" dirty="0">
                <a:solidFill>
                  <a:srgbClr val="FFFFFF"/>
                </a:solidFill>
                <a:latin typeface="Arial"/>
                <a:cs typeface="Arial"/>
              </a:rPr>
              <a:t>V.Ryan</a:t>
            </a:r>
            <a:r>
              <a:rPr sz="1275" spc="-37" baseline="326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8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24325"/>
            <a:ext cx="5697855" cy="46355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73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BENCH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HOLDFAST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9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51" y="1129172"/>
            <a:ext cx="67957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(A</a:t>
            </a:r>
            <a:r>
              <a:rPr sz="1400" spc="-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B),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holdfast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https://www.technologystudent.com/equip_ﬂsh/holdfast1.html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24099" y="3042050"/>
            <a:ext cx="6882130" cy="1186815"/>
            <a:chOff x="224099" y="3042050"/>
            <a:chExt cx="6882130" cy="1186815"/>
          </a:xfrm>
        </p:grpSpPr>
        <p:sp>
          <p:nvSpPr>
            <p:cNvPr id="6" name="object 6"/>
            <p:cNvSpPr/>
            <p:nvPr/>
          </p:nvSpPr>
          <p:spPr>
            <a:xfrm>
              <a:off x="226296" y="3247862"/>
              <a:ext cx="6868159" cy="977900"/>
            </a:xfrm>
            <a:custGeom>
              <a:avLst/>
              <a:gdLst/>
              <a:ahLst/>
              <a:cxnLst/>
              <a:rect l="l" t="t" r="r" b="b"/>
              <a:pathLst>
                <a:path w="6868159" h="977900">
                  <a:moveTo>
                    <a:pt x="6867532" y="0"/>
                  </a:moveTo>
                  <a:lnTo>
                    <a:pt x="0" y="0"/>
                  </a:lnTo>
                  <a:lnTo>
                    <a:pt x="0" y="977850"/>
                  </a:lnTo>
                  <a:lnTo>
                    <a:pt x="6867532" y="977850"/>
                  </a:lnTo>
                  <a:lnTo>
                    <a:pt x="6867532" y="0"/>
                  </a:lnTo>
                  <a:close/>
                </a:path>
              </a:pathLst>
            </a:custGeom>
            <a:solidFill>
              <a:srgbClr val="C66B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91240" y="3247862"/>
              <a:ext cx="376096" cy="97785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491111" y="3243870"/>
              <a:ext cx="376555" cy="981075"/>
            </a:xfrm>
            <a:custGeom>
              <a:avLst/>
              <a:gdLst/>
              <a:ahLst/>
              <a:cxnLst/>
              <a:rect l="l" t="t" r="r" b="b"/>
              <a:pathLst>
                <a:path w="376554" h="981075">
                  <a:moveTo>
                    <a:pt x="0" y="0"/>
                  </a:moveTo>
                  <a:lnTo>
                    <a:pt x="0" y="981075"/>
                  </a:lnTo>
                </a:path>
                <a:path w="376554" h="981075">
                  <a:moveTo>
                    <a:pt x="376236" y="0"/>
                  </a:moveTo>
                  <a:lnTo>
                    <a:pt x="376236" y="981075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7909" y="3251584"/>
              <a:ext cx="6874509" cy="972819"/>
            </a:xfrm>
            <a:custGeom>
              <a:avLst/>
              <a:gdLst/>
              <a:ahLst/>
              <a:cxnLst/>
              <a:rect l="l" t="t" r="r" b="b"/>
              <a:pathLst>
                <a:path w="6874509" h="972820">
                  <a:moveTo>
                    <a:pt x="0" y="482210"/>
                  </a:moveTo>
                  <a:lnTo>
                    <a:pt x="440531" y="1195"/>
                  </a:lnTo>
                </a:path>
                <a:path w="6874509" h="972820">
                  <a:moveTo>
                    <a:pt x="6" y="878789"/>
                  </a:moveTo>
                  <a:lnTo>
                    <a:pt x="801557" y="3582"/>
                  </a:lnTo>
                </a:path>
                <a:path w="6874509" h="972820">
                  <a:moveTo>
                    <a:pt x="295106" y="972745"/>
                  </a:moveTo>
                  <a:lnTo>
                    <a:pt x="1182707" y="3582"/>
                  </a:lnTo>
                </a:path>
                <a:path w="6874509" h="972820">
                  <a:moveTo>
                    <a:pt x="654677" y="972745"/>
                  </a:moveTo>
                  <a:lnTo>
                    <a:pt x="1542279" y="3582"/>
                  </a:lnTo>
                </a:path>
                <a:path w="6874509" h="972820">
                  <a:moveTo>
                    <a:pt x="1019008" y="972745"/>
                  </a:moveTo>
                  <a:lnTo>
                    <a:pt x="1906610" y="3582"/>
                  </a:lnTo>
                </a:path>
                <a:path w="6874509" h="972820">
                  <a:moveTo>
                    <a:pt x="1361904" y="972745"/>
                  </a:moveTo>
                  <a:lnTo>
                    <a:pt x="2249506" y="3582"/>
                  </a:lnTo>
                </a:path>
                <a:path w="6874509" h="972820">
                  <a:moveTo>
                    <a:pt x="1714333" y="972745"/>
                  </a:moveTo>
                  <a:lnTo>
                    <a:pt x="2601935" y="3582"/>
                  </a:lnTo>
                </a:path>
                <a:path w="6874509" h="972820">
                  <a:moveTo>
                    <a:pt x="2066756" y="972745"/>
                  </a:moveTo>
                  <a:lnTo>
                    <a:pt x="2954357" y="3582"/>
                  </a:lnTo>
                </a:path>
                <a:path w="6874509" h="972820">
                  <a:moveTo>
                    <a:pt x="2426327" y="972745"/>
                  </a:moveTo>
                  <a:lnTo>
                    <a:pt x="3313929" y="3582"/>
                  </a:lnTo>
                </a:path>
                <a:path w="6874509" h="972820">
                  <a:moveTo>
                    <a:pt x="2790658" y="972745"/>
                  </a:moveTo>
                  <a:lnTo>
                    <a:pt x="3678260" y="3582"/>
                  </a:lnTo>
                </a:path>
                <a:path w="6874509" h="972820">
                  <a:moveTo>
                    <a:pt x="3133554" y="972745"/>
                  </a:moveTo>
                  <a:lnTo>
                    <a:pt x="4021156" y="3582"/>
                  </a:lnTo>
                </a:path>
                <a:path w="6874509" h="972820">
                  <a:moveTo>
                    <a:pt x="3485983" y="972745"/>
                  </a:moveTo>
                  <a:lnTo>
                    <a:pt x="4253641" y="134546"/>
                  </a:lnTo>
                </a:path>
                <a:path w="6874509" h="972820">
                  <a:moveTo>
                    <a:pt x="3847931" y="972745"/>
                  </a:moveTo>
                  <a:lnTo>
                    <a:pt x="4275385" y="506012"/>
                  </a:lnTo>
                </a:path>
                <a:path w="6874509" h="972820">
                  <a:moveTo>
                    <a:pt x="4207503" y="972745"/>
                  </a:moveTo>
                  <a:lnTo>
                    <a:pt x="4270754" y="903683"/>
                  </a:lnTo>
                </a:path>
                <a:path w="6874509" h="972820">
                  <a:moveTo>
                    <a:pt x="4633920" y="904953"/>
                  </a:moveTo>
                  <a:lnTo>
                    <a:pt x="5459435" y="3582"/>
                  </a:lnTo>
                </a:path>
                <a:path w="6874509" h="972820">
                  <a:moveTo>
                    <a:pt x="4914731" y="972745"/>
                  </a:moveTo>
                  <a:lnTo>
                    <a:pt x="5802331" y="3582"/>
                  </a:lnTo>
                </a:path>
                <a:path w="6874509" h="972820">
                  <a:moveTo>
                    <a:pt x="5267159" y="972745"/>
                  </a:moveTo>
                  <a:lnTo>
                    <a:pt x="6154761" y="3582"/>
                  </a:lnTo>
                </a:path>
                <a:path w="6874509" h="972820">
                  <a:moveTo>
                    <a:pt x="5600541" y="972745"/>
                  </a:moveTo>
                  <a:lnTo>
                    <a:pt x="6488142" y="3582"/>
                  </a:lnTo>
                </a:path>
                <a:path w="6874509" h="972820">
                  <a:moveTo>
                    <a:pt x="5960112" y="972745"/>
                  </a:moveTo>
                  <a:lnTo>
                    <a:pt x="6847714" y="3582"/>
                  </a:lnTo>
                </a:path>
                <a:path w="6874509" h="972820">
                  <a:moveTo>
                    <a:pt x="6324443" y="972745"/>
                  </a:moveTo>
                  <a:lnTo>
                    <a:pt x="6874023" y="372664"/>
                  </a:lnTo>
                </a:path>
                <a:path w="6874509" h="972820">
                  <a:moveTo>
                    <a:pt x="6667339" y="972745"/>
                  </a:moveTo>
                  <a:lnTo>
                    <a:pt x="6867982" y="753663"/>
                  </a:lnTo>
                </a:path>
                <a:path w="6874509" h="972820">
                  <a:moveTo>
                    <a:pt x="4626770" y="501956"/>
                  </a:moveTo>
                  <a:lnTo>
                    <a:pt x="5083202" y="3582"/>
                  </a:lnTo>
                </a:path>
                <a:path w="6874509" h="972820">
                  <a:moveTo>
                    <a:pt x="4648031" y="172642"/>
                  </a:moveTo>
                  <a:lnTo>
                    <a:pt x="4806143" y="0"/>
                  </a:lnTo>
                </a:path>
              </a:pathLst>
            </a:custGeom>
            <a:ln w="7199">
              <a:solidFill>
                <a:srgbClr val="FFAA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64258" y="3859701"/>
              <a:ext cx="952500" cy="76835"/>
            </a:xfrm>
            <a:custGeom>
              <a:avLst/>
              <a:gdLst/>
              <a:ahLst/>
              <a:cxnLst/>
              <a:rect l="l" t="t" r="r" b="b"/>
              <a:pathLst>
                <a:path w="952500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952500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952500" h="76835">
                  <a:moveTo>
                    <a:pt x="952502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952502" y="42003"/>
                  </a:lnTo>
                  <a:lnTo>
                    <a:pt x="952502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1082" y="3042050"/>
              <a:ext cx="3543300" cy="209550"/>
            </a:xfrm>
            <a:custGeom>
              <a:avLst/>
              <a:gdLst/>
              <a:ahLst/>
              <a:cxnLst/>
              <a:rect l="l" t="t" r="r" b="b"/>
              <a:pathLst>
                <a:path w="3543300" h="209550">
                  <a:moveTo>
                    <a:pt x="3543300" y="0"/>
                  </a:moveTo>
                  <a:lnTo>
                    <a:pt x="0" y="0"/>
                  </a:lnTo>
                  <a:lnTo>
                    <a:pt x="0" y="209548"/>
                  </a:lnTo>
                  <a:lnTo>
                    <a:pt x="3543300" y="209548"/>
                  </a:lnTo>
                  <a:lnTo>
                    <a:pt x="3543300" y="0"/>
                  </a:lnTo>
                  <a:close/>
                </a:path>
              </a:pathLst>
            </a:custGeom>
            <a:solidFill>
              <a:srgbClr val="D79D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917006" y="3629821"/>
            <a:ext cx="56642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R="5080" indent="45085">
              <a:lnSpc>
                <a:spcPts val="1789"/>
              </a:lnSpc>
              <a:spcBef>
                <a:spcPts val="265"/>
              </a:spcBef>
            </a:pP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DOG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6296" y="3510762"/>
            <a:ext cx="4261485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025525" marR="781050" indent="-128270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6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WORKBENCH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920452" y="1986643"/>
            <a:ext cx="2039620" cy="2817495"/>
            <a:chOff x="2920452" y="1986643"/>
            <a:chExt cx="2039620" cy="2817495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11861" y="2908937"/>
              <a:ext cx="337558" cy="189473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05933" y="3179999"/>
              <a:ext cx="350182" cy="127066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05933" y="3179998"/>
              <a:ext cx="350182" cy="127066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962833" y="1986644"/>
              <a:ext cx="1798955" cy="971550"/>
            </a:xfrm>
            <a:custGeom>
              <a:avLst/>
              <a:gdLst/>
              <a:ahLst/>
              <a:cxnLst/>
              <a:rect l="l" t="t" r="r" b="b"/>
              <a:pathLst>
                <a:path w="1798954" h="971550">
                  <a:moveTo>
                    <a:pt x="1798789" y="93357"/>
                  </a:moveTo>
                  <a:lnTo>
                    <a:pt x="1781289" y="43649"/>
                  </a:lnTo>
                  <a:lnTo>
                    <a:pt x="1718233" y="14643"/>
                  </a:lnTo>
                  <a:lnTo>
                    <a:pt x="1679168" y="6972"/>
                  </a:lnTo>
                  <a:lnTo>
                    <a:pt x="1632889" y="1790"/>
                  </a:lnTo>
                  <a:lnTo>
                    <a:pt x="1580489" y="0"/>
                  </a:lnTo>
                  <a:lnTo>
                    <a:pt x="1523072" y="2527"/>
                  </a:lnTo>
                  <a:lnTo>
                    <a:pt x="1461719" y="10236"/>
                  </a:lnTo>
                  <a:lnTo>
                    <a:pt x="1397533" y="24066"/>
                  </a:lnTo>
                  <a:lnTo>
                    <a:pt x="1331595" y="44894"/>
                  </a:lnTo>
                  <a:lnTo>
                    <a:pt x="1282001" y="63461"/>
                  </a:lnTo>
                  <a:lnTo>
                    <a:pt x="1230312" y="83134"/>
                  </a:lnTo>
                  <a:lnTo>
                    <a:pt x="1176807" y="103771"/>
                  </a:lnTo>
                  <a:lnTo>
                    <a:pt x="1065555" y="147434"/>
                  </a:lnTo>
                  <a:lnTo>
                    <a:pt x="950607" y="193344"/>
                  </a:lnTo>
                  <a:lnTo>
                    <a:pt x="834326" y="240411"/>
                  </a:lnTo>
                  <a:lnTo>
                    <a:pt x="662559" y="310769"/>
                  </a:lnTo>
                  <a:lnTo>
                    <a:pt x="276250" y="470865"/>
                  </a:lnTo>
                  <a:lnTo>
                    <a:pt x="157594" y="519468"/>
                  </a:lnTo>
                  <a:lnTo>
                    <a:pt x="125145" y="532066"/>
                  </a:lnTo>
                  <a:lnTo>
                    <a:pt x="125818" y="533400"/>
                  </a:lnTo>
                  <a:lnTo>
                    <a:pt x="114223" y="538022"/>
                  </a:lnTo>
                  <a:lnTo>
                    <a:pt x="75133" y="565073"/>
                  </a:lnTo>
                  <a:lnTo>
                    <a:pt x="42913" y="599960"/>
                  </a:lnTo>
                  <a:lnTo>
                    <a:pt x="18808" y="641324"/>
                  </a:lnTo>
                  <a:lnTo>
                    <a:pt x="4089" y="687819"/>
                  </a:lnTo>
                  <a:lnTo>
                    <a:pt x="0" y="738098"/>
                  </a:lnTo>
                  <a:lnTo>
                    <a:pt x="6032" y="782929"/>
                  </a:lnTo>
                  <a:lnTo>
                    <a:pt x="20599" y="826008"/>
                  </a:lnTo>
                  <a:lnTo>
                    <a:pt x="42633" y="865974"/>
                  </a:lnTo>
                  <a:lnTo>
                    <a:pt x="71107" y="901471"/>
                  </a:lnTo>
                  <a:lnTo>
                    <a:pt x="104965" y="931138"/>
                  </a:lnTo>
                  <a:lnTo>
                    <a:pt x="143167" y="953604"/>
                  </a:lnTo>
                  <a:lnTo>
                    <a:pt x="184658" y="967524"/>
                  </a:lnTo>
                  <a:lnTo>
                    <a:pt x="228409" y="971524"/>
                  </a:lnTo>
                  <a:lnTo>
                    <a:pt x="271310" y="964793"/>
                  </a:lnTo>
                  <a:lnTo>
                    <a:pt x="310515" y="948321"/>
                  </a:lnTo>
                  <a:lnTo>
                    <a:pt x="345338" y="923544"/>
                  </a:lnTo>
                  <a:lnTo>
                    <a:pt x="375107" y="891870"/>
                  </a:lnTo>
                  <a:lnTo>
                    <a:pt x="399135" y="854710"/>
                  </a:lnTo>
                  <a:lnTo>
                    <a:pt x="416737" y="813485"/>
                  </a:lnTo>
                  <a:lnTo>
                    <a:pt x="418592" y="805688"/>
                  </a:lnTo>
                  <a:lnTo>
                    <a:pt x="1398943" y="339267"/>
                  </a:lnTo>
                  <a:lnTo>
                    <a:pt x="1461795" y="259372"/>
                  </a:lnTo>
                  <a:lnTo>
                    <a:pt x="1489227" y="228079"/>
                  </a:lnTo>
                  <a:lnTo>
                    <a:pt x="1549400" y="186194"/>
                  </a:lnTo>
                  <a:lnTo>
                    <a:pt x="1587423" y="176949"/>
                  </a:lnTo>
                  <a:lnTo>
                    <a:pt x="1634261" y="176377"/>
                  </a:lnTo>
                  <a:lnTo>
                    <a:pt x="1692579" y="185166"/>
                  </a:lnTo>
                  <a:lnTo>
                    <a:pt x="1732902" y="185737"/>
                  </a:lnTo>
                  <a:lnTo>
                    <a:pt x="1768259" y="168148"/>
                  </a:lnTo>
                  <a:lnTo>
                    <a:pt x="1792338" y="136105"/>
                  </a:lnTo>
                  <a:lnTo>
                    <a:pt x="1798789" y="93357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21237" y="2297074"/>
              <a:ext cx="2032337" cy="61181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920441" y="2905591"/>
              <a:ext cx="2039620" cy="57150"/>
            </a:xfrm>
            <a:custGeom>
              <a:avLst/>
              <a:gdLst/>
              <a:ahLst/>
              <a:cxnLst/>
              <a:rect l="l" t="t" r="r" b="b"/>
              <a:pathLst>
                <a:path w="2039620" h="57150">
                  <a:moveTo>
                    <a:pt x="2039442" y="0"/>
                  </a:moveTo>
                  <a:lnTo>
                    <a:pt x="0" y="0"/>
                  </a:lnTo>
                  <a:lnTo>
                    <a:pt x="0" y="52336"/>
                  </a:lnTo>
                  <a:lnTo>
                    <a:pt x="0" y="56680"/>
                  </a:lnTo>
                  <a:lnTo>
                    <a:pt x="2039442" y="56680"/>
                  </a:lnTo>
                  <a:lnTo>
                    <a:pt x="2039442" y="52336"/>
                  </a:lnTo>
                  <a:lnTo>
                    <a:pt x="2039442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20467" y="2957928"/>
              <a:ext cx="565785" cy="70485"/>
            </a:xfrm>
            <a:custGeom>
              <a:avLst/>
              <a:gdLst/>
              <a:ahLst/>
              <a:cxnLst/>
              <a:rect l="l" t="t" r="r" b="b"/>
              <a:pathLst>
                <a:path w="565785" h="70485">
                  <a:moveTo>
                    <a:pt x="565693" y="0"/>
                  </a:moveTo>
                  <a:lnTo>
                    <a:pt x="0" y="0"/>
                  </a:lnTo>
                  <a:lnTo>
                    <a:pt x="0" y="70153"/>
                  </a:lnTo>
                  <a:lnTo>
                    <a:pt x="565693" y="70153"/>
                  </a:lnTo>
                  <a:lnTo>
                    <a:pt x="565693" y="0"/>
                  </a:lnTo>
                  <a:close/>
                </a:path>
              </a:pathLst>
            </a:custGeom>
            <a:solidFill>
              <a:srgbClr val="92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20452" y="3023751"/>
              <a:ext cx="567055" cy="17780"/>
            </a:xfrm>
            <a:custGeom>
              <a:avLst/>
              <a:gdLst/>
              <a:ahLst/>
              <a:cxnLst/>
              <a:rect l="l" t="t" r="r" b="b"/>
              <a:pathLst>
                <a:path w="567054" h="17780">
                  <a:moveTo>
                    <a:pt x="566431" y="0"/>
                  </a:moveTo>
                  <a:lnTo>
                    <a:pt x="0" y="0"/>
                  </a:lnTo>
                  <a:lnTo>
                    <a:pt x="0" y="17719"/>
                  </a:lnTo>
                  <a:lnTo>
                    <a:pt x="566431" y="17719"/>
                  </a:lnTo>
                  <a:lnTo>
                    <a:pt x="566431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74582" y="2575646"/>
              <a:ext cx="157049" cy="15704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074784" y="2628109"/>
              <a:ext cx="1878330" cy="328295"/>
            </a:xfrm>
            <a:custGeom>
              <a:avLst/>
              <a:gdLst/>
              <a:ahLst/>
              <a:cxnLst/>
              <a:rect l="l" t="t" r="r" b="b"/>
              <a:pathLst>
                <a:path w="1878329" h="328294">
                  <a:moveTo>
                    <a:pt x="157505" y="18008"/>
                  </a:moveTo>
                  <a:lnTo>
                    <a:pt x="153428" y="0"/>
                  </a:lnTo>
                  <a:lnTo>
                    <a:pt x="0" y="34683"/>
                  </a:lnTo>
                  <a:lnTo>
                    <a:pt x="4076" y="52692"/>
                  </a:lnTo>
                  <a:lnTo>
                    <a:pt x="157505" y="18008"/>
                  </a:lnTo>
                  <a:close/>
                </a:path>
                <a:path w="1878329" h="328294">
                  <a:moveTo>
                    <a:pt x="1412938" y="295516"/>
                  </a:moveTo>
                  <a:lnTo>
                    <a:pt x="1305331" y="295516"/>
                  </a:lnTo>
                  <a:lnTo>
                    <a:pt x="1330083" y="319227"/>
                  </a:lnTo>
                  <a:lnTo>
                    <a:pt x="1361084" y="327977"/>
                  </a:lnTo>
                  <a:lnTo>
                    <a:pt x="1391107" y="320497"/>
                  </a:lnTo>
                  <a:lnTo>
                    <a:pt x="1412938" y="295516"/>
                  </a:lnTo>
                  <a:close/>
                </a:path>
                <a:path w="1878329" h="328294">
                  <a:moveTo>
                    <a:pt x="1877999" y="295516"/>
                  </a:moveTo>
                  <a:lnTo>
                    <a:pt x="1770392" y="295516"/>
                  </a:lnTo>
                  <a:lnTo>
                    <a:pt x="1795145" y="319227"/>
                  </a:lnTo>
                  <a:lnTo>
                    <a:pt x="1826145" y="327977"/>
                  </a:lnTo>
                  <a:lnTo>
                    <a:pt x="1856168" y="320497"/>
                  </a:lnTo>
                  <a:lnTo>
                    <a:pt x="1877999" y="295516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63049" y="2412199"/>
            <a:ext cx="579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53356" y="1969276"/>
            <a:ext cx="11684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6731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SHOE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RUBBER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PAD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28014" y="2438701"/>
            <a:ext cx="1938655" cy="590550"/>
          </a:xfrm>
          <a:custGeom>
            <a:avLst/>
            <a:gdLst/>
            <a:ahLst/>
            <a:cxnLst/>
            <a:rect l="l" t="t" r="r" b="b"/>
            <a:pathLst>
              <a:path w="1938655" h="590550">
                <a:moveTo>
                  <a:pt x="76809" y="500938"/>
                </a:moveTo>
                <a:lnTo>
                  <a:pt x="42011" y="510438"/>
                </a:lnTo>
                <a:lnTo>
                  <a:pt x="40805" y="510501"/>
                </a:lnTo>
                <a:lnTo>
                  <a:pt x="41998" y="510438"/>
                </a:lnTo>
                <a:lnTo>
                  <a:pt x="42011" y="209550"/>
                </a:lnTo>
                <a:lnTo>
                  <a:pt x="34810" y="209550"/>
                </a:lnTo>
                <a:lnTo>
                  <a:pt x="34810" y="510438"/>
                </a:lnTo>
                <a:lnTo>
                  <a:pt x="33604" y="510387"/>
                </a:lnTo>
                <a:lnTo>
                  <a:pt x="0" y="500938"/>
                </a:lnTo>
                <a:lnTo>
                  <a:pt x="38404" y="590550"/>
                </a:lnTo>
                <a:lnTo>
                  <a:pt x="57708" y="545515"/>
                </a:lnTo>
                <a:lnTo>
                  <a:pt x="76809" y="500938"/>
                </a:lnTo>
                <a:close/>
              </a:path>
              <a:path w="1938655" h="590550">
                <a:moveTo>
                  <a:pt x="1938655" y="561975"/>
                </a:moveTo>
                <a:lnTo>
                  <a:pt x="1930158" y="555929"/>
                </a:lnTo>
                <a:lnTo>
                  <a:pt x="1859241" y="505409"/>
                </a:lnTo>
                <a:lnTo>
                  <a:pt x="1859864" y="508000"/>
                </a:lnTo>
                <a:lnTo>
                  <a:pt x="1862201" y="530618"/>
                </a:lnTo>
                <a:lnTo>
                  <a:pt x="1862099" y="533044"/>
                </a:lnTo>
                <a:lnTo>
                  <a:pt x="1861921" y="535470"/>
                </a:lnTo>
                <a:lnTo>
                  <a:pt x="1861667" y="537870"/>
                </a:lnTo>
                <a:lnTo>
                  <a:pt x="1861337" y="540258"/>
                </a:lnTo>
                <a:lnTo>
                  <a:pt x="1861134" y="541439"/>
                </a:lnTo>
                <a:lnTo>
                  <a:pt x="956411" y="344754"/>
                </a:lnTo>
                <a:lnTo>
                  <a:pt x="956411" y="344144"/>
                </a:lnTo>
                <a:lnTo>
                  <a:pt x="956411" y="0"/>
                </a:lnTo>
                <a:lnTo>
                  <a:pt x="949210" y="0"/>
                </a:lnTo>
                <a:lnTo>
                  <a:pt x="949210" y="347662"/>
                </a:lnTo>
                <a:lnTo>
                  <a:pt x="949210" y="350558"/>
                </a:lnTo>
                <a:lnTo>
                  <a:pt x="952042" y="351180"/>
                </a:lnTo>
                <a:lnTo>
                  <a:pt x="1859610" y="548474"/>
                </a:lnTo>
                <a:lnTo>
                  <a:pt x="1859292" y="549630"/>
                </a:lnTo>
                <a:lnTo>
                  <a:pt x="1842922" y="580466"/>
                </a:lnTo>
                <a:lnTo>
                  <a:pt x="1938655" y="561975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90514" y="4345060"/>
            <a:ext cx="103378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78740">
              <a:lnSpc>
                <a:spcPts val="1560"/>
              </a:lnSpc>
              <a:spcBef>
                <a:spcPts val="25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KNURLED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STEM /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990089" y="4521668"/>
            <a:ext cx="772160" cy="76835"/>
          </a:xfrm>
          <a:custGeom>
            <a:avLst/>
            <a:gdLst/>
            <a:ahLst/>
            <a:cxnLst/>
            <a:rect l="l" t="t" r="r" b="b"/>
            <a:pathLst>
              <a:path w="772160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8"/>
                </a:lnTo>
                <a:lnTo>
                  <a:pt x="87362" y="72007"/>
                </a:lnTo>
                <a:lnTo>
                  <a:pt x="80103" y="42005"/>
                </a:lnTo>
                <a:lnTo>
                  <a:pt x="45036" y="42005"/>
                </a:lnTo>
                <a:lnTo>
                  <a:pt x="45036" y="34805"/>
                </a:lnTo>
                <a:lnTo>
                  <a:pt x="80103" y="34805"/>
                </a:lnTo>
                <a:lnTo>
                  <a:pt x="80161" y="33602"/>
                </a:lnTo>
                <a:lnTo>
                  <a:pt x="88449" y="2401"/>
                </a:lnTo>
                <a:lnTo>
                  <a:pt x="89611" y="0"/>
                </a:lnTo>
                <a:close/>
              </a:path>
              <a:path w="772160" h="76835">
                <a:moveTo>
                  <a:pt x="80103" y="34805"/>
                </a:moveTo>
                <a:lnTo>
                  <a:pt x="45036" y="34805"/>
                </a:lnTo>
                <a:lnTo>
                  <a:pt x="45036" y="42005"/>
                </a:lnTo>
                <a:lnTo>
                  <a:pt x="80103" y="42005"/>
                </a:lnTo>
                <a:lnTo>
                  <a:pt x="80103" y="34805"/>
                </a:lnTo>
                <a:close/>
              </a:path>
              <a:path w="772160" h="76835">
                <a:moveTo>
                  <a:pt x="771969" y="34805"/>
                </a:moveTo>
                <a:lnTo>
                  <a:pt x="80103" y="34805"/>
                </a:lnTo>
                <a:lnTo>
                  <a:pt x="80103" y="42005"/>
                </a:lnTo>
                <a:lnTo>
                  <a:pt x="771969" y="42005"/>
                </a:lnTo>
                <a:lnTo>
                  <a:pt x="771969" y="34805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095003" y="3312607"/>
            <a:ext cx="83121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95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51042" y="1906237"/>
            <a:ext cx="929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DIA.</a:t>
            </a:r>
            <a:r>
              <a:rPr sz="2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DBD039A-D341-812A-87AD-8E6EDAA0BB94}"/>
              </a:ext>
            </a:extLst>
          </p:cNvPr>
          <p:cNvGrpSpPr/>
          <p:nvPr/>
        </p:nvGrpSpPr>
        <p:grpSpPr>
          <a:xfrm>
            <a:off x="3107891" y="4942795"/>
            <a:ext cx="4128964" cy="5462270"/>
            <a:chOff x="3107891" y="4942795"/>
            <a:chExt cx="4128964" cy="5462270"/>
          </a:xfrm>
        </p:grpSpPr>
        <p:grpSp>
          <p:nvGrpSpPr>
            <p:cNvPr id="31" name="object 31"/>
            <p:cNvGrpSpPr/>
            <p:nvPr/>
          </p:nvGrpSpPr>
          <p:grpSpPr>
            <a:xfrm>
              <a:off x="4197110" y="4942795"/>
              <a:ext cx="3039745" cy="5462270"/>
              <a:chOff x="4197110" y="4942795"/>
              <a:chExt cx="3039745" cy="5462270"/>
            </a:xfrm>
          </p:grpSpPr>
          <p:sp>
            <p:nvSpPr>
              <p:cNvPr id="32" name="object 32"/>
              <p:cNvSpPr/>
              <p:nvPr/>
            </p:nvSpPr>
            <p:spPr>
              <a:xfrm>
                <a:off x="6582732" y="7683283"/>
                <a:ext cx="492759" cy="2720340"/>
              </a:xfrm>
              <a:custGeom>
                <a:avLst/>
                <a:gdLst/>
                <a:ahLst/>
                <a:cxnLst/>
                <a:rect l="l" t="t" r="r" b="b"/>
                <a:pathLst>
                  <a:path w="492759" h="2720340">
                    <a:moveTo>
                      <a:pt x="8953" y="2640"/>
                    </a:moveTo>
                    <a:lnTo>
                      <a:pt x="57136" y="1631"/>
                    </a:lnTo>
                    <a:lnTo>
                      <a:pt x="105310" y="896"/>
                    </a:lnTo>
                    <a:lnTo>
                      <a:pt x="153493" y="402"/>
                    </a:lnTo>
                    <a:lnTo>
                      <a:pt x="201704" y="115"/>
                    </a:lnTo>
                    <a:lnTo>
                      <a:pt x="249961" y="0"/>
                    </a:lnTo>
                    <a:lnTo>
                      <a:pt x="298282" y="23"/>
                    </a:lnTo>
                    <a:lnTo>
                      <a:pt x="346686" y="151"/>
                    </a:lnTo>
                    <a:lnTo>
                      <a:pt x="395191" y="349"/>
                    </a:lnTo>
                    <a:lnTo>
                      <a:pt x="443815" y="585"/>
                    </a:lnTo>
                    <a:lnTo>
                      <a:pt x="492578" y="822"/>
                    </a:lnTo>
                    <a:lnTo>
                      <a:pt x="492578" y="2666328"/>
                    </a:lnTo>
                    <a:lnTo>
                      <a:pt x="445814" y="2720162"/>
                    </a:lnTo>
                    <a:lnTo>
                      <a:pt x="44269" y="2720162"/>
                    </a:lnTo>
                    <a:lnTo>
                      <a:pt x="0" y="2668145"/>
                    </a:lnTo>
                    <a:lnTo>
                      <a:pt x="8953" y="264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3" name="object 33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6574082" y="8034121"/>
                <a:ext cx="510998" cy="1854197"/>
              </a:xfrm>
              <a:prstGeom prst="rect">
                <a:avLst/>
              </a:prstGeom>
            </p:spPr>
          </p:pic>
          <p:sp>
            <p:nvSpPr>
              <p:cNvPr id="34" name="object 34"/>
              <p:cNvSpPr/>
              <p:nvPr/>
            </p:nvSpPr>
            <p:spPr>
              <a:xfrm>
                <a:off x="4261637" y="6766732"/>
                <a:ext cx="2966085" cy="888365"/>
              </a:xfrm>
              <a:custGeom>
                <a:avLst/>
                <a:gdLst/>
                <a:ahLst/>
                <a:cxnLst/>
                <a:rect l="l" t="t" r="r" b="b"/>
                <a:pathLst>
                  <a:path w="2966084" h="888365">
                    <a:moveTo>
                      <a:pt x="896600" y="0"/>
                    </a:moveTo>
                    <a:lnTo>
                      <a:pt x="896600" y="0"/>
                    </a:lnTo>
                    <a:lnTo>
                      <a:pt x="2870829" y="0"/>
                    </a:lnTo>
                    <a:lnTo>
                      <a:pt x="2909765" y="6334"/>
                    </a:lnTo>
                    <a:lnTo>
                      <a:pt x="2937647" y="23715"/>
                    </a:lnTo>
                    <a:lnTo>
                      <a:pt x="2955829" y="50790"/>
                    </a:lnTo>
                    <a:lnTo>
                      <a:pt x="2965660" y="86210"/>
                    </a:lnTo>
                    <a:lnTo>
                      <a:pt x="2965660" y="133226"/>
                    </a:lnTo>
                    <a:lnTo>
                      <a:pt x="2965660" y="181477"/>
                    </a:lnTo>
                    <a:lnTo>
                      <a:pt x="2965660" y="887886"/>
                    </a:lnTo>
                    <a:lnTo>
                      <a:pt x="2923208" y="887886"/>
                    </a:lnTo>
                    <a:lnTo>
                      <a:pt x="2122887" y="887886"/>
                    </a:lnTo>
                    <a:lnTo>
                      <a:pt x="2107930" y="878470"/>
                    </a:lnTo>
                    <a:lnTo>
                      <a:pt x="2093239" y="857756"/>
                    </a:lnTo>
                    <a:lnTo>
                      <a:pt x="2078823" y="837041"/>
                    </a:lnTo>
                    <a:lnTo>
                      <a:pt x="2064693" y="827625"/>
                    </a:lnTo>
                    <a:lnTo>
                      <a:pt x="0" y="827625"/>
                    </a:lnTo>
                    <a:lnTo>
                      <a:pt x="0" y="779593"/>
                    </a:lnTo>
                    <a:lnTo>
                      <a:pt x="0" y="491403"/>
                    </a:lnTo>
                    <a:lnTo>
                      <a:pt x="7053" y="457925"/>
                    </a:lnTo>
                    <a:lnTo>
                      <a:pt x="26547" y="424355"/>
                    </a:lnTo>
                    <a:lnTo>
                      <a:pt x="57381" y="391322"/>
                    </a:lnTo>
                    <a:lnTo>
                      <a:pt x="98453" y="359455"/>
                    </a:lnTo>
                    <a:lnTo>
                      <a:pt x="148661" y="329384"/>
                    </a:lnTo>
                    <a:lnTo>
                      <a:pt x="206905" y="301738"/>
                    </a:lnTo>
                    <a:lnTo>
                      <a:pt x="252885" y="281622"/>
                    </a:lnTo>
                    <a:lnTo>
                      <a:pt x="298865" y="261507"/>
                    </a:lnTo>
                    <a:lnTo>
                      <a:pt x="344845" y="241391"/>
                    </a:lnTo>
                    <a:lnTo>
                      <a:pt x="390824" y="221276"/>
                    </a:lnTo>
                    <a:lnTo>
                      <a:pt x="436804" y="201160"/>
                    </a:lnTo>
                    <a:lnTo>
                      <a:pt x="482784" y="181044"/>
                    </a:lnTo>
                    <a:lnTo>
                      <a:pt x="528763" y="160928"/>
                    </a:lnTo>
                    <a:lnTo>
                      <a:pt x="574743" y="140812"/>
                    </a:lnTo>
                    <a:lnTo>
                      <a:pt x="620722" y="120696"/>
                    </a:lnTo>
                    <a:lnTo>
                      <a:pt x="666702" y="100580"/>
                    </a:lnTo>
                    <a:lnTo>
                      <a:pt x="712682" y="80464"/>
                    </a:lnTo>
                    <a:lnTo>
                      <a:pt x="758661" y="60348"/>
                    </a:lnTo>
                    <a:lnTo>
                      <a:pt x="804641" y="40232"/>
                    </a:lnTo>
                    <a:lnTo>
                      <a:pt x="850621" y="20116"/>
                    </a:lnTo>
                    <a:lnTo>
                      <a:pt x="896600" y="0"/>
                    </a:lnTo>
                    <a:close/>
                  </a:path>
                </a:pathLst>
              </a:custGeom>
              <a:ln w="3175">
                <a:solidFill>
                  <a:srgbClr val="98989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4260491" y="7654704"/>
                <a:ext cx="2974340" cy="156845"/>
              </a:xfrm>
              <a:custGeom>
                <a:avLst/>
                <a:gdLst/>
                <a:ahLst/>
                <a:cxnLst/>
                <a:rect l="l" t="t" r="r" b="b"/>
                <a:pathLst>
                  <a:path w="2974340" h="156845">
                    <a:moveTo>
                      <a:pt x="2974287" y="0"/>
                    </a:moveTo>
                    <a:lnTo>
                      <a:pt x="0" y="0"/>
                    </a:lnTo>
                    <a:lnTo>
                      <a:pt x="0" y="30171"/>
                    </a:lnTo>
                    <a:lnTo>
                      <a:pt x="2974287" y="30171"/>
                    </a:lnTo>
                    <a:lnTo>
                      <a:pt x="2974287" y="0"/>
                    </a:lnTo>
                    <a:close/>
                  </a:path>
                  <a:path w="2974340" h="156845">
                    <a:moveTo>
                      <a:pt x="17" y="29095"/>
                    </a:moveTo>
                    <a:lnTo>
                      <a:pt x="825501" y="29095"/>
                    </a:lnTo>
                    <a:lnTo>
                      <a:pt x="825501" y="131469"/>
                    </a:lnTo>
                    <a:lnTo>
                      <a:pt x="17" y="131469"/>
                    </a:lnTo>
                    <a:lnTo>
                      <a:pt x="17" y="29095"/>
                    </a:lnTo>
                    <a:close/>
                  </a:path>
                  <a:path w="2974340" h="156845">
                    <a:moveTo>
                      <a:pt x="0" y="130399"/>
                    </a:moveTo>
                    <a:lnTo>
                      <a:pt x="826556" y="130399"/>
                    </a:lnTo>
                    <a:lnTo>
                      <a:pt x="826556" y="156258"/>
                    </a:lnTo>
                    <a:lnTo>
                      <a:pt x="0" y="156258"/>
                    </a:lnTo>
                    <a:lnTo>
                      <a:pt x="0" y="130399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6" name="object 36"/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484029" y="7171867"/>
                <a:ext cx="232888" cy="231915"/>
              </a:xfrm>
              <a:prstGeom prst="rect">
                <a:avLst/>
              </a:prstGeom>
            </p:spPr>
          </p:pic>
          <p:sp>
            <p:nvSpPr>
              <p:cNvPr id="37" name="object 37"/>
              <p:cNvSpPr/>
              <p:nvPr/>
            </p:nvSpPr>
            <p:spPr>
              <a:xfrm>
                <a:off x="6404781" y="7684538"/>
                <a:ext cx="155575" cy="45720"/>
              </a:xfrm>
              <a:custGeom>
                <a:avLst/>
                <a:gdLst/>
                <a:ahLst/>
                <a:cxnLst/>
                <a:rect l="l" t="t" r="r" b="b"/>
                <a:pathLst>
                  <a:path w="155575" h="45720">
                    <a:moveTo>
                      <a:pt x="0" y="0"/>
                    </a:moveTo>
                    <a:lnTo>
                      <a:pt x="38756" y="0"/>
                    </a:lnTo>
                    <a:lnTo>
                      <a:pt x="77513" y="0"/>
                    </a:lnTo>
                    <a:lnTo>
                      <a:pt x="116270" y="0"/>
                    </a:lnTo>
                    <a:lnTo>
                      <a:pt x="155026" y="0"/>
                    </a:lnTo>
                    <a:lnTo>
                      <a:pt x="131138" y="30858"/>
                    </a:lnTo>
                    <a:lnTo>
                      <a:pt x="98369" y="45357"/>
                    </a:lnTo>
                    <a:lnTo>
                      <a:pt x="62041" y="44427"/>
                    </a:lnTo>
                    <a:lnTo>
                      <a:pt x="27477" y="28997"/>
                    </a:lnTo>
                    <a:lnTo>
                      <a:pt x="0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4352242" y="4946605"/>
                <a:ext cx="1210310" cy="2697480"/>
              </a:xfrm>
              <a:custGeom>
                <a:avLst/>
                <a:gdLst/>
                <a:ahLst/>
                <a:cxnLst/>
                <a:rect l="l" t="t" r="r" b="b"/>
                <a:pathLst>
                  <a:path w="1210310" h="2697479">
                    <a:moveTo>
                      <a:pt x="1036802" y="703591"/>
                    </a:moveTo>
                    <a:lnTo>
                      <a:pt x="595712" y="2224007"/>
                    </a:lnTo>
                    <a:lnTo>
                      <a:pt x="619671" y="2268755"/>
                    </a:lnTo>
                    <a:lnTo>
                      <a:pt x="637467" y="2315868"/>
                    </a:lnTo>
                    <a:lnTo>
                      <a:pt x="648691" y="2364365"/>
                    </a:lnTo>
                    <a:lnTo>
                      <a:pt x="652937" y="2413265"/>
                    </a:lnTo>
                    <a:lnTo>
                      <a:pt x="649796" y="2461588"/>
                    </a:lnTo>
                    <a:lnTo>
                      <a:pt x="638860" y="2508354"/>
                    </a:lnTo>
                    <a:lnTo>
                      <a:pt x="619720" y="2552583"/>
                    </a:lnTo>
                    <a:lnTo>
                      <a:pt x="591968" y="2593293"/>
                    </a:lnTo>
                    <a:lnTo>
                      <a:pt x="558917" y="2626376"/>
                    </a:lnTo>
                    <a:lnTo>
                      <a:pt x="520938" y="2653053"/>
                    </a:lnTo>
                    <a:lnTo>
                      <a:pt x="478992" y="2673394"/>
                    </a:lnTo>
                    <a:lnTo>
                      <a:pt x="434041" y="2687465"/>
                    </a:lnTo>
                    <a:lnTo>
                      <a:pt x="387045" y="2695336"/>
                    </a:lnTo>
                    <a:lnTo>
                      <a:pt x="338966" y="2697075"/>
                    </a:lnTo>
                    <a:lnTo>
                      <a:pt x="290764" y="2692751"/>
                    </a:lnTo>
                    <a:lnTo>
                      <a:pt x="243400" y="2682433"/>
                    </a:lnTo>
                    <a:lnTo>
                      <a:pt x="197835" y="2666188"/>
                    </a:lnTo>
                    <a:lnTo>
                      <a:pt x="155030" y="2644086"/>
                    </a:lnTo>
                    <a:lnTo>
                      <a:pt x="115947" y="2616196"/>
                    </a:lnTo>
                    <a:lnTo>
                      <a:pt x="80891" y="2582249"/>
                    </a:lnTo>
                    <a:lnTo>
                      <a:pt x="52028" y="2544481"/>
                    </a:lnTo>
                    <a:lnTo>
                      <a:pt x="29431" y="2503651"/>
                    </a:lnTo>
                    <a:lnTo>
                      <a:pt x="13178" y="2460517"/>
                    </a:lnTo>
                    <a:lnTo>
                      <a:pt x="3342" y="2415840"/>
                    </a:lnTo>
                    <a:lnTo>
                      <a:pt x="0" y="2370379"/>
                    </a:lnTo>
                    <a:lnTo>
                      <a:pt x="3225" y="2324893"/>
                    </a:lnTo>
                    <a:lnTo>
                      <a:pt x="13095" y="2280142"/>
                    </a:lnTo>
                    <a:lnTo>
                      <a:pt x="12498" y="2279987"/>
                    </a:lnTo>
                    <a:lnTo>
                      <a:pt x="13577" y="2277256"/>
                    </a:lnTo>
                    <a:lnTo>
                      <a:pt x="14769" y="2274173"/>
                    </a:lnTo>
                    <a:lnTo>
                      <a:pt x="16069" y="2270761"/>
                    </a:lnTo>
                    <a:lnTo>
                      <a:pt x="18275" y="2264158"/>
                    </a:lnTo>
                    <a:lnTo>
                      <a:pt x="20712" y="2257618"/>
                    </a:lnTo>
                    <a:lnTo>
                      <a:pt x="38406" y="2209483"/>
                    </a:lnTo>
                    <a:lnTo>
                      <a:pt x="57359" y="2155803"/>
                    </a:lnTo>
                    <a:lnTo>
                      <a:pt x="79918" y="2091180"/>
                    </a:lnTo>
                    <a:lnTo>
                      <a:pt x="92449" y="2055101"/>
                    </a:lnTo>
                    <a:lnTo>
                      <a:pt x="105761" y="2016688"/>
                    </a:lnTo>
                    <a:lnTo>
                      <a:pt x="119814" y="1976077"/>
                    </a:lnTo>
                    <a:lnTo>
                      <a:pt x="134566" y="1933402"/>
                    </a:lnTo>
                    <a:lnTo>
                      <a:pt x="149979" y="1888797"/>
                    </a:lnTo>
                    <a:lnTo>
                      <a:pt x="166011" y="1842397"/>
                    </a:lnTo>
                    <a:lnTo>
                      <a:pt x="182622" y="1794335"/>
                    </a:lnTo>
                    <a:lnTo>
                      <a:pt x="199773" y="1744747"/>
                    </a:lnTo>
                    <a:lnTo>
                      <a:pt x="217422" y="1693765"/>
                    </a:lnTo>
                    <a:lnTo>
                      <a:pt x="235530" y="1641526"/>
                    </a:lnTo>
                    <a:lnTo>
                      <a:pt x="254057" y="1588163"/>
                    </a:lnTo>
                    <a:lnTo>
                      <a:pt x="272961" y="1533810"/>
                    </a:lnTo>
                    <a:lnTo>
                      <a:pt x="292203" y="1478602"/>
                    </a:lnTo>
                    <a:lnTo>
                      <a:pt x="311743" y="1422673"/>
                    </a:lnTo>
                    <a:lnTo>
                      <a:pt x="331539" y="1366157"/>
                    </a:lnTo>
                    <a:lnTo>
                      <a:pt x="351553" y="1309189"/>
                    </a:lnTo>
                    <a:lnTo>
                      <a:pt x="371744" y="1251903"/>
                    </a:lnTo>
                    <a:lnTo>
                      <a:pt x="392071" y="1194434"/>
                    </a:lnTo>
                    <a:lnTo>
                      <a:pt x="412494" y="1136915"/>
                    </a:lnTo>
                    <a:lnTo>
                      <a:pt x="432973" y="1079482"/>
                    </a:lnTo>
                    <a:lnTo>
                      <a:pt x="453467" y="1022268"/>
                    </a:lnTo>
                    <a:lnTo>
                      <a:pt x="473937" y="965407"/>
                    </a:lnTo>
                    <a:lnTo>
                      <a:pt x="494342" y="909035"/>
                    </a:lnTo>
                    <a:lnTo>
                      <a:pt x="514642" y="853285"/>
                    </a:lnTo>
                    <a:lnTo>
                      <a:pt x="534797" y="798291"/>
                    </a:lnTo>
                    <a:lnTo>
                      <a:pt x="554765" y="744189"/>
                    </a:lnTo>
                    <a:lnTo>
                      <a:pt x="574508" y="691112"/>
                    </a:lnTo>
                    <a:lnTo>
                      <a:pt x="593985" y="639195"/>
                    </a:lnTo>
                    <a:lnTo>
                      <a:pt x="613154" y="588572"/>
                    </a:lnTo>
                    <a:lnTo>
                      <a:pt x="631978" y="539377"/>
                    </a:lnTo>
                    <a:lnTo>
                      <a:pt x="650414" y="491745"/>
                    </a:lnTo>
                    <a:lnTo>
                      <a:pt x="679133" y="425078"/>
                    </a:lnTo>
                    <a:lnTo>
                      <a:pt x="711187" y="362801"/>
                    </a:lnTo>
                    <a:lnTo>
                      <a:pt x="745830" y="305029"/>
                    </a:lnTo>
                    <a:lnTo>
                      <a:pt x="782318" y="251877"/>
                    </a:lnTo>
                    <a:lnTo>
                      <a:pt x="819907" y="203462"/>
                    </a:lnTo>
                    <a:lnTo>
                      <a:pt x="857852" y="159899"/>
                    </a:lnTo>
                    <a:lnTo>
                      <a:pt x="895409" y="121305"/>
                    </a:lnTo>
                    <a:lnTo>
                      <a:pt x="931833" y="87795"/>
                    </a:lnTo>
                    <a:lnTo>
                      <a:pt x="966381" y="59486"/>
                    </a:lnTo>
                    <a:lnTo>
                      <a:pt x="998306" y="36493"/>
                    </a:lnTo>
                    <a:lnTo>
                      <a:pt x="1051316" y="6918"/>
                    </a:lnTo>
                    <a:lnTo>
                      <a:pt x="1084905" y="0"/>
                    </a:lnTo>
                    <a:lnTo>
                      <a:pt x="1133328" y="15514"/>
                    </a:lnTo>
                    <a:lnTo>
                      <a:pt x="1169696" y="40381"/>
                    </a:lnTo>
                    <a:lnTo>
                      <a:pt x="1194341" y="71885"/>
                    </a:lnTo>
                    <a:lnTo>
                      <a:pt x="1207593" y="107312"/>
                    </a:lnTo>
                    <a:lnTo>
                      <a:pt x="1209785" y="143945"/>
                    </a:lnTo>
                    <a:lnTo>
                      <a:pt x="1201247" y="179070"/>
                    </a:lnTo>
                    <a:lnTo>
                      <a:pt x="1182313" y="209972"/>
                    </a:lnTo>
                    <a:lnTo>
                      <a:pt x="1153312" y="233935"/>
                    </a:lnTo>
                    <a:lnTo>
                      <a:pt x="1106702" y="271155"/>
                    </a:lnTo>
                    <a:lnTo>
                      <a:pt x="1070062" y="306514"/>
                    </a:lnTo>
                    <a:lnTo>
                      <a:pt x="1042412" y="340675"/>
                    </a:lnTo>
                    <a:lnTo>
                      <a:pt x="1022775" y="374301"/>
                    </a:lnTo>
                    <a:lnTo>
                      <a:pt x="1003628" y="442600"/>
                    </a:lnTo>
                    <a:lnTo>
                      <a:pt x="1002163" y="478598"/>
                    </a:lnTo>
                    <a:lnTo>
                      <a:pt x="1004800" y="516712"/>
                    </a:lnTo>
                    <a:lnTo>
                      <a:pt x="1010560" y="557606"/>
                    </a:lnTo>
                    <a:lnTo>
                      <a:pt x="1018465" y="601941"/>
                    </a:lnTo>
                    <a:lnTo>
                      <a:pt x="1027539" y="650382"/>
                    </a:lnTo>
                    <a:lnTo>
                      <a:pt x="1036802" y="703591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4197110" y="6037250"/>
                <a:ext cx="442595" cy="316230"/>
              </a:xfrm>
              <a:custGeom>
                <a:avLst/>
                <a:gdLst/>
                <a:ahLst/>
                <a:cxnLst/>
                <a:rect l="l" t="t" r="r" b="b"/>
                <a:pathLst>
                  <a:path w="442595" h="316229">
                    <a:moveTo>
                      <a:pt x="369176" y="282720"/>
                    </a:moveTo>
                    <a:lnTo>
                      <a:pt x="344848" y="309358"/>
                    </a:lnTo>
                    <a:lnTo>
                      <a:pt x="442112" y="316036"/>
                    </a:lnTo>
                    <a:lnTo>
                      <a:pt x="427740" y="298710"/>
                    </a:lnTo>
                    <a:lnTo>
                      <a:pt x="400389" y="298710"/>
                    </a:lnTo>
                    <a:lnTo>
                      <a:pt x="369176" y="282720"/>
                    </a:lnTo>
                    <a:close/>
                  </a:path>
                  <a:path w="442595" h="316229">
                    <a:moveTo>
                      <a:pt x="372460" y="276312"/>
                    </a:moveTo>
                    <a:lnTo>
                      <a:pt x="371962" y="277401"/>
                    </a:lnTo>
                    <a:lnTo>
                      <a:pt x="370904" y="279557"/>
                    </a:lnTo>
                    <a:lnTo>
                      <a:pt x="369774" y="281674"/>
                    </a:lnTo>
                    <a:lnTo>
                      <a:pt x="369176" y="282720"/>
                    </a:lnTo>
                    <a:lnTo>
                      <a:pt x="400389" y="298710"/>
                    </a:lnTo>
                    <a:lnTo>
                      <a:pt x="403672" y="292301"/>
                    </a:lnTo>
                    <a:lnTo>
                      <a:pt x="372460" y="276312"/>
                    </a:lnTo>
                    <a:close/>
                  </a:path>
                  <a:path w="442595" h="316229">
                    <a:moveTo>
                      <a:pt x="379868" y="240997"/>
                    </a:moveTo>
                    <a:lnTo>
                      <a:pt x="372460" y="276312"/>
                    </a:lnTo>
                    <a:lnTo>
                      <a:pt x="403672" y="292301"/>
                    </a:lnTo>
                    <a:lnTo>
                      <a:pt x="400389" y="298710"/>
                    </a:lnTo>
                    <a:lnTo>
                      <a:pt x="427740" y="298710"/>
                    </a:lnTo>
                    <a:lnTo>
                      <a:pt x="379868" y="240997"/>
                    </a:lnTo>
                    <a:close/>
                  </a:path>
                  <a:path w="442595" h="316229">
                    <a:moveTo>
                      <a:pt x="7783" y="89487"/>
                    </a:moveTo>
                    <a:lnTo>
                      <a:pt x="7715" y="91720"/>
                    </a:lnTo>
                    <a:lnTo>
                      <a:pt x="2556" y="94899"/>
                    </a:lnTo>
                    <a:lnTo>
                      <a:pt x="369176" y="282720"/>
                    </a:lnTo>
                    <a:lnTo>
                      <a:pt x="369774" y="281674"/>
                    </a:lnTo>
                    <a:lnTo>
                      <a:pt x="370904" y="279557"/>
                    </a:lnTo>
                    <a:lnTo>
                      <a:pt x="371962" y="277401"/>
                    </a:lnTo>
                    <a:lnTo>
                      <a:pt x="372460" y="276312"/>
                    </a:lnTo>
                    <a:lnTo>
                      <a:pt x="7783" y="89487"/>
                    </a:lnTo>
                    <a:close/>
                  </a:path>
                  <a:path w="442595" h="316229">
                    <a:moveTo>
                      <a:pt x="598" y="91720"/>
                    </a:moveTo>
                    <a:lnTo>
                      <a:pt x="612" y="93902"/>
                    </a:lnTo>
                    <a:lnTo>
                      <a:pt x="2556" y="94899"/>
                    </a:lnTo>
                    <a:lnTo>
                      <a:pt x="598" y="91720"/>
                    </a:lnTo>
                    <a:close/>
                  </a:path>
                  <a:path w="442595" h="316229">
                    <a:moveTo>
                      <a:pt x="7200" y="0"/>
                    </a:moveTo>
                    <a:lnTo>
                      <a:pt x="0" y="50"/>
                    </a:lnTo>
                    <a:lnTo>
                      <a:pt x="598" y="91720"/>
                    </a:lnTo>
                    <a:lnTo>
                      <a:pt x="2556" y="94899"/>
                    </a:lnTo>
                    <a:lnTo>
                      <a:pt x="5839" y="88491"/>
                    </a:lnTo>
                    <a:lnTo>
                      <a:pt x="7777" y="88491"/>
                    </a:lnTo>
                    <a:lnTo>
                      <a:pt x="7200" y="0"/>
                    </a:lnTo>
                    <a:close/>
                  </a:path>
                  <a:path w="442595" h="316229">
                    <a:moveTo>
                      <a:pt x="5839" y="88491"/>
                    </a:moveTo>
                    <a:lnTo>
                      <a:pt x="2556" y="94899"/>
                    </a:lnTo>
                    <a:lnTo>
                      <a:pt x="7715" y="91720"/>
                    </a:lnTo>
                    <a:lnTo>
                      <a:pt x="7783" y="89487"/>
                    </a:lnTo>
                    <a:lnTo>
                      <a:pt x="5839" y="88491"/>
                    </a:lnTo>
                    <a:close/>
                  </a:path>
                  <a:path w="442595" h="316229">
                    <a:moveTo>
                      <a:pt x="7777" y="88491"/>
                    </a:moveTo>
                    <a:lnTo>
                      <a:pt x="5839" y="88491"/>
                    </a:lnTo>
                    <a:lnTo>
                      <a:pt x="7783" y="89487"/>
                    </a:lnTo>
                    <a:lnTo>
                      <a:pt x="7777" y="88491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0" name="object 40"/>
            <p:cNvSpPr txBox="1"/>
            <p:nvPr/>
          </p:nvSpPr>
          <p:spPr>
            <a:xfrm>
              <a:off x="3444869" y="5854920"/>
              <a:ext cx="1200785" cy="70294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385445">
                <a:lnSpc>
                  <a:spcPct val="100000"/>
                </a:lnSpc>
                <a:spcBef>
                  <a:spcPts val="90"/>
                </a:spcBef>
              </a:pPr>
              <a:r>
                <a:rPr sz="1100" dirty="0">
                  <a:solidFill>
                    <a:srgbClr val="151616"/>
                  </a:solidFill>
                  <a:latin typeface="Arial"/>
                  <a:cs typeface="Arial"/>
                </a:rPr>
                <a:t>CAM</a:t>
              </a:r>
              <a:r>
                <a:rPr sz="11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100" spc="-10" dirty="0">
                  <a:solidFill>
                    <a:srgbClr val="151616"/>
                  </a:solidFill>
                  <a:latin typeface="Arial"/>
                  <a:cs typeface="Arial"/>
                </a:rPr>
                <a:t>LEVER</a:t>
              </a:r>
              <a:endParaRPr sz="11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50"/>
                </a:spcBef>
              </a:pPr>
              <a:endParaRPr sz="1350">
                <a:latin typeface="Arial"/>
                <a:cs typeface="Arial"/>
              </a:endParaRPr>
            </a:p>
            <a:p>
              <a:pPr marL="12700" marR="755650" indent="3810">
                <a:lnSpc>
                  <a:spcPts val="1220"/>
                </a:lnSpc>
                <a:spcBef>
                  <a:spcPts val="5"/>
                </a:spcBef>
              </a:pPr>
              <a:r>
                <a:rPr sz="1100" spc="-10" dirty="0">
                  <a:solidFill>
                    <a:srgbClr val="151616"/>
                  </a:solidFill>
                  <a:latin typeface="Arial"/>
                  <a:cs typeface="Arial"/>
                </a:rPr>
                <a:t>PIVOT </a:t>
              </a:r>
              <a:r>
                <a:rPr sz="1100" spc="-20" dirty="0">
                  <a:solidFill>
                    <a:srgbClr val="151616"/>
                  </a:solidFill>
                  <a:latin typeface="Arial"/>
                  <a:cs typeface="Arial"/>
                </a:rPr>
                <a:t>POINT</a:t>
              </a:r>
              <a:endParaRPr sz="1100">
                <a:latin typeface="Arial"/>
                <a:cs typeface="Arial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3662099" y="6567947"/>
              <a:ext cx="817244" cy="646430"/>
            </a:xfrm>
            <a:custGeom>
              <a:avLst/>
              <a:gdLst/>
              <a:ahLst/>
              <a:cxnLst/>
              <a:rect l="l" t="t" r="r" b="b"/>
              <a:pathLst>
                <a:path w="817245" h="646429">
                  <a:moveTo>
                    <a:pt x="745455" y="609260"/>
                  </a:moveTo>
                  <a:lnTo>
                    <a:pt x="719846" y="634672"/>
                  </a:lnTo>
                  <a:lnTo>
                    <a:pt x="816667" y="646117"/>
                  </a:lnTo>
                  <a:lnTo>
                    <a:pt x="802156" y="626764"/>
                  </a:lnTo>
                  <a:lnTo>
                    <a:pt x="775846" y="626764"/>
                  </a:lnTo>
                  <a:lnTo>
                    <a:pt x="745455" y="609260"/>
                  </a:lnTo>
                  <a:close/>
                </a:path>
                <a:path w="817245" h="646429">
                  <a:moveTo>
                    <a:pt x="749049" y="603018"/>
                  </a:moveTo>
                  <a:lnTo>
                    <a:pt x="748497" y="604086"/>
                  </a:lnTo>
                  <a:lnTo>
                    <a:pt x="747335" y="606186"/>
                  </a:lnTo>
                  <a:lnTo>
                    <a:pt x="746103" y="608248"/>
                  </a:lnTo>
                  <a:lnTo>
                    <a:pt x="745455" y="609260"/>
                  </a:lnTo>
                  <a:lnTo>
                    <a:pt x="775846" y="626764"/>
                  </a:lnTo>
                  <a:lnTo>
                    <a:pt x="779439" y="620520"/>
                  </a:lnTo>
                  <a:lnTo>
                    <a:pt x="749049" y="603018"/>
                  </a:lnTo>
                  <a:close/>
                </a:path>
                <a:path w="817245" h="646429">
                  <a:moveTo>
                    <a:pt x="758182" y="568115"/>
                  </a:moveTo>
                  <a:lnTo>
                    <a:pt x="749049" y="603018"/>
                  </a:lnTo>
                  <a:lnTo>
                    <a:pt x="779439" y="620520"/>
                  </a:lnTo>
                  <a:lnTo>
                    <a:pt x="775846" y="626764"/>
                  </a:lnTo>
                  <a:lnTo>
                    <a:pt x="802156" y="626764"/>
                  </a:lnTo>
                  <a:lnTo>
                    <a:pt x="758182" y="568115"/>
                  </a:lnTo>
                  <a:close/>
                </a:path>
                <a:path w="817245" h="646429">
                  <a:moveTo>
                    <a:pt x="5433" y="174746"/>
                  </a:moveTo>
                  <a:lnTo>
                    <a:pt x="36" y="177868"/>
                  </a:lnTo>
                  <a:lnTo>
                    <a:pt x="1840" y="180990"/>
                  </a:lnTo>
                  <a:lnTo>
                    <a:pt x="745455" y="609260"/>
                  </a:lnTo>
                  <a:lnTo>
                    <a:pt x="746103" y="608248"/>
                  </a:lnTo>
                  <a:lnTo>
                    <a:pt x="747335" y="606186"/>
                  </a:lnTo>
                  <a:lnTo>
                    <a:pt x="748497" y="604086"/>
                  </a:lnTo>
                  <a:lnTo>
                    <a:pt x="749049" y="603018"/>
                  </a:lnTo>
                  <a:lnTo>
                    <a:pt x="10853" y="177868"/>
                  </a:lnTo>
                  <a:lnTo>
                    <a:pt x="7236" y="177868"/>
                  </a:lnTo>
                  <a:lnTo>
                    <a:pt x="7236" y="175785"/>
                  </a:lnTo>
                  <a:lnTo>
                    <a:pt x="5433" y="174746"/>
                  </a:lnTo>
                  <a:close/>
                </a:path>
                <a:path w="817245" h="646429">
                  <a:moveTo>
                    <a:pt x="36" y="177868"/>
                  </a:moveTo>
                  <a:lnTo>
                    <a:pt x="36" y="179952"/>
                  </a:lnTo>
                  <a:lnTo>
                    <a:pt x="1840" y="180990"/>
                  </a:lnTo>
                  <a:lnTo>
                    <a:pt x="36" y="177868"/>
                  </a:lnTo>
                  <a:close/>
                </a:path>
                <a:path w="817245" h="646429">
                  <a:moveTo>
                    <a:pt x="7200" y="0"/>
                  </a:moveTo>
                  <a:lnTo>
                    <a:pt x="0" y="0"/>
                  </a:lnTo>
                  <a:lnTo>
                    <a:pt x="36" y="177868"/>
                  </a:lnTo>
                  <a:lnTo>
                    <a:pt x="5433" y="174746"/>
                  </a:lnTo>
                  <a:lnTo>
                    <a:pt x="7235" y="174746"/>
                  </a:lnTo>
                  <a:lnTo>
                    <a:pt x="7200" y="0"/>
                  </a:lnTo>
                  <a:close/>
                </a:path>
                <a:path w="817245" h="646429">
                  <a:moveTo>
                    <a:pt x="7236" y="175785"/>
                  </a:moveTo>
                  <a:lnTo>
                    <a:pt x="7236" y="177868"/>
                  </a:lnTo>
                  <a:lnTo>
                    <a:pt x="10853" y="177868"/>
                  </a:lnTo>
                  <a:lnTo>
                    <a:pt x="7236" y="175785"/>
                  </a:lnTo>
                  <a:close/>
                </a:path>
                <a:path w="817245" h="646429">
                  <a:moveTo>
                    <a:pt x="7235" y="174746"/>
                  </a:moveTo>
                  <a:lnTo>
                    <a:pt x="5433" y="174746"/>
                  </a:lnTo>
                  <a:lnTo>
                    <a:pt x="7236" y="175785"/>
                  </a:lnTo>
                  <a:lnTo>
                    <a:pt x="7235" y="17474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305999" y="6349373"/>
              <a:ext cx="2647950" cy="1368425"/>
            </a:xfrm>
            <a:custGeom>
              <a:avLst/>
              <a:gdLst/>
              <a:ahLst/>
              <a:cxnLst/>
              <a:rect l="l" t="t" r="r" b="b"/>
              <a:pathLst>
                <a:path w="2647950" h="1368425">
                  <a:moveTo>
                    <a:pt x="2055318" y="488426"/>
                  </a:moveTo>
                  <a:lnTo>
                    <a:pt x="609192" y="1132589"/>
                  </a:lnTo>
                  <a:lnTo>
                    <a:pt x="590469" y="1179768"/>
                  </a:lnTo>
                  <a:lnTo>
                    <a:pt x="565962" y="1223765"/>
                  </a:lnTo>
                  <a:lnTo>
                    <a:pt x="536158" y="1263636"/>
                  </a:lnTo>
                  <a:lnTo>
                    <a:pt x="501542" y="1298435"/>
                  </a:lnTo>
                  <a:lnTo>
                    <a:pt x="462599" y="1327218"/>
                  </a:lnTo>
                  <a:lnTo>
                    <a:pt x="419815" y="1349041"/>
                  </a:lnTo>
                  <a:lnTo>
                    <a:pt x="373677" y="1362959"/>
                  </a:lnTo>
                  <a:lnTo>
                    <a:pt x="324669" y="1368028"/>
                  </a:lnTo>
                  <a:lnTo>
                    <a:pt x="278067" y="1364128"/>
                  </a:lnTo>
                  <a:lnTo>
                    <a:pt x="233179" y="1352330"/>
                  </a:lnTo>
                  <a:lnTo>
                    <a:pt x="190574" y="1333413"/>
                  </a:lnTo>
                  <a:lnTo>
                    <a:pt x="150818" y="1308154"/>
                  </a:lnTo>
                  <a:lnTo>
                    <a:pt x="114479" y="1277332"/>
                  </a:lnTo>
                  <a:lnTo>
                    <a:pt x="82126" y="1241725"/>
                  </a:lnTo>
                  <a:lnTo>
                    <a:pt x="54324" y="1202112"/>
                  </a:lnTo>
                  <a:lnTo>
                    <a:pt x="31644" y="1159271"/>
                  </a:lnTo>
                  <a:lnTo>
                    <a:pt x="14651" y="1113980"/>
                  </a:lnTo>
                  <a:lnTo>
                    <a:pt x="3913" y="1067018"/>
                  </a:lnTo>
                  <a:lnTo>
                    <a:pt x="0" y="1019163"/>
                  </a:lnTo>
                  <a:lnTo>
                    <a:pt x="3309" y="970477"/>
                  </a:lnTo>
                  <a:lnTo>
                    <a:pt x="13535" y="924055"/>
                  </a:lnTo>
                  <a:lnTo>
                    <a:pt x="30145" y="880445"/>
                  </a:lnTo>
                  <a:lnTo>
                    <a:pt x="52607" y="840195"/>
                  </a:lnTo>
                  <a:lnTo>
                    <a:pt x="80390" y="803851"/>
                  </a:lnTo>
                  <a:lnTo>
                    <a:pt x="112962" y="771962"/>
                  </a:lnTo>
                  <a:lnTo>
                    <a:pt x="149791" y="745074"/>
                  </a:lnTo>
                  <a:lnTo>
                    <a:pt x="190346" y="723737"/>
                  </a:lnTo>
                  <a:lnTo>
                    <a:pt x="190079" y="723182"/>
                  </a:lnTo>
                  <a:lnTo>
                    <a:pt x="192862" y="722239"/>
                  </a:lnTo>
                  <a:lnTo>
                    <a:pt x="195987" y="721162"/>
                  </a:lnTo>
                  <a:lnTo>
                    <a:pt x="199433" y="719953"/>
                  </a:lnTo>
                  <a:lnTo>
                    <a:pt x="205901" y="717379"/>
                  </a:lnTo>
                  <a:lnTo>
                    <a:pt x="212472" y="715021"/>
                  </a:lnTo>
                  <a:lnTo>
                    <a:pt x="260660" y="697473"/>
                  </a:lnTo>
                  <a:lnTo>
                    <a:pt x="313897" y="677312"/>
                  </a:lnTo>
                  <a:lnTo>
                    <a:pt x="377822" y="652845"/>
                  </a:lnTo>
                  <a:lnTo>
                    <a:pt x="413470" y="639135"/>
                  </a:lnTo>
                  <a:lnTo>
                    <a:pt x="451405" y="624517"/>
                  </a:lnTo>
                  <a:lnTo>
                    <a:pt x="491496" y="609046"/>
                  </a:lnTo>
                  <a:lnTo>
                    <a:pt x="533617" y="592778"/>
                  </a:lnTo>
                  <a:lnTo>
                    <a:pt x="577637" y="575768"/>
                  </a:lnTo>
                  <a:lnTo>
                    <a:pt x="623430" y="558073"/>
                  </a:lnTo>
                  <a:lnTo>
                    <a:pt x="670865" y="539749"/>
                  </a:lnTo>
                  <a:lnTo>
                    <a:pt x="719814" y="520851"/>
                  </a:lnTo>
                  <a:lnTo>
                    <a:pt x="770149" y="501436"/>
                  </a:lnTo>
                  <a:lnTo>
                    <a:pt x="821741" y="481559"/>
                  </a:lnTo>
                  <a:lnTo>
                    <a:pt x="874462" y="461276"/>
                  </a:lnTo>
                  <a:lnTo>
                    <a:pt x="928183" y="440644"/>
                  </a:lnTo>
                  <a:lnTo>
                    <a:pt x="982775" y="419718"/>
                  </a:lnTo>
                  <a:lnTo>
                    <a:pt x="1038110" y="398554"/>
                  </a:lnTo>
                  <a:lnTo>
                    <a:pt x="1094059" y="377208"/>
                  </a:lnTo>
                  <a:lnTo>
                    <a:pt x="1150493" y="355736"/>
                  </a:lnTo>
                  <a:lnTo>
                    <a:pt x="1207284" y="334193"/>
                  </a:lnTo>
                  <a:lnTo>
                    <a:pt x="1264304" y="312637"/>
                  </a:lnTo>
                  <a:lnTo>
                    <a:pt x="1321423" y="291122"/>
                  </a:lnTo>
                  <a:lnTo>
                    <a:pt x="1378513" y="269704"/>
                  </a:lnTo>
                  <a:lnTo>
                    <a:pt x="1435446" y="248440"/>
                  </a:lnTo>
                  <a:lnTo>
                    <a:pt x="1492093" y="227386"/>
                  </a:lnTo>
                  <a:lnTo>
                    <a:pt x="1548325" y="206597"/>
                  </a:lnTo>
                  <a:lnTo>
                    <a:pt x="1604013" y="186129"/>
                  </a:lnTo>
                  <a:lnTo>
                    <a:pt x="1659030" y="166039"/>
                  </a:lnTo>
                  <a:lnTo>
                    <a:pt x="1713246" y="146381"/>
                  </a:lnTo>
                  <a:lnTo>
                    <a:pt x="1766533" y="127213"/>
                  </a:lnTo>
                  <a:lnTo>
                    <a:pt x="1818762" y="108590"/>
                  </a:lnTo>
                  <a:lnTo>
                    <a:pt x="1869805" y="90567"/>
                  </a:lnTo>
                  <a:lnTo>
                    <a:pt x="1919533" y="73201"/>
                  </a:lnTo>
                  <a:lnTo>
                    <a:pt x="1967818" y="56548"/>
                  </a:lnTo>
                  <a:lnTo>
                    <a:pt x="2037279" y="35468"/>
                  </a:lnTo>
                  <a:lnTo>
                    <a:pt x="2105538" y="19767"/>
                  </a:lnTo>
                  <a:lnTo>
                    <a:pt x="2172028" y="8951"/>
                  </a:lnTo>
                  <a:lnTo>
                    <a:pt x="2236178" y="2527"/>
                  </a:lnTo>
                  <a:lnTo>
                    <a:pt x="2297420" y="0"/>
                  </a:lnTo>
                  <a:lnTo>
                    <a:pt x="2355185" y="876"/>
                  </a:lnTo>
                  <a:lnTo>
                    <a:pt x="2408903" y="4662"/>
                  </a:lnTo>
                  <a:lnTo>
                    <a:pt x="2458007" y="10863"/>
                  </a:lnTo>
                  <a:lnTo>
                    <a:pt x="2501927" y="18987"/>
                  </a:lnTo>
                  <a:lnTo>
                    <a:pt x="2540094" y="28538"/>
                  </a:lnTo>
                  <a:lnTo>
                    <a:pt x="2596895" y="49948"/>
                  </a:lnTo>
                  <a:lnTo>
                    <a:pt x="2643251" y="118148"/>
                  </a:lnTo>
                  <a:lnTo>
                    <a:pt x="2647723" y="161977"/>
                  </a:lnTo>
                  <a:lnTo>
                    <a:pt x="2639558" y="201134"/>
                  </a:lnTo>
                  <a:lnTo>
                    <a:pt x="2594475" y="259432"/>
                  </a:lnTo>
                  <a:lnTo>
                    <a:pt x="2526307" y="281051"/>
                  </a:lnTo>
                  <a:lnTo>
                    <a:pt x="2430776" y="262772"/>
                  </a:lnTo>
                  <a:lnTo>
                    <a:pt x="2380120" y="257599"/>
                  </a:lnTo>
                  <a:lnTo>
                    <a:pt x="2336181" y="258521"/>
                  </a:lnTo>
                  <a:lnTo>
                    <a:pt x="2297821" y="265219"/>
                  </a:lnTo>
                  <a:lnTo>
                    <a:pt x="2233291" y="294666"/>
                  </a:lnTo>
                  <a:lnTo>
                    <a:pt x="2177430" y="343385"/>
                  </a:lnTo>
                  <a:lnTo>
                    <a:pt x="2149907" y="374174"/>
                  </a:lnTo>
                  <a:lnTo>
                    <a:pt x="2121139" y="408824"/>
                  </a:lnTo>
                  <a:lnTo>
                    <a:pt x="2089988" y="447014"/>
                  </a:lnTo>
                  <a:lnTo>
                    <a:pt x="2055318" y="488426"/>
                  </a:lnTo>
                  <a:close/>
                </a:path>
              </a:pathLst>
            </a:custGeom>
            <a:ln w="7199">
              <a:solidFill>
                <a:srgbClr val="DD2B1C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079083" y="7685114"/>
              <a:ext cx="155575" cy="45720"/>
            </a:xfrm>
            <a:custGeom>
              <a:avLst/>
              <a:gdLst/>
              <a:ahLst/>
              <a:cxnLst/>
              <a:rect l="l" t="t" r="r" b="b"/>
              <a:pathLst>
                <a:path w="155575" h="45720">
                  <a:moveTo>
                    <a:pt x="0" y="0"/>
                  </a:moveTo>
                  <a:lnTo>
                    <a:pt x="38756" y="0"/>
                  </a:lnTo>
                  <a:lnTo>
                    <a:pt x="77513" y="0"/>
                  </a:lnTo>
                  <a:lnTo>
                    <a:pt x="116270" y="0"/>
                  </a:lnTo>
                  <a:lnTo>
                    <a:pt x="155027" y="0"/>
                  </a:lnTo>
                  <a:lnTo>
                    <a:pt x="131139" y="30859"/>
                  </a:lnTo>
                  <a:lnTo>
                    <a:pt x="98369" y="45358"/>
                  </a:lnTo>
                  <a:lnTo>
                    <a:pt x="62041" y="44427"/>
                  </a:lnTo>
                  <a:lnTo>
                    <a:pt x="27477" y="2899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7042417" y="6836474"/>
              <a:ext cx="177165" cy="770890"/>
            </a:xfrm>
            <a:prstGeom prst="rect">
              <a:avLst/>
            </a:prstGeom>
          </p:spPr>
          <p:txBody>
            <a:bodyPr vert="vert270" wrap="square" lIns="0" tIns="2032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60"/>
                </a:spcBef>
              </a:pPr>
              <a:r>
                <a:rPr sz="850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8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spc="-20" dirty="0">
                  <a:solidFill>
                    <a:srgbClr val="151616"/>
                  </a:solidFill>
                  <a:latin typeface="Arial"/>
                  <a:cs typeface="Arial"/>
                </a:rPr>
                <a:t>2023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3107891" y="5030436"/>
              <a:ext cx="93980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b="1" dirty="0">
                  <a:solidFill>
                    <a:srgbClr val="151616"/>
                  </a:solidFill>
                  <a:latin typeface="Arial"/>
                  <a:cs typeface="Arial"/>
                </a:rPr>
                <a:t>DIA. </a:t>
              </a:r>
              <a:r>
                <a:rPr sz="2400" b="1" spc="-50" dirty="0">
                  <a:solidFill>
                    <a:srgbClr val="151616"/>
                  </a:solidFill>
                  <a:latin typeface="Arial"/>
                  <a:cs typeface="Arial"/>
                </a:rPr>
                <a:t>B</a:t>
              </a:r>
              <a:endParaRPr sz="2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220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holdf1.cdr</dc:title>
  <dc:creator>BY V.RYAN</dc:creator>
  <cp:keywords>THE BENCH HOLDFAST - EXAMINATION QUESTIONS</cp:keywords>
  <cp:lastModifiedBy>Vincent RYan</cp:lastModifiedBy>
  <cp:revision>1</cp:revision>
  <dcterms:created xsi:type="dcterms:W3CDTF">2023-03-06T15:17:40Z</dcterms:created>
  <dcterms:modified xsi:type="dcterms:W3CDTF">2023-03-06T15:19:37Z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2023-03-06T00:00:00Z</vt:filetime>
  </property>
  <property fmtid="{D5CDD505-2E9C-101B-9397-08002B2CF9AE}" pid="5" name="Producer">
    <vt:lpwstr>Corel PDF Engine Version 19.1.0.419</vt:lpwstr>
  </property>
</Properties>
</file>