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990" y="617274"/>
            <a:ext cx="10484485" cy="6864350"/>
          </a:xfrm>
          <a:custGeom>
            <a:avLst/>
            <a:gdLst/>
            <a:ahLst/>
            <a:cxnLst/>
            <a:rect l="l" t="t" r="r" b="b"/>
            <a:pathLst>
              <a:path w="10484485" h="6864350">
                <a:moveTo>
                  <a:pt x="0" y="6864165"/>
                </a:moveTo>
                <a:lnTo>
                  <a:pt x="10483963" y="6864165"/>
                </a:lnTo>
                <a:lnTo>
                  <a:pt x="10483963" y="0"/>
                </a:lnTo>
                <a:lnTo>
                  <a:pt x="0" y="0"/>
                </a:lnTo>
                <a:lnTo>
                  <a:pt x="0" y="6864165"/>
                </a:lnTo>
                <a:close/>
              </a:path>
            </a:pathLst>
          </a:custGeom>
          <a:solidFill>
            <a:srgbClr val="F1F7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6932" y="2975533"/>
            <a:ext cx="10363200" cy="163830"/>
          </a:xfrm>
          <a:custGeom>
            <a:avLst/>
            <a:gdLst/>
            <a:ahLst/>
            <a:cxnLst/>
            <a:rect l="l" t="t" r="r" b="b"/>
            <a:pathLst>
              <a:path w="10363200" h="163830">
                <a:moveTo>
                  <a:pt x="10017314" y="0"/>
                </a:moveTo>
                <a:lnTo>
                  <a:pt x="412398" y="0"/>
                </a:lnTo>
                <a:lnTo>
                  <a:pt x="0" y="163669"/>
                </a:lnTo>
                <a:lnTo>
                  <a:pt x="10363201" y="163669"/>
                </a:lnTo>
                <a:lnTo>
                  <a:pt x="10017314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3113" y="3138069"/>
            <a:ext cx="10367010" cy="74930"/>
          </a:xfrm>
          <a:custGeom>
            <a:avLst/>
            <a:gdLst/>
            <a:ahLst/>
            <a:cxnLst/>
            <a:rect l="l" t="t" r="r" b="b"/>
            <a:pathLst>
              <a:path w="10367010" h="74930">
                <a:moveTo>
                  <a:pt x="10366778" y="0"/>
                </a:moveTo>
                <a:lnTo>
                  <a:pt x="0" y="0"/>
                </a:lnTo>
                <a:lnTo>
                  <a:pt x="0" y="74818"/>
                </a:lnTo>
                <a:lnTo>
                  <a:pt x="10366778" y="74818"/>
                </a:lnTo>
                <a:lnTo>
                  <a:pt x="1036677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6932" y="5443934"/>
            <a:ext cx="10363200" cy="163830"/>
          </a:xfrm>
          <a:custGeom>
            <a:avLst/>
            <a:gdLst/>
            <a:ahLst/>
            <a:cxnLst/>
            <a:rect l="l" t="t" r="r" b="b"/>
            <a:pathLst>
              <a:path w="10363200" h="163829">
                <a:moveTo>
                  <a:pt x="10017314" y="0"/>
                </a:moveTo>
                <a:lnTo>
                  <a:pt x="412398" y="0"/>
                </a:lnTo>
                <a:lnTo>
                  <a:pt x="0" y="163669"/>
                </a:lnTo>
                <a:lnTo>
                  <a:pt x="10363201" y="163669"/>
                </a:lnTo>
                <a:lnTo>
                  <a:pt x="10017314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33113" y="5606470"/>
            <a:ext cx="10367010" cy="74930"/>
          </a:xfrm>
          <a:custGeom>
            <a:avLst/>
            <a:gdLst/>
            <a:ahLst/>
            <a:cxnLst/>
            <a:rect l="l" t="t" r="r" b="b"/>
            <a:pathLst>
              <a:path w="10367010" h="74929">
                <a:moveTo>
                  <a:pt x="10366778" y="0"/>
                </a:moveTo>
                <a:lnTo>
                  <a:pt x="0" y="0"/>
                </a:lnTo>
                <a:lnTo>
                  <a:pt x="0" y="74818"/>
                </a:lnTo>
                <a:lnTo>
                  <a:pt x="10366778" y="74818"/>
                </a:lnTo>
                <a:lnTo>
                  <a:pt x="1036677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27990" y="147002"/>
            <a:ext cx="10484485" cy="470534"/>
          </a:xfrm>
          <a:custGeom>
            <a:avLst/>
            <a:gdLst/>
            <a:ahLst/>
            <a:cxnLst/>
            <a:rect l="l" t="t" r="r" b="b"/>
            <a:pathLst>
              <a:path w="10484485" h="470534">
                <a:moveTo>
                  <a:pt x="10483963" y="0"/>
                </a:moveTo>
                <a:lnTo>
                  <a:pt x="0" y="0"/>
                </a:lnTo>
                <a:lnTo>
                  <a:pt x="0" y="470272"/>
                </a:lnTo>
                <a:lnTo>
                  <a:pt x="10483963" y="470272"/>
                </a:lnTo>
                <a:lnTo>
                  <a:pt x="10483963" y="0"/>
                </a:lnTo>
                <a:close/>
              </a:path>
            </a:pathLst>
          </a:custGeom>
          <a:solidFill>
            <a:srgbClr val="516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79468" y="167615"/>
            <a:ext cx="4102100" cy="408940"/>
          </a:xfrm>
          <a:custGeom>
            <a:avLst/>
            <a:gdLst/>
            <a:ahLst/>
            <a:cxnLst/>
            <a:rect l="l" t="t" r="r" b="b"/>
            <a:pathLst>
              <a:path w="4102100" h="408940">
                <a:moveTo>
                  <a:pt x="4102100" y="0"/>
                </a:moveTo>
                <a:lnTo>
                  <a:pt x="0" y="0"/>
                </a:lnTo>
                <a:lnTo>
                  <a:pt x="0" y="408383"/>
                </a:lnTo>
                <a:lnTo>
                  <a:pt x="4102100" y="408383"/>
                </a:lnTo>
                <a:lnTo>
                  <a:pt x="4102100" y="0"/>
                </a:lnTo>
                <a:close/>
              </a:path>
            </a:pathLst>
          </a:custGeom>
          <a:solidFill>
            <a:srgbClr val="94B0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technologystudent.com/equip_flsh/drape1.html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technologystudent.com/equip_flsh/doming1.html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technologystudent.com/equip_flsh/pressmould1.html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hyperlink" Target="https://technologystudent.com/equip_flsh/pmemory1.html" TargetMode="External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hyperlink" Target="https://www.google.com/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4422" y="186404"/>
            <a:ext cx="4037965" cy="320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27329" marR="5080" indent="-215265">
              <a:lnSpc>
                <a:spcPts val="1120"/>
              </a:lnSpc>
              <a:spcBef>
                <a:spcPts val="2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r>
              <a:rPr dirty="0" sz="1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SKETCHES.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HELPFUL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LINKS.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5418" y="156289"/>
            <a:ext cx="5149215" cy="380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PROCESSING</a:t>
            </a:r>
            <a:r>
              <a:rPr dirty="0" u="sng" sz="1350" spc="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POLYMERS</a:t>
            </a:r>
            <a:r>
              <a:rPr dirty="0" u="sng" sz="135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(PLASTICS)</a:t>
            </a:r>
            <a:r>
              <a:rPr dirty="0" u="sng" sz="135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35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KNOWLEDGE</a:t>
            </a:r>
            <a:r>
              <a:rPr dirty="0" u="sng" sz="135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MAP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3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 marL="581025">
              <a:lnSpc>
                <a:spcPct val="100000"/>
              </a:lnSpc>
              <a:spcBef>
                <a:spcPts val="665"/>
              </a:spcBef>
              <a:tabLst>
                <a:tab pos="3470275" algn="l"/>
              </a:tabLst>
            </a:pP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dirty="0" sz="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TEACHERS</a:t>
            </a:r>
            <a:r>
              <a:rPr dirty="0" sz="400" spc="45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4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6944" sz="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6944" sz="600" spc="3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6944" sz="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baseline="6944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6944" sz="60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dirty="0" baseline="6944" sz="600" spc="6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6944" sz="600">
                <a:solidFill>
                  <a:srgbClr val="FFFFFF"/>
                </a:solidFill>
                <a:latin typeface="Arial"/>
                <a:cs typeface="Arial"/>
              </a:rPr>
              <a:t>V.Ryan</a:t>
            </a:r>
            <a:r>
              <a:rPr dirty="0" baseline="6944" sz="600" spc="3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6944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baseline="6944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6944" sz="600" spc="-3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baseline="6944" sz="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21456" y="1475527"/>
            <a:ext cx="8914130" cy="4100829"/>
            <a:chOff x="921456" y="1475527"/>
            <a:chExt cx="8914130" cy="4100829"/>
          </a:xfrm>
        </p:grpSpPr>
        <p:pic>
          <p:nvPicPr>
            <p:cNvPr id="5" name="object 5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456" y="1536487"/>
              <a:ext cx="1220183" cy="1522576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3197" y="4031444"/>
              <a:ext cx="855823" cy="1465027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7800" y="1542549"/>
              <a:ext cx="1187629" cy="1462074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8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6043" y="4085301"/>
              <a:ext cx="778550" cy="1490637"/>
            </a:xfrm>
            <a:prstGeom prst="rect">
              <a:avLst/>
            </a:prstGeom>
          </p:spPr>
        </p:pic>
        <p:pic>
          <p:nvPicPr>
            <p:cNvPr id="9" name="object 9" descr="">
              <a:hlinkClick r:id="rId4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3258" y="1943851"/>
              <a:ext cx="891485" cy="1097611"/>
            </a:xfrm>
            <a:prstGeom prst="rect">
              <a:avLst/>
            </a:prstGeom>
          </p:spPr>
        </p:pic>
        <p:pic>
          <p:nvPicPr>
            <p:cNvPr id="10" name="object 10" descr="">
              <a:hlinkClick r:id="rId4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3270" y="1475527"/>
              <a:ext cx="594620" cy="1590059"/>
            </a:xfrm>
            <a:prstGeom prst="rect">
              <a:avLst/>
            </a:prstGeom>
          </p:spPr>
        </p:pic>
        <p:pic>
          <p:nvPicPr>
            <p:cNvPr id="11" name="object 11" descr="">
              <a:hlinkClick r:id="rId8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5292" y="4081049"/>
              <a:ext cx="673149" cy="1482815"/>
            </a:xfrm>
            <a:prstGeom prst="rect">
              <a:avLst/>
            </a:prstGeom>
          </p:spPr>
        </p:pic>
        <p:pic>
          <p:nvPicPr>
            <p:cNvPr id="12" name="object 12" descr="">
              <a:hlinkClick r:id="rId6"/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32982" y="4111545"/>
              <a:ext cx="1361080" cy="142438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54829" y="724459"/>
            <a:ext cx="2049780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31432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COUPLE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SENTENCES,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‘DRAPE</a:t>
            </a:r>
            <a:endParaRPr sz="1200">
              <a:latin typeface="Arial"/>
              <a:cs typeface="Arial"/>
            </a:endParaRPr>
          </a:p>
          <a:p>
            <a:pPr marL="152400">
              <a:lnSpc>
                <a:spcPts val="1315"/>
              </a:lnSpc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FORMING’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PLASTIC.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91388" y="724459"/>
            <a:ext cx="2266315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6098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FOUR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SIMPLE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DIAGRAMS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endParaRPr sz="1200">
              <a:latin typeface="Arial"/>
              <a:cs typeface="Arial"/>
            </a:endParaRPr>
          </a:p>
          <a:p>
            <a:pPr marL="290195">
              <a:lnSpc>
                <a:spcPts val="1315"/>
              </a:lnSpc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DRAPE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FORMING.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16755" y="722760"/>
            <a:ext cx="1694180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20040" marR="31750" indent="-28130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HEAT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APPLIED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584200" marR="5080" indent="-572135">
              <a:lnSpc>
                <a:spcPts val="1340"/>
              </a:lnSpc>
              <a:spcBef>
                <a:spcPts val="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LOCALISED,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SPECIFIC AREA?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59596" y="724459"/>
            <a:ext cx="2049780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31432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COUPLE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SENTENCES,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‘PRESS MOULDING’</a:t>
            </a:r>
            <a:r>
              <a:rPr dirty="0" sz="12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PLASTIC.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0052" y="3295165"/>
            <a:ext cx="1945005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5016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5.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PASTE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THREE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SIMPLE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DIAGRAMS, </a:t>
            </a:r>
            <a:r>
              <a:rPr dirty="0" sz="1200" spc="-40" b="1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PRESS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MOULDING</a:t>
            </a:r>
            <a:r>
              <a:rPr dirty="0" sz="12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PLASTIC.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86076" y="3297538"/>
            <a:ext cx="2413635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320040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ANOTHER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METHOD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PRESS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MOULDING,</a:t>
            </a:r>
            <a:endParaRPr sz="1200">
              <a:latin typeface="Arial"/>
              <a:cs typeface="Arial"/>
            </a:endParaRPr>
          </a:p>
          <a:p>
            <a:pPr marL="159385">
              <a:lnSpc>
                <a:spcPts val="1315"/>
              </a:lnSpc>
            </a:pP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INVOLVING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LOCATION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PINS.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63994" y="3302963"/>
            <a:ext cx="2261235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18110" marR="110489" indent="31432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7.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COUPLE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SENTENCES,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pPr marL="635000" marR="5080" indent="-622935">
              <a:lnSpc>
                <a:spcPts val="1340"/>
              </a:lnSpc>
              <a:spcBef>
                <a:spcPts val="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‘DOOMING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PLASTIC’.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76361" y="3302963"/>
            <a:ext cx="2280920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22225" marR="5080" indent="-10160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8.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DRAW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PASTE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LABELLED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DIAGRAM,</a:t>
            </a:r>
            <a:r>
              <a:rPr dirty="0" sz="12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PROCESS CALLED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‘DOOMING</a:t>
            </a:r>
            <a:endParaRPr sz="1200">
              <a:latin typeface="Arial"/>
              <a:cs typeface="Arial"/>
            </a:endParaRPr>
          </a:p>
          <a:p>
            <a:pPr algn="just" marL="644525">
              <a:lnSpc>
                <a:spcPts val="1315"/>
              </a:lnSpc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PLASTIC’.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33113" y="6024614"/>
            <a:ext cx="10367645" cy="1455420"/>
            <a:chOff x="133113" y="6024614"/>
            <a:chExt cx="10367645" cy="1455420"/>
          </a:xfrm>
        </p:grpSpPr>
        <p:sp>
          <p:nvSpPr>
            <p:cNvPr id="22" name="object 22" descr=""/>
            <p:cNvSpPr/>
            <p:nvPr/>
          </p:nvSpPr>
          <p:spPr>
            <a:xfrm>
              <a:off x="136932" y="7242253"/>
              <a:ext cx="10363200" cy="163830"/>
            </a:xfrm>
            <a:custGeom>
              <a:avLst/>
              <a:gdLst/>
              <a:ahLst/>
              <a:cxnLst/>
              <a:rect l="l" t="t" r="r" b="b"/>
              <a:pathLst>
                <a:path w="10363200" h="163829">
                  <a:moveTo>
                    <a:pt x="10017314" y="0"/>
                  </a:moveTo>
                  <a:lnTo>
                    <a:pt x="412398" y="0"/>
                  </a:lnTo>
                  <a:lnTo>
                    <a:pt x="0" y="163669"/>
                  </a:lnTo>
                  <a:lnTo>
                    <a:pt x="10363201" y="163669"/>
                  </a:lnTo>
                  <a:lnTo>
                    <a:pt x="10017314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3113" y="7404789"/>
              <a:ext cx="10367010" cy="74930"/>
            </a:xfrm>
            <a:custGeom>
              <a:avLst/>
              <a:gdLst/>
              <a:ahLst/>
              <a:cxnLst/>
              <a:rect l="l" t="t" r="r" b="b"/>
              <a:pathLst>
                <a:path w="10367010" h="74929">
                  <a:moveTo>
                    <a:pt x="10366778" y="0"/>
                  </a:moveTo>
                  <a:lnTo>
                    <a:pt x="0" y="0"/>
                  </a:lnTo>
                  <a:lnTo>
                    <a:pt x="0" y="74819"/>
                  </a:lnTo>
                  <a:lnTo>
                    <a:pt x="10366778" y="74819"/>
                  </a:lnTo>
                  <a:lnTo>
                    <a:pt x="1036677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>
              <a:hlinkClick r:id="rId15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9115" y="6024614"/>
              <a:ext cx="1145296" cy="138250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384373" y="5799387"/>
            <a:ext cx="1659889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20014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9.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COUPLE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SENTENCES</a:t>
            </a:r>
            <a:r>
              <a:rPr dirty="0" sz="12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‘PLASTIC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MEMORY’.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58591" y="5806979"/>
            <a:ext cx="1515745" cy="14001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43180" marR="5080" indent="-3111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10.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PASTE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SERIES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SIMPLE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DIAGRAMS, 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endParaRPr sz="1200">
              <a:latin typeface="Arial"/>
              <a:cs typeface="Arial"/>
            </a:endParaRPr>
          </a:p>
          <a:p>
            <a:pPr algn="ctr" marL="115570" marR="113664" indent="5080">
              <a:lnSpc>
                <a:spcPts val="1340"/>
              </a:lnSpc>
              <a:spcBef>
                <a:spcPts val="5"/>
              </a:spcBef>
            </a:pP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r>
              <a:rPr dirty="0" sz="12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2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BEING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MADE,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AID OF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‘PLASTIC MEMORY’.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401825" y="5735049"/>
            <a:ext cx="3964304" cy="1653539"/>
            <a:chOff x="5401825" y="5735049"/>
            <a:chExt cx="3964304" cy="1653539"/>
          </a:xfrm>
        </p:grpSpPr>
        <p:pic>
          <p:nvPicPr>
            <p:cNvPr id="28" name="object 28" descr="">
              <a:hlinkClick r:id="rId15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1825" y="5735049"/>
              <a:ext cx="1046209" cy="1653009"/>
            </a:xfrm>
            <a:prstGeom prst="rect">
              <a:avLst/>
            </a:prstGeom>
          </p:spPr>
        </p:pic>
        <p:pic>
          <p:nvPicPr>
            <p:cNvPr id="29" name="object 29" descr="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8672" y="6622257"/>
              <a:ext cx="1706874" cy="708660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7171712" y="5787441"/>
            <a:ext cx="2811780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6670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11.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PASTE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PRODUCT MANUFACTURED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2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PROCESSES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NAMED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151616"/>
                </a:solidFill>
                <a:latin typeface="Arial"/>
                <a:cs typeface="Arial"/>
              </a:rPr>
              <a:t>SHEET.</a:t>
            </a:r>
            <a:endParaRPr sz="1200">
              <a:latin typeface="Arial"/>
              <a:cs typeface="Arial"/>
            </a:endParaRPr>
          </a:p>
          <a:p>
            <a:pPr marL="106680">
              <a:lnSpc>
                <a:spcPts val="1315"/>
              </a:lnSpc>
            </a:pP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2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search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internet.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15800" y="2078413"/>
            <a:ext cx="8234045" cy="5398135"/>
            <a:chOff x="415800" y="2078413"/>
            <a:chExt cx="8234045" cy="5398135"/>
          </a:xfrm>
        </p:grpSpPr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4200" y="2226981"/>
              <a:ext cx="1051347" cy="87051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5758" y="2078413"/>
              <a:ext cx="1290318" cy="100054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8488591" y="2393703"/>
              <a:ext cx="34290" cy="582930"/>
            </a:xfrm>
            <a:custGeom>
              <a:avLst/>
              <a:gdLst/>
              <a:ahLst/>
              <a:cxnLst/>
              <a:rect l="l" t="t" r="r" b="b"/>
              <a:pathLst>
                <a:path w="34290" h="582930">
                  <a:moveTo>
                    <a:pt x="34290" y="562813"/>
                  </a:moveTo>
                  <a:lnTo>
                    <a:pt x="21501" y="524421"/>
                  </a:lnTo>
                  <a:lnTo>
                    <a:pt x="19062" y="513486"/>
                  </a:lnTo>
                  <a:lnTo>
                    <a:pt x="17068" y="502526"/>
                  </a:lnTo>
                  <a:lnTo>
                    <a:pt x="15963" y="495300"/>
                  </a:lnTo>
                  <a:lnTo>
                    <a:pt x="13182" y="510184"/>
                  </a:lnTo>
                  <a:lnTo>
                    <a:pt x="5473" y="523862"/>
                  </a:lnTo>
                  <a:lnTo>
                    <a:pt x="0" y="541604"/>
                  </a:lnTo>
                  <a:lnTo>
                    <a:pt x="3949" y="568680"/>
                  </a:lnTo>
                  <a:lnTo>
                    <a:pt x="15379" y="582930"/>
                  </a:lnTo>
                  <a:lnTo>
                    <a:pt x="28460" y="580453"/>
                  </a:lnTo>
                  <a:lnTo>
                    <a:pt x="34290" y="562813"/>
                  </a:lnTo>
                  <a:close/>
                </a:path>
                <a:path w="34290" h="582930">
                  <a:moveTo>
                    <a:pt x="34290" y="425653"/>
                  </a:moveTo>
                  <a:lnTo>
                    <a:pt x="21501" y="387261"/>
                  </a:lnTo>
                  <a:lnTo>
                    <a:pt x="19062" y="376326"/>
                  </a:lnTo>
                  <a:lnTo>
                    <a:pt x="17068" y="365366"/>
                  </a:lnTo>
                  <a:lnTo>
                    <a:pt x="15963" y="358140"/>
                  </a:lnTo>
                  <a:lnTo>
                    <a:pt x="13182" y="373024"/>
                  </a:lnTo>
                  <a:lnTo>
                    <a:pt x="5473" y="386702"/>
                  </a:lnTo>
                  <a:lnTo>
                    <a:pt x="0" y="404444"/>
                  </a:lnTo>
                  <a:lnTo>
                    <a:pt x="3949" y="431520"/>
                  </a:lnTo>
                  <a:lnTo>
                    <a:pt x="15379" y="445770"/>
                  </a:lnTo>
                  <a:lnTo>
                    <a:pt x="28460" y="443293"/>
                  </a:lnTo>
                  <a:lnTo>
                    <a:pt x="34290" y="425653"/>
                  </a:lnTo>
                  <a:close/>
                </a:path>
                <a:path w="34290" h="582930">
                  <a:moveTo>
                    <a:pt x="34290" y="240868"/>
                  </a:moveTo>
                  <a:lnTo>
                    <a:pt x="21501" y="202476"/>
                  </a:lnTo>
                  <a:lnTo>
                    <a:pt x="19062" y="191541"/>
                  </a:lnTo>
                  <a:lnTo>
                    <a:pt x="17068" y="180594"/>
                  </a:lnTo>
                  <a:lnTo>
                    <a:pt x="15963" y="173367"/>
                  </a:lnTo>
                  <a:lnTo>
                    <a:pt x="13182" y="188239"/>
                  </a:lnTo>
                  <a:lnTo>
                    <a:pt x="5473" y="201917"/>
                  </a:lnTo>
                  <a:lnTo>
                    <a:pt x="0" y="219659"/>
                  </a:lnTo>
                  <a:lnTo>
                    <a:pt x="3949" y="246735"/>
                  </a:lnTo>
                  <a:lnTo>
                    <a:pt x="15379" y="260985"/>
                  </a:lnTo>
                  <a:lnTo>
                    <a:pt x="28460" y="258508"/>
                  </a:lnTo>
                  <a:lnTo>
                    <a:pt x="34290" y="240868"/>
                  </a:lnTo>
                  <a:close/>
                </a:path>
                <a:path w="34290" h="582930">
                  <a:moveTo>
                    <a:pt x="34290" y="67513"/>
                  </a:moveTo>
                  <a:lnTo>
                    <a:pt x="21501" y="29108"/>
                  </a:lnTo>
                  <a:lnTo>
                    <a:pt x="19062" y="18186"/>
                  </a:lnTo>
                  <a:lnTo>
                    <a:pt x="17068" y="7226"/>
                  </a:lnTo>
                  <a:lnTo>
                    <a:pt x="15963" y="0"/>
                  </a:lnTo>
                  <a:lnTo>
                    <a:pt x="13182" y="14884"/>
                  </a:lnTo>
                  <a:lnTo>
                    <a:pt x="5473" y="28562"/>
                  </a:lnTo>
                  <a:lnTo>
                    <a:pt x="0" y="46291"/>
                  </a:lnTo>
                  <a:lnTo>
                    <a:pt x="3949" y="73380"/>
                  </a:lnTo>
                  <a:lnTo>
                    <a:pt x="15379" y="87630"/>
                  </a:lnTo>
                  <a:lnTo>
                    <a:pt x="28460" y="85153"/>
                  </a:lnTo>
                  <a:lnTo>
                    <a:pt x="34290" y="67513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378370" y="3019491"/>
              <a:ext cx="271780" cy="46355"/>
            </a:xfrm>
            <a:custGeom>
              <a:avLst/>
              <a:gdLst/>
              <a:ahLst/>
              <a:cxnLst/>
              <a:rect l="l" t="t" r="r" b="b"/>
              <a:pathLst>
                <a:path w="271779" h="46355">
                  <a:moveTo>
                    <a:pt x="135729" y="0"/>
                  </a:moveTo>
                  <a:lnTo>
                    <a:pt x="82897" y="1815"/>
                  </a:lnTo>
                  <a:lnTo>
                    <a:pt x="39754" y="6765"/>
                  </a:lnTo>
                  <a:lnTo>
                    <a:pt x="10666" y="14108"/>
                  </a:lnTo>
                  <a:lnTo>
                    <a:pt x="0" y="23098"/>
                  </a:lnTo>
                  <a:lnTo>
                    <a:pt x="10666" y="32088"/>
                  </a:lnTo>
                  <a:lnTo>
                    <a:pt x="39754" y="39430"/>
                  </a:lnTo>
                  <a:lnTo>
                    <a:pt x="82897" y="44380"/>
                  </a:lnTo>
                  <a:lnTo>
                    <a:pt x="135729" y="46196"/>
                  </a:lnTo>
                  <a:lnTo>
                    <a:pt x="188563" y="44380"/>
                  </a:lnTo>
                  <a:lnTo>
                    <a:pt x="231706" y="39430"/>
                  </a:lnTo>
                  <a:lnTo>
                    <a:pt x="260794" y="32088"/>
                  </a:lnTo>
                  <a:lnTo>
                    <a:pt x="271461" y="23098"/>
                  </a:lnTo>
                  <a:lnTo>
                    <a:pt x="260794" y="14108"/>
                  </a:lnTo>
                  <a:lnTo>
                    <a:pt x="231706" y="6765"/>
                  </a:lnTo>
                  <a:lnTo>
                    <a:pt x="188563" y="1815"/>
                  </a:lnTo>
                  <a:lnTo>
                    <a:pt x="135729" y="0"/>
                  </a:lnTo>
                  <a:close/>
                </a:path>
              </a:pathLst>
            </a:custGeom>
            <a:solidFill>
              <a:srgbClr val="60A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431553" y="3028543"/>
              <a:ext cx="165100" cy="28575"/>
            </a:xfrm>
            <a:custGeom>
              <a:avLst/>
              <a:gdLst/>
              <a:ahLst/>
              <a:cxnLst/>
              <a:rect l="l" t="t" r="r" b="b"/>
              <a:pathLst>
                <a:path w="165100" h="28575">
                  <a:moveTo>
                    <a:pt x="82547" y="0"/>
                  </a:moveTo>
                  <a:lnTo>
                    <a:pt x="50415" y="1103"/>
                  </a:lnTo>
                  <a:lnTo>
                    <a:pt x="24177" y="4114"/>
                  </a:lnTo>
                  <a:lnTo>
                    <a:pt x="6486" y="8579"/>
                  </a:lnTo>
                  <a:lnTo>
                    <a:pt x="0" y="14047"/>
                  </a:lnTo>
                  <a:lnTo>
                    <a:pt x="6486" y="19514"/>
                  </a:lnTo>
                  <a:lnTo>
                    <a:pt x="24177" y="23979"/>
                  </a:lnTo>
                  <a:lnTo>
                    <a:pt x="50415" y="26989"/>
                  </a:lnTo>
                  <a:lnTo>
                    <a:pt x="82547" y="28093"/>
                  </a:lnTo>
                  <a:lnTo>
                    <a:pt x="114679" y="26989"/>
                  </a:lnTo>
                  <a:lnTo>
                    <a:pt x="140918" y="23979"/>
                  </a:lnTo>
                  <a:lnTo>
                    <a:pt x="158609" y="19514"/>
                  </a:lnTo>
                  <a:lnTo>
                    <a:pt x="165096" y="14047"/>
                  </a:lnTo>
                  <a:lnTo>
                    <a:pt x="158609" y="8579"/>
                  </a:lnTo>
                  <a:lnTo>
                    <a:pt x="140918" y="4114"/>
                  </a:lnTo>
                  <a:lnTo>
                    <a:pt x="114679" y="1103"/>
                  </a:lnTo>
                  <a:lnTo>
                    <a:pt x="82547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14530" y="2871431"/>
              <a:ext cx="1039727" cy="21895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26648" y="5247913"/>
              <a:ext cx="968180" cy="44376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41756" y="5045680"/>
              <a:ext cx="1075309" cy="55168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4761903" y="4554774"/>
              <a:ext cx="641985" cy="605155"/>
            </a:xfrm>
            <a:custGeom>
              <a:avLst/>
              <a:gdLst/>
              <a:ahLst/>
              <a:cxnLst/>
              <a:rect l="l" t="t" r="r" b="b"/>
              <a:pathLst>
                <a:path w="641985" h="605154">
                  <a:moveTo>
                    <a:pt x="180495" y="0"/>
                  </a:moveTo>
                  <a:lnTo>
                    <a:pt x="170547" y="8202"/>
                  </a:lnTo>
                  <a:lnTo>
                    <a:pt x="167121" y="31077"/>
                  </a:lnTo>
                  <a:lnTo>
                    <a:pt x="161438" y="52080"/>
                  </a:lnTo>
                  <a:lnTo>
                    <a:pt x="140777" y="83736"/>
                  </a:lnTo>
                  <a:lnTo>
                    <a:pt x="131852" y="92140"/>
                  </a:lnTo>
                  <a:lnTo>
                    <a:pt x="120180" y="88093"/>
                  </a:lnTo>
                  <a:lnTo>
                    <a:pt x="91278" y="82396"/>
                  </a:lnTo>
                  <a:lnTo>
                    <a:pt x="59593" y="78911"/>
                  </a:lnTo>
                  <a:lnTo>
                    <a:pt x="30152" y="77530"/>
                  </a:lnTo>
                  <a:lnTo>
                    <a:pt x="8454" y="85454"/>
                  </a:lnTo>
                  <a:lnTo>
                    <a:pt x="0" y="109882"/>
                  </a:lnTo>
                  <a:lnTo>
                    <a:pt x="4181" y="161527"/>
                  </a:lnTo>
                  <a:lnTo>
                    <a:pt x="15438" y="207372"/>
                  </a:lnTo>
                  <a:lnTo>
                    <a:pt x="31845" y="250870"/>
                  </a:lnTo>
                  <a:lnTo>
                    <a:pt x="51472" y="295473"/>
                  </a:lnTo>
                  <a:lnTo>
                    <a:pt x="72392" y="344635"/>
                  </a:lnTo>
                  <a:lnTo>
                    <a:pt x="83123" y="394870"/>
                  </a:lnTo>
                  <a:lnTo>
                    <a:pt x="80115" y="433651"/>
                  </a:lnTo>
                  <a:lnTo>
                    <a:pt x="77533" y="461425"/>
                  </a:lnTo>
                  <a:lnTo>
                    <a:pt x="89540" y="478638"/>
                  </a:lnTo>
                  <a:lnTo>
                    <a:pt x="131188" y="497867"/>
                  </a:lnTo>
                  <a:lnTo>
                    <a:pt x="151245" y="507743"/>
                  </a:lnTo>
                  <a:lnTo>
                    <a:pt x="156480" y="519070"/>
                  </a:lnTo>
                  <a:lnTo>
                    <a:pt x="153658" y="542651"/>
                  </a:lnTo>
                  <a:lnTo>
                    <a:pt x="149547" y="589290"/>
                  </a:lnTo>
                  <a:lnTo>
                    <a:pt x="149378" y="593509"/>
                  </a:lnTo>
                  <a:lnTo>
                    <a:pt x="148367" y="589218"/>
                  </a:lnTo>
                  <a:lnTo>
                    <a:pt x="148593" y="595008"/>
                  </a:lnTo>
                  <a:lnTo>
                    <a:pt x="164683" y="601333"/>
                  </a:lnTo>
                  <a:lnTo>
                    <a:pt x="206025" y="604427"/>
                  </a:lnTo>
                  <a:lnTo>
                    <a:pt x="263200" y="605126"/>
                  </a:lnTo>
                  <a:lnTo>
                    <a:pt x="326787" y="604268"/>
                  </a:lnTo>
                  <a:lnTo>
                    <a:pt x="435521" y="601228"/>
                  </a:lnTo>
                  <a:lnTo>
                    <a:pt x="461830" y="600720"/>
                  </a:lnTo>
                  <a:lnTo>
                    <a:pt x="475084" y="589376"/>
                  </a:lnTo>
                  <a:lnTo>
                    <a:pt x="485557" y="562809"/>
                  </a:lnTo>
                  <a:lnTo>
                    <a:pt x="492889" y="533100"/>
                  </a:lnTo>
                  <a:lnTo>
                    <a:pt x="496717" y="512329"/>
                  </a:lnTo>
                  <a:lnTo>
                    <a:pt x="511405" y="462114"/>
                  </a:lnTo>
                  <a:lnTo>
                    <a:pt x="532606" y="425673"/>
                  </a:lnTo>
                  <a:lnTo>
                    <a:pt x="554705" y="394256"/>
                  </a:lnTo>
                  <a:lnTo>
                    <a:pt x="572084" y="359110"/>
                  </a:lnTo>
                  <a:lnTo>
                    <a:pt x="579125" y="311485"/>
                  </a:lnTo>
                  <a:lnTo>
                    <a:pt x="592454" y="251679"/>
                  </a:lnTo>
                  <a:lnTo>
                    <a:pt x="619750" y="212062"/>
                  </a:lnTo>
                  <a:lnTo>
                    <a:pt x="641973" y="187186"/>
                  </a:lnTo>
                  <a:lnTo>
                    <a:pt x="640083" y="171604"/>
                  </a:lnTo>
                  <a:lnTo>
                    <a:pt x="631355" y="145634"/>
                  </a:lnTo>
                  <a:lnTo>
                    <a:pt x="626474" y="100937"/>
                  </a:lnTo>
                  <a:lnTo>
                    <a:pt x="618872" y="63121"/>
                  </a:lnTo>
                  <a:lnTo>
                    <a:pt x="601985" y="57794"/>
                  </a:lnTo>
                  <a:lnTo>
                    <a:pt x="551602" y="86638"/>
                  </a:lnTo>
                  <a:lnTo>
                    <a:pt x="506930" y="91353"/>
                  </a:lnTo>
                  <a:lnTo>
                    <a:pt x="468344" y="79894"/>
                  </a:lnTo>
                  <a:lnTo>
                    <a:pt x="436223" y="60218"/>
                  </a:lnTo>
                  <a:lnTo>
                    <a:pt x="410943" y="40282"/>
                  </a:lnTo>
                  <a:lnTo>
                    <a:pt x="392882" y="28042"/>
                  </a:lnTo>
                  <a:lnTo>
                    <a:pt x="382417" y="31453"/>
                  </a:lnTo>
                  <a:lnTo>
                    <a:pt x="353363" y="65841"/>
                  </a:lnTo>
                  <a:lnTo>
                    <a:pt x="315252" y="76831"/>
                  </a:lnTo>
                  <a:lnTo>
                    <a:pt x="274002" y="69784"/>
                  </a:lnTo>
                  <a:lnTo>
                    <a:pt x="235527" y="50058"/>
                  </a:lnTo>
                  <a:lnTo>
                    <a:pt x="18049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85646" y="5004967"/>
              <a:ext cx="1151575" cy="76003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800" y="6913491"/>
              <a:ext cx="1585608" cy="56289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702057" y="2805775"/>
              <a:ext cx="296545" cy="212725"/>
            </a:xfrm>
            <a:custGeom>
              <a:avLst/>
              <a:gdLst/>
              <a:ahLst/>
              <a:cxnLst/>
              <a:rect l="l" t="t" r="r" b="b"/>
              <a:pathLst>
                <a:path w="296545" h="212725">
                  <a:moveTo>
                    <a:pt x="155403" y="0"/>
                  </a:moveTo>
                  <a:lnTo>
                    <a:pt x="105275" y="11969"/>
                  </a:lnTo>
                  <a:lnTo>
                    <a:pt x="94093" y="19584"/>
                  </a:lnTo>
                  <a:lnTo>
                    <a:pt x="81559" y="31210"/>
                  </a:lnTo>
                  <a:lnTo>
                    <a:pt x="66348" y="43557"/>
                  </a:lnTo>
                  <a:lnTo>
                    <a:pt x="47138" y="53333"/>
                  </a:lnTo>
                  <a:lnTo>
                    <a:pt x="28147" y="71436"/>
                  </a:lnTo>
                  <a:lnTo>
                    <a:pt x="20662" y="100968"/>
                  </a:lnTo>
                  <a:lnTo>
                    <a:pt x="16749" y="132823"/>
                  </a:lnTo>
                  <a:lnTo>
                    <a:pt x="8474" y="157894"/>
                  </a:lnTo>
                  <a:lnTo>
                    <a:pt x="4243" y="166971"/>
                  </a:lnTo>
                  <a:lnTo>
                    <a:pt x="662" y="179951"/>
                  </a:lnTo>
                  <a:lnTo>
                    <a:pt x="0" y="191679"/>
                  </a:lnTo>
                  <a:lnTo>
                    <a:pt x="4522" y="197001"/>
                  </a:lnTo>
                  <a:lnTo>
                    <a:pt x="23769" y="199972"/>
                  </a:lnTo>
                  <a:lnTo>
                    <a:pt x="44669" y="205145"/>
                  </a:lnTo>
                  <a:lnTo>
                    <a:pt x="73396" y="210055"/>
                  </a:lnTo>
                  <a:lnTo>
                    <a:pt x="116126" y="212240"/>
                  </a:lnTo>
                  <a:lnTo>
                    <a:pt x="161357" y="209194"/>
                  </a:lnTo>
                  <a:lnTo>
                    <a:pt x="209101" y="200414"/>
                  </a:lnTo>
                  <a:lnTo>
                    <a:pt x="254343" y="186438"/>
                  </a:lnTo>
                  <a:lnTo>
                    <a:pt x="292068" y="167801"/>
                  </a:lnTo>
                  <a:lnTo>
                    <a:pt x="296458" y="156077"/>
                  </a:lnTo>
                  <a:lnTo>
                    <a:pt x="295110" y="147919"/>
                  </a:lnTo>
                  <a:lnTo>
                    <a:pt x="288306" y="142084"/>
                  </a:lnTo>
                  <a:lnTo>
                    <a:pt x="270362" y="127353"/>
                  </a:lnTo>
                  <a:lnTo>
                    <a:pt x="262463" y="105170"/>
                  </a:lnTo>
                  <a:lnTo>
                    <a:pt x="257570" y="81203"/>
                  </a:lnTo>
                  <a:lnTo>
                    <a:pt x="248641" y="61120"/>
                  </a:lnTo>
                  <a:lnTo>
                    <a:pt x="222070" y="30489"/>
                  </a:lnTo>
                  <a:lnTo>
                    <a:pt x="192663" y="8144"/>
                  </a:lnTo>
                  <a:lnTo>
                    <a:pt x="15540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25969" y="5208057"/>
              <a:ext cx="86424" cy="116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PROCESSING PLASTICS KNOWLEDGE MAP</cp:keywords>
  <dc:title>processing-plastics-knowledge-map2.cdr</dc:title>
  <dcterms:created xsi:type="dcterms:W3CDTF">2023-03-22T17:05:49Z</dcterms:created>
  <dcterms:modified xsi:type="dcterms:W3CDTF">2023-03-22T17:05:49Z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2023-03-22T00:00:00Z</vt:filetime>
  </property>
  <property fmtid="{D5CDD505-2E9C-101B-9397-08002B2CF9AE}" pid="5" name="Producer">
    <vt:lpwstr>Corel PDF Engine Version 19.1.0.419</vt:lpwstr>
  </property>
</Properties>
</file>