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6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1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3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2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6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3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5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B863B-469D-49A4-87B2-8F8298321AB9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60B5-ED72-448D-964B-F6E117C7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quip1/bksaw1.htm" TargetMode="External"/><Relationship Id="rId3" Type="http://schemas.openxmlformats.org/officeDocument/2006/relationships/hyperlink" Target="https://technologystudent.com/equip_flsh/ripsaw1.html" TargetMode="External"/><Relationship Id="rId7" Type="http://schemas.openxmlformats.org/officeDocument/2006/relationships/hyperlink" Target="https://technologystudent.com/equip_flsh/deepframe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quip_flsh/framesaw1.html" TargetMode="External"/><Relationship Id="rId5" Type="http://schemas.openxmlformats.org/officeDocument/2006/relationships/hyperlink" Target="https://technologystudent.com/equip_flsh/panelsaw1.html" TargetMode="External"/><Relationship Id="rId4" Type="http://schemas.openxmlformats.org/officeDocument/2006/relationships/hyperlink" Target="https://technologystudent.com/equip_flsh/crosscutsw1.html" TargetMode="External"/><Relationship Id="rId9" Type="http://schemas.openxmlformats.org/officeDocument/2006/relationships/hyperlink" Target="https://technologystudent.com/equip_flsh/japansaw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7148BC4-3BE2-6397-F2DA-8D1A9F34CB15}"/>
              </a:ext>
            </a:extLst>
          </p:cNvPr>
          <p:cNvGrpSpPr/>
          <p:nvPr/>
        </p:nvGrpSpPr>
        <p:grpSpPr>
          <a:xfrm>
            <a:off x="190500" y="65934"/>
            <a:ext cx="9618370" cy="6792066"/>
            <a:chOff x="190500" y="65934"/>
            <a:chExt cx="9618370" cy="6792066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ECF2C249-FC69-37B3-9402-09FC0D57F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65934"/>
              <a:ext cx="9618370" cy="6792066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12448C3E-FC24-4C76-9B40-92FA0EF9F719}"/>
                </a:ext>
              </a:extLst>
            </p:cNvPr>
            <p:cNvSpPr/>
            <p:nvPr/>
          </p:nvSpPr>
          <p:spPr>
            <a:xfrm>
              <a:off x="4924425" y="1189685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EFD6816C-EBF8-385E-BC97-B8A572ECC906}"/>
                </a:ext>
              </a:extLst>
            </p:cNvPr>
            <p:cNvSpPr/>
            <p:nvPr/>
          </p:nvSpPr>
          <p:spPr>
            <a:xfrm>
              <a:off x="2705100" y="1480667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50A1FAFC-0206-F624-C7CA-CCD0F36C4D5E}"/>
                </a:ext>
              </a:extLst>
            </p:cNvPr>
            <p:cNvSpPr/>
            <p:nvPr/>
          </p:nvSpPr>
          <p:spPr>
            <a:xfrm>
              <a:off x="2705100" y="2599385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0BB3D059-7A6B-798C-2471-17AB46588700}"/>
                </a:ext>
              </a:extLst>
            </p:cNvPr>
            <p:cNvSpPr/>
            <p:nvPr/>
          </p:nvSpPr>
          <p:spPr>
            <a:xfrm>
              <a:off x="2705100" y="3523311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5"/>
              <a:extLst>
                <a:ext uri="{FF2B5EF4-FFF2-40B4-BE49-F238E27FC236}">
                  <a16:creationId xmlns:a16="http://schemas.microsoft.com/office/drawing/2014/main" id="{D2BE9DD2-1D3F-6521-FFA9-1CD64406CEF0}"/>
                </a:ext>
              </a:extLst>
            </p:cNvPr>
            <p:cNvSpPr/>
            <p:nvPr/>
          </p:nvSpPr>
          <p:spPr>
            <a:xfrm>
              <a:off x="2705099" y="4170072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6"/>
              <a:extLst>
                <a:ext uri="{FF2B5EF4-FFF2-40B4-BE49-F238E27FC236}">
                  <a16:creationId xmlns:a16="http://schemas.microsoft.com/office/drawing/2014/main" id="{8D7869BE-CB3B-B0A8-93D8-5238C28092E5}"/>
                </a:ext>
              </a:extLst>
            </p:cNvPr>
            <p:cNvSpPr/>
            <p:nvPr/>
          </p:nvSpPr>
          <p:spPr>
            <a:xfrm>
              <a:off x="2705099" y="5004919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C4BD2AF2-6F05-1EC2-1B67-B310E51F819E}"/>
                </a:ext>
              </a:extLst>
            </p:cNvPr>
            <p:cNvSpPr/>
            <p:nvPr/>
          </p:nvSpPr>
          <p:spPr>
            <a:xfrm>
              <a:off x="2705099" y="6104585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7"/>
              <a:extLst>
                <a:ext uri="{FF2B5EF4-FFF2-40B4-BE49-F238E27FC236}">
                  <a16:creationId xmlns:a16="http://schemas.microsoft.com/office/drawing/2014/main" id="{EEF5CBBD-5B9D-20CF-9AB4-9BFDDC1BF711}"/>
                </a:ext>
              </a:extLst>
            </p:cNvPr>
            <p:cNvSpPr/>
            <p:nvPr/>
          </p:nvSpPr>
          <p:spPr>
            <a:xfrm>
              <a:off x="7105650" y="5444009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8"/>
              <a:extLst>
                <a:ext uri="{FF2B5EF4-FFF2-40B4-BE49-F238E27FC236}">
                  <a16:creationId xmlns:a16="http://schemas.microsoft.com/office/drawing/2014/main" id="{095E4FCD-27A1-0F81-7B7D-6116481EA270}"/>
                </a:ext>
              </a:extLst>
            </p:cNvPr>
            <p:cNvSpPr/>
            <p:nvPr/>
          </p:nvSpPr>
          <p:spPr>
            <a:xfrm>
              <a:off x="8696325" y="4885386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8"/>
              <a:extLst>
                <a:ext uri="{FF2B5EF4-FFF2-40B4-BE49-F238E27FC236}">
                  <a16:creationId xmlns:a16="http://schemas.microsoft.com/office/drawing/2014/main" id="{461A6F2B-8057-E275-75F0-88C553743F56}"/>
                </a:ext>
              </a:extLst>
            </p:cNvPr>
            <p:cNvSpPr/>
            <p:nvPr/>
          </p:nvSpPr>
          <p:spPr>
            <a:xfrm>
              <a:off x="7468540" y="3381375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8"/>
              <a:extLst>
                <a:ext uri="{FF2B5EF4-FFF2-40B4-BE49-F238E27FC236}">
                  <a16:creationId xmlns:a16="http://schemas.microsoft.com/office/drawing/2014/main" id="{31808F74-4A6B-4F10-A657-B90255CB73DD}"/>
                </a:ext>
              </a:extLst>
            </p:cNvPr>
            <p:cNvSpPr/>
            <p:nvPr/>
          </p:nvSpPr>
          <p:spPr>
            <a:xfrm>
              <a:off x="7067550" y="2690342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9"/>
              <a:extLst>
                <a:ext uri="{FF2B5EF4-FFF2-40B4-BE49-F238E27FC236}">
                  <a16:creationId xmlns:a16="http://schemas.microsoft.com/office/drawing/2014/main" id="{7210C7AB-021C-36C5-59AB-C9381568386A}"/>
                </a:ext>
              </a:extLst>
            </p:cNvPr>
            <p:cNvSpPr/>
            <p:nvPr/>
          </p:nvSpPr>
          <p:spPr>
            <a:xfrm>
              <a:off x="9333560" y="1499716"/>
              <a:ext cx="372415" cy="3724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660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2022-05-12T15:48:32Z</dcterms:created>
  <dcterms:modified xsi:type="dcterms:W3CDTF">2022-05-12T15:56:03Z</dcterms:modified>
</cp:coreProperties>
</file>