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7556500" cy="10693400"/>
  <p:notesSz cx="7556500" cy="106934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9" d="100"/>
          <a:sy n="49" d="100"/>
        </p:scale>
        <p:origin x="2602" y="6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g"/><Relationship Id="rId13" Type="http://schemas.openxmlformats.org/officeDocument/2006/relationships/image" Target="../media/image9.png"/><Relationship Id="rId18" Type="http://schemas.openxmlformats.org/officeDocument/2006/relationships/image" Target="../media/image14.png"/><Relationship Id="rId3" Type="http://schemas.openxmlformats.org/officeDocument/2006/relationships/hyperlink" Target="http://www.technologystudent.com/" TargetMode="External"/><Relationship Id="rId21" Type="http://schemas.openxmlformats.org/officeDocument/2006/relationships/image" Target="../media/image17.png"/><Relationship Id="rId7" Type="http://schemas.openxmlformats.org/officeDocument/2006/relationships/image" Target="../media/image3.png"/><Relationship Id="rId12" Type="http://schemas.openxmlformats.org/officeDocument/2006/relationships/image" Target="../media/image8.png"/><Relationship Id="rId17" Type="http://schemas.openxmlformats.org/officeDocument/2006/relationships/image" Target="../media/image13.png"/><Relationship Id="rId2" Type="http://schemas.openxmlformats.org/officeDocument/2006/relationships/hyperlink" Target="https://www.facebook.com/groups/254963448192823/" TargetMode="External"/><Relationship Id="rId16" Type="http://schemas.openxmlformats.org/officeDocument/2006/relationships/image" Target="../media/image12.png"/><Relationship Id="rId20" Type="http://schemas.openxmlformats.org/officeDocument/2006/relationships/image" Target="../media/image16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2.png"/><Relationship Id="rId11" Type="http://schemas.openxmlformats.org/officeDocument/2006/relationships/image" Target="../media/image7.png"/><Relationship Id="rId24" Type="http://schemas.openxmlformats.org/officeDocument/2006/relationships/image" Target="../media/image20.png"/><Relationship Id="rId5" Type="http://schemas.openxmlformats.org/officeDocument/2006/relationships/image" Target="../media/image1.png"/><Relationship Id="rId15" Type="http://schemas.openxmlformats.org/officeDocument/2006/relationships/image" Target="../media/image11.png"/><Relationship Id="rId23" Type="http://schemas.openxmlformats.org/officeDocument/2006/relationships/image" Target="../media/image19.png"/><Relationship Id="rId10" Type="http://schemas.openxmlformats.org/officeDocument/2006/relationships/image" Target="../media/image6.png"/><Relationship Id="rId19" Type="http://schemas.openxmlformats.org/officeDocument/2006/relationships/image" Target="../media/image15.png"/><Relationship Id="rId4" Type="http://schemas.openxmlformats.org/officeDocument/2006/relationships/hyperlink" Target="https://www.technologystudent.com/equip_flsh/spoke1.html" TargetMode="External"/><Relationship Id="rId9" Type="http://schemas.openxmlformats.org/officeDocument/2006/relationships/image" Target="../media/image5.png"/><Relationship Id="rId14" Type="http://schemas.openxmlformats.org/officeDocument/2006/relationships/image" Target="../media/image10.png"/><Relationship Id="rId22" Type="http://schemas.openxmlformats.org/officeDocument/2006/relationships/image" Target="../media/image1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80963" y="-31899"/>
            <a:ext cx="5697855" cy="520065"/>
          </a:xfrm>
          <a:prstGeom prst="rect">
            <a:avLst/>
          </a:prstGeom>
        </p:spPr>
        <p:txBody>
          <a:bodyPr vert="horz" wrap="square" lIns="0" tIns="135255" rIns="0" bIns="0" rtlCol="0">
            <a:spAutoFit/>
          </a:bodyPr>
          <a:lstStyle/>
          <a:p>
            <a:pPr marL="416559">
              <a:lnSpc>
                <a:spcPct val="100000"/>
              </a:lnSpc>
              <a:spcBef>
                <a:spcPts val="1065"/>
              </a:spcBef>
            </a:pP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THE</a:t>
            </a:r>
            <a:r>
              <a:rPr sz="1600" b="1" u="sng" spc="-2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spc="-2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SPOKESHAVE </a:t>
            </a: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-</a:t>
            </a:r>
            <a:r>
              <a:rPr sz="1600" b="1" u="sng" spc="-2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EXAMINATION</a:t>
            </a:r>
            <a:r>
              <a:rPr sz="1600" b="1" u="sng" spc="-1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QUESTIONS</a:t>
            </a:r>
            <a:endParaRPr sz="1600">
              <a:latin typeface="Arial"/>
              <a:cs typeface="Arial"/>
            </a:endParaRPr>
          </a:p>
          <a:p>
            <a:pPr marL="50800">
              <a:lnSpc>
                <a:spcPct val="100000"/>
              </a:lnSpc>
              <a:spcBef>
                <a:spcPts val="345"/>
              </a:spcBef>
              <a:tabLst>
                <a:tab pos="2066289" algn="l"/>
                <a:tab pos="3948429" algn="l"/>
              </a:tabLst>
            </a:pPr>
            <a:r>
              <a:rPr sz="550" dirty="0">
                <a:solidFill>
                  <a:srgbClr val="151616"/>
                </a:solidFill>
                <a:latin typeface="Arial"/>
                <a:cs typeface="Arial"/>
              </a:rPr>
              <a:t>WORLD</a:t>
            </a:r>
            <a:r>
              <a:rPr sz="550" spc="8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550" dirty="0">
                <a:solidFill>
                  <a:srgbClr val="151616"/>
                </a:solidFill>
                <a:latin typeface="Arial"/>
                <a:cs typeface="Arial"/>
              </a:rPr>
              <a:t>ASSOCIATION</a:t>
            </a:r>
            <a:r>
              <a:rPr sz="550" spc="1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55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550" spc="1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550" dirty="0">
                <a:solidFill>
                  <a:srgbClr val="151616"/>
                </a:solidFill>
                <a:latin typeface="Arial"/>
                <a:cs typeface="Arial"/>
              </a:rPr>
              <a:t>TECHNOLOGY</a:t>
            </a:r>
            <a:r>
              <a:rPr sz="550" spc="10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550" spc="-10" dirty="0">
                <a:solidFill>
                  <a:srgbClr val="151616"/>
                </a:solidFill>
                <a:latin typeface="Arial"/>
                <a:cs typeface="Arial"/>
              </a:rPr>
              <a:t>TEACHERS</a:t>
            </a:r>
            <a:r>
              <a:rPr sz="55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550" spc="-10" dirty="0">
                <a:solidFill>
                  <a:srgbClr val="151616"/>
                </a:solidFill>
                <a:latin typeface="Arial"/>
                <a:cs typeface="Arial"/>
                <a:hlinkClick r:id="rId2"/>
              </a:rPr>
              <a:t>https://www.facebook.com/groups/254963448192823/</a:t>
            </a:r>
            <a:r>
              <a:rPr sz="55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825" u="sng" baseline="10101" dirty="0">
                <a:solidFill>
                  <a:srgbClr val="0000C4"/>
                </a:solidFill>
                <a:uFill>
                  <a:solidFill>
                    <a:srgbClr val="0000C4"/>
                  </a:solidFill>
                </a:uFill>
                <a:latin typeface="Arial"/>
                <a:cs typeface="Arial"/>
                <a:hlinkClick r:id="rId3"/>
              </a:rPr>
              <a:t>www.technologystudent.com</a:t>
            </a:r>
            <a:r>
              <a:rPr sz="825" baseline="10101" dirty="0">
                <a:solidFill>
                  <a:srgbClr val="0000C4"/>
                </a:solidFill>
                <a:latin typeface="Arial"/>
                <a:cs typeface="Arial"/>
                <a:hlinkClick r:id="rId3"/>
              </a:rPr>
              <a:t> </a:t>
            </a:r>
            <a:r>
              <a:rPr sz="825" baseline="10101" dirty="0">
                <a:solidFill>
                  <a:srgbClr val="151616"/>
                </a:solidFill>
                <a:latin typeface="Arial"/>
                <a:cs typeface="Arial"/>
                <a:hlinkClick r:id="rId3"/>
              </a:rPr>
              <a:t>©</a:t>
            </a:r>
            <a:r>
              <a:rPr sz="825" baseline="10101" dirty="0">
                <a:solidFill>
                  <a:srgbClr val="151616"/>
                </a:solidFill>
                <a:latin typeface="Arial"/>
                <a:cs typeface="Arial"/>
              </a:rPr>
              <a:t> 2023</a:t>
            </a:r>
            <a:r>
              <a:rPr sz="825" spc="682" baseline="10101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25" baseline="10101" dirty="0">
                <a:solidFill>
                  <a:srgbClr val="151616"/>
                </a:solidFill>
                <a:latin typeface="Arial"/>
                <a:cs typeface="Arial"/>
              </a:rPr>
              <a:t>V.Ryan</a:t>
            </a:r>
            <a:r>
              <a:rPr sz="825" spc="7" baseline="10101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25" baseline="10101" dirty="0">
                <a:solidFill>
                  <a:srgbClr val="151616"/>
                </a:solidFill>
                <a:latin typeface="Arial"/>
                <a:cs typeface="Arial"/>
              </a:rPr>
              <a:t>© </a:t>
            </a:r>
            <a:r>
              <a:rPr sz="825" spc="-30" baseline="10101" dirty="0">
                <a:solidFill>
                  <a:srgbClr val="151616"/>
                </a:solidFill>
                <a:latin typeface="Arial"/>
                <a:cs typeface="Arial"/>
              </a:rPr>
              <a:t>2023</a:t>
            </a:r>
            <a:endParaRPr sz="825" baseline="10101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02533" y="561056"/>
            <a:ext cx="6019800" cy="427990"/>
          </a:xfrm>
          <a:prstGeom prst="rect">
            <a:avLst/>
          </a:prstGeom>
          <a:ln w="7199">
            <a:solidFill>
              <a:srgbClr val="DD2B1C"/>
            </a:solidFill>
          </a:ln>
        </p:spPr>
        <p:txBody>
          <a:bodyPr vert="horz" wrap="square" lIns="0" tIns="127635" rIns="0" bIns="0" rtlCol="0">
            <a:spAutoFit/>
          </a:bodyPr>
          <a:lstStyle/>
          <a:p>
            <a:pPr marL="533400">
              <a:lnSpc>
                <a:spcPct val="100000"/>
              </a:lnSpc>
              <a:spcBef>
                <a:spcPts val="1005"/>
              </a:spcBef>
            </a:pPr>
            <a:r>
              <a:rPr sz="1200" spc="-10" dirty="0">
                <a:solidFill>
                  <a:srgbClr val="DD2B1C"/>
                </a:solidFill>
                <a:latin typeface="Arial"/>
                <a:cs typeface="Arial"/>
              </a:rPr>
              <a:t>HELPFUL</a:t>
            </a:r>
            <a:r>
              <a:rPr sz="1200" spc="-40" dirty="0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DD2B1C"/>
                </a:solidFill>
                <a:latin typeface="Arial"/>
                <a:cs typeface="Arial"/>
              </a:rPr>
              <a:t>LINK:</a:t>
            </a:r>
            <a:r>
              <a:rPr sz="1200" spc="65" dirty="0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sz="1800" spc="-15" baseline="4629" dirty="0">
                <a:solidFill>
                  <a:srgbClr val="151616"/>
                </a:solidFill>
                <a:latin typeface="Arial"/>
                <a:cs typeface="Arial"/>
                <a:hlinkClick r:id="rId4"/>
              </a:rPr>
              <a:t>https://www.technologystudent.com/equip_ﬂsh/spoke1.html</a:t>
            </a:r>
            <a:endParaRPr sz="1800" baseline="4629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05064" y="1129172"/>
            <a:ext cx="7111365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1.</a:t>
            </a:r>
            <a:r>
              <a:rPr sz="1400" b="1" spc="-1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What</a:t>
            </a:r>
            <a:r>
              <a:rPr sz="1400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is</a:t>
            </a:r>
            <a:r>
              <a:rPr sz="1400" spc="-1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400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‘spokeshave’?</a:t>
            </a:r>
            <a:r>
              <a:rPr sz="1400" spc="-1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Name</a:t>
            </a:r>
            <a:r>
              <a:rPr sz="1400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two</a:t>
            </a:r>
            <a:r>
              <a:rPr sz="1400" spc="-1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main</a:t>
            </a:r>
            <a:r>
              <a:rPr sz="1400" spc="-1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types.</a:t>
            </a:r>
            <a:r>
              <a:rPr sz="1400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What</a:t>
            </a:r>
            <a:r>
              <a:rPr sz="1400" spc="-1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is</a:t>
            </a:r>
            <a:r>
              <a:rPr sz="1400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its</a:t>
            </a:r>
            <a:r>
              <a:rPr sz="1400" spc="-1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function</a:t>
            </a:r>
            <a:r>
              <a:rPr sz="1400" spc="-1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/</a:t>
            </a:r>
            <a:r>
              <a:rPr sz="1400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purpose?.</a:t>
            </a:r>
            <a:r>
              <a:rPr sz="1400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i="1" spc="-10" dirty="0">
                <a:solidFill>
                  <a:srgbClr val="151616"/>
                </a:solidFill>
                <a:latin typeface="Arial"/>
                <a:cs typeface="Arial"/>
              </a:rPr>
              <a:t>6</a:t>
            </a:r>
            <a:r>
              <a:rPr sz="1400" b="1" i="1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i="1" spc="-10" dirty="0">
                <a:solidFill>
                  <a:srgbClr val="151616"/>
                </a:solidFill>
                <a:latin typeface="Arial"/>
                <a:cs typeface="Arial"/>
              </a:rPr>
              <a:t>marks</a:t>
            </a:r>
            <a:endParaRPr sz="1400">
              <a:latin typeface="Arial"/>
              <a:cs typeface="Arial"/>
            </a:endParaRPr>
          </a:p>
        </p:txBody>
      </p:sp>
      <p:grpSp>
        <p:nvGrpSpPr>
          <p:cNvPr id="10" name="object 10"/>
          <p:cNvGrpSpPr/>
          <p:nvPr/>
        </p:nvGrpSpPr>
        <p:grpSpPr>
          <a:xfrm>
            <a:off x="0" y="7259122"/>
            <a:ext cx="7364095" cy="2523490"/>
            <a:chOff x="0" y="7259122"/>
            <a:chExt cx="7364095" cy="2523490"/>
          </a:xfrm>
        </p:grpSpPr>
        <p:pic>
          <p:nvPicPr>
            <p:cNvPr id="11" name="object 11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4163129" y="7428895"/>
              <a:ext cx="148168" cy="813892"/>
            </a:xfrm>
            <a:prstGeom prst="rect">
              <a:avLst/>
            </a:prstGeom>
          </p:spPr>
        </p:pic>
        <p:pic>
          <p:nvPicPr>
            <p:cNvPr id="12" name="object 12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4173559" y="7423232"/>
              <a:ext cx="118652" cy="17755"/>
            </a:xfrm>
            <a:prstGeom prst="rect">
              <a:avLst/>
            </a:prstGeom>
          </p:spPr>
        </p:pic>
        <p:pic>
          <p:nvPicPr>
            <p:cNvPr id="13" name="object 13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4106325" y="7674904"/>
              <a:ext cx="249433" cy="314993"/>
            </a:xfrm>
            <a:prstGeom prst="rect">
              <a:avLst/>
            </a:prstGeom>
          </p:spPr>
        </p:pic>
        <p:pic>
          <p:nvPicPr>
            <p:cNvPr id="14" name="object 14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4056555" y="7577402"/>
              <a:ext cx="352878" cy="113957"/>
            </a:xfrm>
            <a:prstGeom prst="rect">
              <a:avLst/>
            </a:prstGeom>
          </p:spPr>
        </p:pic>
        <p:pic>
          <p:nvPicPr>
            <p:cNvPr id="15" name="object 15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4056314" y="7562063"/>
              <a:ext cx="353146" cy="139524"/>
            </a:xfrm>
            <a:prstGeom prst="rect">
              <a:avLst/>
            </a:prstGeom>
          </p:spPr>
        </p:pic>
        <p:pic>
          <p:nvPicPr>
            <p:cNvPr id="16" name="object 16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3081088" y="7428895"/>
              <a:ext cx="148168" cy="813892"/>
            </a:xfrm>
            <a:prstGeom prst="rect">
              <a:avLst/>
            </a:prstGeom>
          </p:spPr>
        </p:pic>
        <p:pic>
          <p:nvPicPr>
            <p:cNvPr id="17" name="object 17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3091517" y="7423232"/>
              <a:ext cx="118652" cy="17755"/>
            </a:xfrm>
            <a:prstGeom prst="rect">
              <a:avLst/>
            </a:prstGeom>
          </p:spPr>
        </p:pic>
        <p:pic>
          <p:nvPicPr>
            <p:cNvPr id="18" name="object 18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3024284" y="7674904"/>
              <a:ext cx="249433" cy="314993"/>
            </a:xfrm>
            <a:prstGeom prst="rect">
              <a:avLst/>
            </a:prstGeom>
          </p:spPr>
        </p:pic>
        <p:pic>
          <p:nvPicPr>
            <p:cNvPr id="19" name="object 19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2974513" y="7577402"/>
              <a:ext cx="352878" cy="113957"/>
            </a:xfrm>
            <a:prstGeom prst="rect">
              <a:avLst/>
            </a:prstGeom>
          </p:spPr>
        </p:pic>
        <p:pic>
          <p:nvPicPr>
            <p:cNvPr id="20" name="object 20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2974272" y="7562063"/>
              <a:ext cx="353146" cy="139524"/>
            </a:xfrm>
            <a:prstGeom prst="rect">
              <a:avLst/>
            </a:prstGeom>
          </p:spPr>
        </p:pic>
        <p:pic>
          <p:nvPicPr>
            <p:cNvPr id="21" name="object 21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0" y="8315790"/>
              <a:ext cx="7364093" cy="1096009"/>
            </a:xfrm>
            <a:prstGeom prst="rect">
              <a:avLst/>
            </a:prstGeom>
          </p:spPr>
        </p:pic>
        <p:pic>
          <p:nvPicPr>
            <p:cNvPr id="22" name="object 22"/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0" y="8315790"/>
              <a:ext cx="7364093" cy="1096009"/>
            </a:xfrm>
            <a:prstGeom prst="rect">
              <a:avLst/>
            </a:prstGeom>
          </p:spPr>
        </p:pic>
        <p:sp>
          <p:nvSpPr>
            <p:cNvPr id="23" name="object 23"/>
            <p:cNvSpPr/>
            <p:nvPr/>
          </p:nvSpPr>
          <p:spPr>
            <a:xfrm>
              <a:off x="2629425" y="9215463"/>
              <a:ext cx="2093595" cy="199390"/>
            </a:xfrm>
            <a:custGeom>
              <a:avLst/>
              <a:gdLst/>
              <a:ahLst/>
              <a:cxnLst/>
              <a:rect l="l" t="t" r="r" b="b"/>
              <a:pathLst>
                <a:path w="2093595" h="199390">
                  <a:moveTo>
                    <a:pt x="2093597" y="0"/>
                  </a:moveTo>
                  <a:lnTo>
                    <a:pt x="0" y="0"/>
                  </a:lnTo>
                  <a:lnTo>
                    <a:pt x="29996" y="35548"/>
                  </a:lnTo>
                  <a:lnTo>
                    <a:pt x="63779" y="69010"/>
                  </a:lnTo>
                  <a:lnTo>
                    <a:pt x="101079" y="100225"/>
                  </a:lnTo>
                  <a:lnTo>
                    <a:pt x="141625" y="129031"/>
                  </a:lnTo>
                  <a:lnTo>
                    <a:pt x="185146" y="155269"/>
                  </a:lnTo>
                  <a:lnTo>
                    <a:pt x="231372" y="178778"/>
                  </a:lnTo>
                  <a:lnTo>
                    <a:pt x="280032" y="199396"/>
                  </a:lnTo>
                  <a:lnTo>
                    <a:pt x="1821182" y="199396"/>
                  </a:lnTo>
                  <a:lnTo>
                    <a:pt x="1866725" y="180139"/>
                  </a:lnTo>
                  <a:lnTo>
                    <a:pt x="1910620" y="157879"/>
                  </a:lnTo>
                  <a:lnTo>
                    <a:pt x="1941783" y="139061"/>
                  </a:lnTo>
                  <a:lnTo>
                    <a:pt x="226698" y="139061"/>
                  </a:lnTo>
                  <a:lnTo>
                    <a:pt x="226698" y="85722"/>
                  </a:lnTo>
                  <a:lnTo>
                    <a:pt x="2013730" y="85722"/>
                  </a:lnTo>
                  <a:lnTo>
                    <a:pt x="2029054" y="72639"/>
                  </a:lnTo>
                  <a:lnTo>
                    <a:pt x="2062991" y="37929"/>
                  </a:lnTo>
                  <a:lnTo>
                    <a:pt x="2093597" y="0"/>
                  </a:lnTo>
                  <a:close/>
                </a:path>
                <a:path w="2093595" h="199390">
                  <a:moveTo>
                    <a:pt x="2013730" y="85722"/>
                  </a:moveTo>
                  <a:lnTo>
                    <a:pt x="1857383" y="85722"/>
                  </a:lnTo>
                  <a:lnTo>
                    <a:pt x="1857383" y="139061"/>
                  </a:lnTo>
                  <a:lnTo>
                    <a:pt x="1941783" y="139061"/>
                  </a:lnTo>
                  <a:lnTo>
                    <a:pt x="1952531" y="132570"/>
                  </a:lnTo>
                  <a:lnTo>
                    <a:pt x="1992121" y="104172"/>
                  </a:lnTo>
                  <a:lnTo>
                    <a:pt x="2013730" y="85722"/>
                  </a:lnTo>
                  <a:close/>
                </a:path>
              </a:pathLst>
            </a:custGeom>
            <a:solidFill>
              <a:srgbClr val="AFB0B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4" name="object 24"/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2882743" y="7736220"/>
              <a:ext cx="1596426" cy="1640699"/>
            </a:xfrm>
            <a:prstGeom prst="rect">
              <a:avLst/>
            </a:prstGeom>
          </p:spPr>
        </p:pic>
        <p:pic>
          <p:nvPicPr>
            <p:cNvPr id="25" name="object 25"/>
            <p:cNvPicPr/>
            <p:nvPr/>
          </p:nvPicPr>
          <p:blipFill>
            <a:blip r:embed="rId15" cstate="print"/>
            <a:stretch>
              <a:fillRect/>
            </a:stretch>
          </p:blipFill>
          <p:spPr>
            <a:xfrm>
              <a:off x="2871341" y="7736689"/>
              <a:ext cx="1607825" cy="1640698"/>
            </a:xfrm>
            <a:prstGeom prst="rect">
              <a:avLst/>
            </a:prstGeom>
          </p:spPr>
        </p:pic>
        <p:pic>
          <p:nvPicPr>
            <p:cNvPr id="26" name="object 26"/>
            <p:cNvPicPr/>
            <p:nvPr/>
          </p:nvPicPr>
          <p:blipFill>
            <a:blip r:embed="rId16" cstate="print"/>
            <a:stretch>
              <a:fillRect/>
            </a:stretch>
          </p:blipFill>
          <p:spPr>
            <a:xfrm>
              <a:off x="2861150" y="7989862"/>
              <a:ext cx="1635342" cy="1233403"/>
            </a:xfrm>
            <a:prstGeom prst="rect">
              <a:avLst/>
            </a:prstGeom>
          </p:spPr>
        </p:pic>
        <p:pic>
          <p:nvPicPr>
            <p:cNvPr id="27" name="object 27"/>
            <p:cNvPicPr/>
            <p:nvPr/>
          </p:nvPicPr>
          <p:blipFill>
            <a:blip r:embed="rId17" cstate="print"/>
            <a:stretch>
              <a:fillRect/>
            </a:stretch>
          </p:blipFill>
          <p:spPr>
            <a:xfrm>
              <a:off x="2860725" y="7988779"/>
              <a:ext cx="1635342" cy="1234701"/>
            </a:xfrm>
            <a:prstGeom prst="rect">
              <a:avLst/>
            </a:prstGeom>
          </p:spPr>
        </p:pic>
        <p:sp>
          <p:nvSpPr>
            <p:cNvPr id="28" name="object 28"/>
            <p:cNvSpPr/>
            <p:nvPr/>
          </p:nvSpPr>
          <p:spPr>
            <a:xfrm>
              <a:off x="3549218" y="8662954"/>
              <a:ext cx="255270" cy="396240"/>
            </a:xfrm>
            <a:custGeom>
              <a:avLst/>
              <a:gdLst/>
              <a:ahLst/>
              <a:cxnLst/>
              <a:rect l="l" t="t" r="r" b="b"/>
              <a:pathLst>
                <a:path w="255270" h="396240">
                  <a:moveTo>
                    <a:pt x="127635" y="0"/>
                  </a:moveTo>
                  <a:lnTo>
                    <a:pt x="89969" y="7604"/>
                  </a:lnTo>
                  <a:lnTo>
                    <a:pt x="59211" y="28341"/>
                  </a:lnTo>
                  <a:lnTo>
                    <a:pt x="38474" y="59098"/>
                  </a:lnTo>
                  <a:lnTo>
                    <a:pt x="30869" y="96763"/>
                  </a:lnTo>
                  <a:lnTo>
                    <a:pt x="32631" y="115238"/>
                  </a:lnTo>
                  <a:lnTo>
                    <a:pt x="37696" y="132534"/>
                  </a:lnTo>
                  <a:lnTo>
                    <a:pt x="45735" y="148324"/>
                  </a:lnTo>
                  <a:lnTo>
                    <a:pt x="56419" y="162276"/>
                  </a:lnTo>
                  <a:lnTo>
                    <a:pt x="33245" y="182296"/>
                  </a:lnTo>
                  <a:lnTo>
                    <a:pt x="15446" y="207296"/>
                  </a:lnTo>
                  <a:lnTo>
                    <a:pt x="4029" y="236271"/>
                  </a:lnTo>
                  <a:lnTo>
                    <a:pt x="0" y="268213"/>
                  </a:lnTo>
                  <a:lnTo>
                    <a:pt x="10029" y="317895"/>
                  </a:lnTo>
                  <a:lnTo>
                    <a:pt x="37382" y="358465"/>
                  </a:lnTo>
                  <a:lnTo>
                    <a:pt x="77952" y="385818"/>
                  </a:lnTo>
                  <a:lnTo>
                    <a:pt x="127635" y="395848"/>
                  </a:lnTo>
                  <a:lnTo>
                    <a:pt x="177316" y="385818"/>
                  </a:lnTo>
                  <a:lnTo>
                    <a:pt x="217886" y="358465"/>
                  </a:lnTo>
                  <a:lnTo>
                    <a:pt x="245238" y="317895"/>
                  </a:lnTo>
                  <a:lnTo>
                    <a:pt x="255268" y="268213"/>
                  </a:lnTo>
                  <a:lnTo>
                    <a:pt x="251239" y="236271"/>
                  </a:lnTo>
                  <a:lnTo>
                    <a:pt x="239822" y="207296"/>
                  </a:lnTo>
                  <a:lnTo>
                    <a:pt x="222023" y="182296"/>
                  </a:lnTo>
                  <a:lnTo>
                    <a:pt x="198850" y="162276"/>
                  </a:lnTo>
                  <a:lnTo>
                    <a:pt x="209533" y="148324"/>
                  </a:lnTo>
                  <a:lnTo>
                    <a:pt x="217572" y="132534"/>
                  </a:lnTo>
                  <a:lnTo>
                    <a:pt x="222637" y="115238"/>
                  </a:lnTo>
                  <a:lnTo>
                    <a:pt x="224398" y="96763"/>
                  </a:lnTo>
                  <a:lnTo>
                    <a:pt x="216794" y="59098"/>
                  </a:lnTo>
                  <a:lnTo>
                    <a:pt x="196057" y="28341"/>
                  </a:lnTo>
                  <a:lnTo>
                    <a:pt x="165300" y="7604"/>
                  </a:lnTo>
                  <a:lnTo>
                    <a:pt x="127635" y="0"/>
                  </a:lnTo>
                  <a:close/>
                </a:path>
              </a:pathLst>
            </a:custGeom>
            <a:solidFill>
              <a:srgbClr val="4745B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9" name="object 29"/>
            <p:cNvPicPr/>
            <p:nvPr/>
          </p:nvPicPr>
          <p:blipFill>
            <a:blip r:embed="rId18" cstate="print"/>
            <a:stretch>
              <a:fillRect/>
            </a:stretch>
          </p:blipFill>
          <p:spPr>
            <a:xfrm>
              <a:off x="3564780" y="8652650"/>
              <a:ext cx="224769" cy="224769"/>
            </a:xfrm>
            <a:prstGeom prst="rect">
              <a:avLst/>
            </a:prstGeom>
          </p:spPr>
        </p:pic>
        <p:sp>
          <p:nvSpPr>
            <p:cNvPr id="30" name="object 30"/>
            <p:cNvSpPr/>
            <p:nvPr/>
          </p:nvSpPr>
          <p:spPr>
            <a:xfrm>
              <a:off x="3563308" y="8733078"/>
              <a:ext cx="227965" cy="60960"/>
            </a:xfrm>
            <a:custGeom>
              <a:avLst/>
              <a:gdLst/>
              <a:ahLst/>
              <a:cxnLst/>
              <a:rect l="l" t="t" r="r" b="b"/>
              <a:pathLst>
                <a:path w="227964" h="60959">
                  <a:moveTo>
                    <a:pt x="223596" y="0"/>
                  </a:moveTo>
                  <a:lnTo>
                    <a:pt x="0" y="41464"/>
                  </a:lnTo>
                  <a:lnTo>
                    <a:pt x="557" y="48300"/>
                  </a:lnTo>
                  <a:lnTo>
                    <a:pt x="1670" y="54683"/>
                  </a:lnTo>
                  <a:lnTo>
                    <a:pt x="3279" y="60681"/>
                  </a:lnTo>
                  <a:lnTo>
                    <a:pt x="227357" y="19122"/>
                  </a:lnTo>
                  <a:lnTo>
                    <a:pt x="226649" y="12870"/>
                  </a:lnTo>
                  <a:lnTo>
                    <a:pt x="225482" y="6518"/>
                  </a:lnTo>
                  <a:lnTo>
                    <a:pt x="223596" y="0"/>
                  </a:lnTo>
                  <a:close/>
                </a:path>
              </a:pathLst>
            </a:custGeom>
            <a:solidFill>
              <a:srgbClr val="81828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1" name="object 31"/>
            <p:cNvPicPr/>
            <p:nvPr/>
          </p:nvPicPr>
          <p:blipFill>
            <a:blip r:embed="rId19" cstate="print"/>
            <a:stretch>
              <a:fillRect/>
            </a:stretch>
          </p:blipFill>
          <p:spPr>
            <a:xfrm>
              <a:off x="3512364" y="8082070"/>
              <a:ext cx="329603" cy="329604"/>
            </a:xfrm>
            <a:prstGeom prst="rect">
              <a:avLst/>
            </a:prstGeom>
          </p:spPr>
        </p:pic>
        <p:pic>
          <p:nvPicPr>
            <p:cNvPr id="32" name="object 32"/>
            <p:cNvPicPr/>
            <p:nvPr/>
          </p:nvPicPr>
          <p:blipFill>
            <a:blip r:embed="rId20" cstate="print"/>
            <a:stretch>
              <a:fillRect/>
            </a:stretch>
          </p:blipFill>
          <p:spPr>
            <a:xfrm>
              <a:off x="3502810" y="8072740"/>
              <a:ext cx="346561" cy="346461"/>
            </a:xfrm>
            <a:prstGeom prst="rect">
              <a:avLst/>
            </a:prstGeom>
          </p:spPr>
        </p:pic>
        <p:pic>
          <p:nvPicPr>
            <p:cNvPr id="33" name="object 33"/>
            <p:cNvPicPr/>
            <p:nvPr/>
          </p:nvPicPr>
          <p:blipFill>
            <a:blip r:embed="rId19" cstate="print"/>
            <a:stretch>
              <a:fillRect/>
            </a:stretch>
          </p:blipFill>
          <p:spPr>
            <a:xfrm>
              <a:off x="3512364" y="8082070"/>
              <a:ext cx="329603" cy="329604"/>
            </a:xfrm>
            <a:prstGeom prst="rect">
              <a:avLst/>
            </a:prstGeom>
          </p:spPr>
        </p:pic>
        <p:sp>
          <p:nvSpPr>
            <p:cNvPr id="34" name="object 34"/>
            <p:cNvSpPr/>
            <p:nvPr/>
          </p:nvSpPr>
          <p:spPr>
            <a:xfrm>
              <a:off x="2629425" y="9215416"/>
              <a:ext cx="2093595" cy="106680"/>
            </a:xfrm>
            <a:custGeom>
              <a:avLst/>
              <a:gdLst/>
              <a:ahLst/>
              <a:cxnLst/>
              <a:rect l="l" t="t" r="r" b="b"/>
              <a:pathLst>
                <a:path w="2093595" h="106679">
                  <a:moveTo>
                    <a:pt x="975871" y="103628"/>
                  </a:moveTo>
                  <a:lnTo>
                    <a:pt x="1989442" y="106254"/>
                  </a:lnTo>
                  <a:lnTo>
                    <a:pt x="1989865" y="105905"/>
                  </a:lnTo>
                  <a:lnTo>
                    <a:pt x="1857383" y="105905"/>
                  </a:lnTo>
                  <a:lnTo>
                    <a:pt x="975871" y="103628"/>
                  </a:lnTo>
                  <a:close/>
                </a:path>
                <a:path w="2093595" h="106679">
                  <a:moveTo>
                    <a:pt x="2014293" y="85723"/>
                  </a:moveTo>
                  <a:lnTo>
                    <a:pt x="1857383" y="85723"/>
                  </a:lnTo>
                  <a:lnTo>
                    <a:pt x="1857383" y="105905"/>
                  </a:lnTo>
                  <a:lnTo>
                    <a:pt x="1989865" y="105905"/>
                  </a:lnTo>
                  <a:lnTo>
                    <a:pt x="2014293" y="85723"/>
                  </a:lnTo>
                  <a:close/>
                </a:path>
                <a:path w="2093595" h="106679">
                  <a:moveTo>
                    <a:pt x="2093597" y="0"/>
                  </a:moveTo>
                  <a:lnTo>
                    <a:pt x="0" y="0"/>
                  </a:lnTo>
                  <a:lnTo>
                    <a:pt x="22427" y="27184"/>
                  </a:lnTo>
                  <a:lnTo>
                    <a:pt x="47076" y="53187"/>
                  </a:lnTo>
                  <a:lnTo>
                    <a:pt x="73828" y="77937"/>
                  </a:lnTo>
                  <a:lnTo>
                    <a:pt x="102563" y="101365"/>
                  </a:lnTo>
                  <a:lnTo>
                    <a:pt x="226698" y="101686"/>
                  </a:lnTo>
                  <a:lnTo>
                    <a:pt x="226698" y="85723"/>
                  </a:lnTo>
                  <a:lnTo>
                    <a:pt x="2014293" y="85723"/>
                  </a:lnTo>
                  <a:lnTo>
                    <a:pt x="2018188" y="82505"/>
                  </a:lnTo>
                  <a:lnTo>
                    <a:pt x="2045231" y="56893"/>
                  </a:lnTo>
                  <a:lnTo>
                    <a:pt x="2070418" y="29398"/>
                  </a:lnTo>
                  <a:lnTo>
                    <a:pt x="2093597" y="0"/>
                  </a:lnTo>
                  <a:close/>
                </a:path>
              </a:pathLst>
            </a:custGeom>
            <a:solidFill>
              <a:srgbClr val="AFB0B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5" name="object 35"/>
            <p:cNvPicPr/>
            <p:nvPr/>
          </p:nvPicPr>
          <p:blipFill>
            <a:blip r:embed="rId21" cstate="print"/>
            <a:stretch>
              <a:fillRect/>
            </a:stretch>
          </p:blipFill>
          <p:spPr>
            <a:xfrm>
              <a:off x="2979248" y="7986625"/>
              <a:ext cx="339505" cy="83141"/>
            </a:xfrm>
            <a:prstGeom prst="rect">
              <a:avLst/>
            </a:prstGeom>
          </p:spPr>
        </p:pic>
        <p:pic>
          <p:nvPicPr>
            <p:cNvPr id="36" name="object 36"/>
            <p:cNvPicPr/>
            <p:nvPr/>
          </p:nvPicPr>
          <p:blipFill>
            <a:blip r:embed="rId22" cstate="print"/>
            <a:stretch>
              <a:fillRect/>
            </a:stretch>
          </p:blipFill>
          <p:spPr>
            <a:xfrm>
              <a:off x="4061289" y="7986625"/>
              <a:ext cx="339505" cy="83141"/>
            </a:xfrm>
            <a:prstGeom prst="rect">
              <a:avLst/>
            </a:prstGeom>
          </p:spPr>
        </p:pic>
        <p:sp>
          <p:nvSpPr>
            <p:cNvPr id="37" name="object 37"/>
            <p:cNvSpPr/>
            <p:nvPr/>
          </p:nvSpPr>
          <p:spPr>
            <a:xfrm>
              <a:off x="3232696" y="7259126"/>
              <a:ext cx="2617470" cy="1283335"/>
            </a:xfrm>
            <a:custGeom>
              <a:avLst/>
              <a:gdLst/>
              <a:ahLst/>
              <a:cxnLst/>
              <a:rect l="l" t="t" r="r" b="b"/>
              <a:pathLst>
                <a:path w="2617470" h="1283334">
                  <a:moveTo>
                    <a:pt x="428459" y="6299"/>
                  </a:moveTo>
                  <a:lnTo>
                    <a:pt x="424980" y="0"/>
                  </a:lnTo>
                  <a:lnTo>
                    <a:pt x="68338" y="197421"/>
                  </a:lnTo>
                  <a:lnTo>
                    <a:pt x="67805" y="196342"/>
                  </a:lnTo>
                  <a:lnTo>
                    <a:pt x="59804" y="162369"/>
                  </a:lnTo>
                  <a:lnTo>
                    <a:pt x="0" y="239369"/>
                  </a:lnTo>
                  <a:lnTo>
                    <a:pt x="97002" y="229565"/>
                  </a:lnTo>
                  <a:lnTo>
                    <a:pt x="94818" y="228028"/>
                  </a:lnTo>
                  <a:lnTo>
                    <a:pt x="92710" y="226453"/>
                  </a:lnTo>
                  <a:lnTo>
                    <a:pt x="90665" y="224853"/>
                  </a:lnTo>
                  <a:lnTo>
                    <a:pt x="88671" y="223202"/>
                  </a:lnTo>
                  <a:lnTo>
                    <a:pt x="86766" y="221526"/>
                  </a:lnTo>
                  <a:lnTo>
                    <a:pt x="85890" y="220713"/>
                  </a:lnTo>
                  <a:lnTo>
                    <a:pt x="84899" y="219798"/>
                  </a:lnTo>
                  <a:lnTo>
                    <a:pt x="71831" y="203720"/>
                  </a:lnTo>
                  <a:lnTo>
                    <a:pt x="428459" y="6299"/>
                  </a:lnTo>
                  <a:close/>
                </a:path>
                <a:path w="2617470" h="1283334">
                  <a:moveTo>
                    <a:pt x="899160" y="239369"/>
                  </a:moveTo>
                  <a:lnTo>
                    <a:pt x="884669" y="220713"/>
                  </a:lnTo>
                  <a:lnTo>
                    <a:pt x="839368" y="162369"/>
                  </a:lnTo>
                  <a:lnTo>
                    <a:pt x="839216" y="165036"/>
                  </a:lnTo>
                  <a:lnTo>
                    <a:pt x="830821" y="197421"/>
                  </a:lnTo>
                  <a:lnTo>
                    <a:pt x="474179" y="0"/>
                  </a:lnTo>
                  <a:lnTo>
                    <a:pt x="470700" y="6299"/>
                  </a:lnTo>
                  <a:lnTo>
                    <a:pt x="827328" y="203720"/>
                  </a:lnTo>
                  <a:lnTo>
                    <a:pt x="826706" y="204749"/>
                  </a:lnTo>
                  <a:lnTo>
                    <a:pt x="825385" y="206756"/>
                  </a:lnTo>
                  <a:lnTo>
                    <a:pt x="802157" y="229565"/>
                  </a:lnTo>
                  <a:lnTo>
                    <a:pt x="899160" y="239369"/>
                  </a:lnTo>
                  <a:close/>
                </a:path>
                <a:path w="2617470" h="1283334">
                  <a:moveTo>
                    <a:pt x="2019084" y="923175"/>
                  </a:moveTo>
                  <a:lnTo>
                    <a:pt x="2018868" y="365112"/>
                  </a:lnTo>
                  <a:lnTo>
                    <a:pt x="2011680" y="365112"/>
                  </a:lnTo>
                  <a:lnTo>
                    <a:pt x="2011883" y="923582"/>
                  </a:lnTo>
                  <a:lnTo>
                    <a:pt x="1169962" y="1032764"/>
                  </a:lnTo>
                  <a:lnTo>
                    <a:pt x="1169873" y="1031557"/>
                  </a:lnTo>
                  <a:lnTo>
                    <a:pt x="1169746" y="1029157"/>
                  </a:lnTo>
                  <a:lnTo>
                    <a:pt x="1169822" y="1021880"/>
                  </a:lnTo>
                  <a:lnTo>
                    <a:pt x="1174927" y="997013"/>
                  </a:lnTo>
                  <a:lnTo>
                    <a:pt x="1090993" y="1046632"/>
                  </a:lnTo>
                  <a:lnTo>
                    <a:pt x="1184795" y="1073188"/>
                  </a:lnTo>
                  <a:lnTo>
                    <a:pt x="1183335" y="1070952"/>
                  </a:lnTo>
                  <a:lnTo>
                    <a:pt x="1181950" y="1068717"/>
                  </a:lnTo>
                  <a:lnTo>
                    <a:pt x="1170889" y="1039901"/>
                  </a:lnTo>
                  <a:lnTo>
                    <a:pt x="2015947" y="930325"/>
                  </a:lnTo>
                  <a:lnTo>
                    <a:pt x="2019084" y="929919"/>
                  </a:lnTo>
                  <a:lnTo>
                    <a:pt x="2019084" y="926744"/>
                  </a:lnTo>
                  <a:lnTo>
                    <a:pt x="2019084" y="923175"/>
                  </a:lnTo>
                  <a:close/>
                </a:path>
                <a:path w="2617470" h="1283334">
                  <a:moveTo>
                    <a:pt x="2617254" y="1029563"/>
                  </a:moveTo>
                  <a:lnTo>
                    <a:pt x="2617241" y="1026007"/>
                  </a:lnTo>
                  <a:lnTo>
                    <a:pt x="2616936" y="643229"/>
                  </a:lnTo>
                  <a:lnTo>
                    <a:pt x="2609735" y="643242"/>
                  </a:lnTo>
                  <a:lnTo>
                    <a:pt x="2610053" y="1026401"/>
                  </a:lnTo>
                  <a:lnTo>
                    <a:pt x="922337" y="1242441"/>
                  </a:lnTo>
                  <a:lnTo>
                    <a:pt x="922235" y="1241234"/>
                  </a:lnTo>
                  <a:lnTo>
                    <a:pt x="922121" y="1238834"/>
                  </a:lnTo>
                  <a:lnTo>
                    <a:pt x="922210" y="1231557"/>
                  </a:lnTo>
                  <a:lnTo>
                    <a:pt x="927354" y="1206703"/>
                  </a:lnTo>
                  <a:lnTo>
                    <a:pt x="843343" y="1256182"/>
                  </a:lnTo>
                  <a:lnTo>
                    <a:pt x="937107" y="1282890"/>
                  </a:lnTo>
                  <a:lnTo>
                    <a:pt x="935647" y="1280668"/>
                  </a:lnTo>
                  <a:lnTo>
                    <a:pt x="934262" y="1278420"/>
                  </a:lnTo>
                  <a:lnTo>
                    <a:pt x="923251" y="1249578"/>
                  </a:lnTo>
                  <a:lnTo>
                    <a:pt x="2614104" y="1033145"/>
                  </a:lnTo>
                  <a:lnTo>
                    <a:pt x="2617254" y="1032738"/>
                  </a:lnTo>
                  <a:lnTo>
                    <a:pt x="2617254" y="1029563"/>
                  </a:lnTo>
                  <a:close/>
                </a:path>
              </a:pathLst>
            </a:custGeom>
            <a:solidFill>
              <a:srgbClr val="DD2B1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2892168" y="9433306"/>
              <a:ext cx="1572895" cy="347980"/>
            </a:xfrm>
            <a:custGeom>
              <a:avLst/>
              <a:gdLst/>
              <a:ahLst/>
              <a:cxnLst/>
              <a:rect l="l" t="t" r="r" b="b"/>
              <a:pathLst>
                <a:path w="1572895" h="347979">
                  <a:moveTo>
                    <a:pt x="1572638" y="1104"/>
                  </a:moveTo>
                  <a:lnTo>
                    <a:pt x="1572393" y="347813"/>
                  </a:lnTo>
                </a:path>
                <a:path w="1572895" h="347979">
                  <a:moveTo>
                    <a:pt x="243" y="0"/>
                  </a:moveTo>
                  <a:lnTo>
                    <a:pt x="0" y="346708"/>
                  </a:lnTo>
                </a:path>
                <a:path w="1572895" h="347979">
                  <a:moveTo>
                    <a:pt x="60" y="256712"/>
                  </a:moveTo>
                  <a:lnTo>
                    <a:pt x="1569236" y="257001"/>
                  </a:lnTo>
                </a:path>
              </a:pathLst>
            </a:custGeom>
            <a:ln w="3175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9" name="object 39"/>
            <p:cNvPicPr/>
            <p:nvPr/>
          </p:nvPicPr>
          <p:blipFill>
            <a:blip r:embed="rId23" cstate="print"/>
            <a:stretch>
              <a:fillRect/>
            </a:stretch>
          </p:blipFill>
          <p:spPr>
            <a:xfrm>
              <a:off x="2892229" y="9651632"/>
              <a:ext cx="89617" cy="76809"/>
            </a:xfrm>
            <a:prstGeom prst="rect">
              <a:avLst/>
            </a:prstGeom>
          </p:spPr>
        </p:pic>
        <p:pic>
          <p:nvPicPr>
            <p:cNvPr id="40" name="object 40"/>
            <p:cNvPicPr/>
            <p:nvPr/>
          </p:nvPicPr>
          <p:blipFill>
            <a:blip r:embed="rId24" cstate="print"/>
            <a:stretch>
              <a:fillRect/>
            </a:stretch>
          </p:blipFill>
          <p:spPr>
            <a:xfrm>
              <a:off x="4371785" y="9651884"/>
              <a:ext cx="89618" cy="76809"/>
            </a:xfrm>
            <a:prstGeom prst="rect">
              <a:avLst/>
            </a:prstGeom>
          </p:spPr>
        </p:pic>
        <p:sp>
          <p:nvSpPr>
            <p:cNvPr id="41" name="object 41"/>
            <p:cNvSpPr/>
            <p:nvPr/>
          </p:nvSpPr>
          <p:spPr>
            <a:xfrm>
              <a:off x="765352" y="7624226"/>
              <a:ext cx="6031230" cy="1908810"/>
            </a:xfrm>
            <a:custGeom>
              <a:avLst/>
              <a:gdLst/>
              <a:ahLst/>
              <a:cxnLst/>
              <a:rect l="l" t="t" r="r" b="b"/>
              <a:pathLst>
                <a:path w="6031230" h="1908809">
                  <a:moveTo>
                    <a:pt x="3136" y="721385"/>
                  </a:moveTo>
                  <a:lnTo>
                    <a:pt x="0" y="717816"/>
                  </a:lnTo>
                  <a:lnTo>
                    <a:pt x="0" y="720966"/>
                  </a:lnTo>
                  <a:lnTo>
                    <a:pt x="3136" y="721385"/>
                  </a:lnTo>
                  <a:close/>
                </a:path>
                <a:path w="6031230" h="1908809">
                  <a:moveTo>
                    <a:pt x="599059" y="1582928"/>
                  </a:moveTo>
                  <a:lnTo>
                    <a:pt x="579958" y="1538351"/>
                  </a:lnTo>
                  <a:lnTo>
                    <a:pt x="560654" y="1493316"/>
                  </a:lnTo>
                  <a:lnTo>
                    <a:pt x="522249" y="1582928"/>
                  </a:lnTo>
                  <a:lnTo>
                    <a:pt x="524649" y="1581772"/>
                  </a:lnTo>
                  <a:lnTo>
                    <a:pt x="527050" y="1580680"/>
                  </a:lnTo>
                  <a:lnTo>
                    <a:pt x="557060" y="1573428"/>
                  </a:lnTo>
                  <a:lnTo>
                    <a:pt x="557060" y="1908606"/>
                  </a:lnTo>
                  <a:lnTo>
                    <a:pt x="564261" y="1908606"/>
                  </a:lnTo>
                  <a:lnTo>
                    <a:pt x="564261" y="1573428"/>
                  </a:lnTo>
                  <a:lnTo>
                    <a:pt x="565454" y="1573479"/>
                  </a:lnTo>
                  <a:lnTo>
                    <a:pt x="596658" y="1581772"/>
                  </a:lnTo>
                  <a:lnTo>
                    <a:pt x="599059" y="1582928"/>
                  </a:lnTo>
                  <a:close/>
                </a:path>
                <a:path w="6031230" h="1908809">
                  <a:moveTo>
                    <a:pt x="761288" y="313753"/>
                  </a:moveTo>
                  <a:lnTo>
                    <a:pt x="758190" y="310184"/>
                  </a:lnTo>
                  <a:lnTo>
                    <a:pt x="758190" y="313309"/>
                  </a:lnTo>
                  <a:lnTo>
                    <a:pt x="761288" y="313753"/>
                  </a:lnTo>
                  <a:close/>
                </a:path>
                <a:path w="6031230" h="1908809">
                  <a:moveTo>
                    <a:pt x="2817850" y="1089202"/>
                  </a:moveTo>
                  <a:lnTo>
                    <a:pt x="2813939" y="1086878"/>
                  </a:lnTo>
                  <a:lnTo>
                    <a:pt x="2734030" y="1039406"/>
                  </a:lnTo>
                  <a:lnTo>
                    <a:pt x="2734868" y="1041933"/>
                  </a:lnTo>
                  <a:lnTo>
                    <a:pt x="2735643" y="1044460"/>
                  </a:lnTo>
                  <a:lnTo>
                    <a:pt x="2739136" y="1071549"/>
                  </a:lnTo>
                  <a:lnTo>
                    <a:pt x="2739009" y="1073950"/>
                  </a:lnTo>
                  <a:lnTo>
                    <a:pt x="2738907" y="1075156"/>
                  </a:lnTo>
                  <a:lnTo>
                    <a:pt x="7200" y="714667"/>
                  </a:lnTo>
                  <a:lnTo>
                    <a:pt x="7213" y="714248"/>
                  </a:lnTo>
                  <a:lnTo>
                    <a:pt x="7518" y="278142"/>
                  </a:lnTo>
                  <a:lnTo>
                    <a:pt x="317" y="278130"/>
                  </a:lnTo>
                  <a:lnTo>
                    <a:pt x="12" y="717816"/>
                  </a:lnTo>
                  <a:lnTo>
                    <a:pt x="3136" y="721385"/>
                  </a:lnTo>
                  <a:lnTo>
                    <a:pt x="2737967" y="1082294"/>
                  </a:lnTo>
                  <a:lnTo>
                    <a:pt x="2737751" y="1083475"/>
                  </a:lnTo>
                  <a:lnTo>
                    <a:pt x="2723985" y="1115555"/>
                  </a:lnTo>
                  <a:lnTo>
                    <a:pt x="2817850" y="1089202"/>
                  </a:lnTo>
                  <a:close/>
                </a:path>
                <a:path w="6031230" h="1908809">
                  <a:moveTo>
                    <a:pt x="2821673" y="605320"/>
                  </a:moveTo>
                  <a:lnTo>
                    <a:pt x="2817037" y="602500"/>
                  </a:lnTo>
                  <a:lnTo>
                    <a:pt x="2738412" y="554596"/>
                  </a:lnTo>
                  <a:lnTo>
                    <a:pt x="2739225" y="557136"/>
                  </a:lnTo>
                  <a:lnTo>
                    <a:pt x="2743149" y="586790"/>
                  </a:lnTo>
                  <a:lnTo>
                    <a:pt x="2742996" y="589203"/>
                  </a:lnTo>
                  <a:lnTo>
                    <a:pt x="2742882" y="590397"/>
                  </a:lnTo>
                  <a:lnTo>
                    <a:pt x="765390" y="307060"/>
                  </a:lnTo>
                  <a:lnTo>
                    <a:pt x="765390" y="306628"/>
                  </a:lnTo>
                  <a:lnTo>
                    <a:pt x="765606" y="12"/>
                  </a:lnTo>
                  <a:lnTo>
                    <a:pt x="758405" y="0"/>
                  </a:lnTo>
                  <a:lnTo>
                    <a:pt x="758202" y="310184"/>
                  </a:lnTo>
                  <a:lnTo>
                    <a:pt x="761288" y="313753"/>
                  </a:lnTo>
                  <a:lnTo>
                    <a:pt x="2741866" y="597522"/>
                  </a:lnTo>
                  <a:lnTo>
                    <a:pt x="2741638" y="598703"/>
                  </a:lnTo>
                  <a:lnTo>
                    <a:pt x="2727515" y="630631"/>
                  </a:lnTo>
                  <a:lnTo>
                    <a:pt x="2821673" y="605320"/>
                  </a:lnTo>
                  <a:close/>
                </a:path>
                <a:path w="6031230" h="1908809">
                  <a:moveTo>
                    <a:pt x="5430139" y="1582928"/>
                  </a:moveTo>
                  <a:lnTo>
                    <a:pt x="5411038" y="1538351"/>
                  </a:lnTo>
                  <a:lnTo>
                    <a:pt x="5391734" y="1493316"/>
                  </a:lnTo>
                  <a:lnTo>
                    <a:pt x="5353329" y="1582928"/>
                  </a:lnTo>
                  <a:lnTo>
                    <a:pt x="5355729" y="1581772"/>
                  </a:lnTo>
                  <a:lnTo>
                    <a:pt x="5358130" y="1580680"/>
                  </a:lnTo>
                  <a:lnTo>
                    <a:pt x="5388140" y="1573428"/>
                  </a:lnTo>
                  <a:lnTo>
                    <a:pt x="5388140" y="1908606"/>
                  </a:lnTo>
                  <a:lnTo>
                    <a:pt x="5395341" y="1908606"/>
                  </a:lnTo>
                  <a:lnTo>
                    <a:pt x="5395341" y="1573428"/>
                  </a:lnTo>
                  <a:lnTo>
                    <a:pt x="5396535" y="1573479"/>
                  </a:lnTo>
                  <a:lnTo>
                    <a:pt x="5427738" y="1581772"/>
                  </a:lnTo>
                  <a:lnTo>
                    <a:pt x="5430139" y="1582928"/>
                  </a:lnTo>
                  <a:close/>
                </a:path>
                <a:path w="6031230" h="1908809">
                  <a:moveTo>
                    <a:pt x="6030925" y="1097559"/>
                  </a:moveTo>
                  <a:lnTo>
                    <a:pt x="5996127" y="1107059"/>
                  </a:lnTo>
                  <a:lnTo>
                    <a:pt x="5996127" y="63220"/>
                  </a:lnTo>
                  <a:lnTo>
                    <a:pt x="5988926" y="63220"/>
                  </a:lnTo>
                  <a:lnTo>
                    <a:pt x="5988926" y="1107071"/>
                  </a:lnTo>
                  <a:lnTo>
                    <a:pt x="5988926" y="1142136"/>
                  </a:lnTo>
                  <a:lnTo>
                    <a:pt x="5988913" y="1107059"/>
                  </a:lnTo>
                  <a:lnTo>
                    <a:pt x="5987720" y="1107008"/>
                  </a:lnTo>
                  <a:lnTo>
                    <a:pt x="5985319" y="1106817"/>
                  </a:lnTo>
                  <a:lnTo>
                    <a:pt x="5954115" y="1097559"/>
                  </a:lnTo>
                  <a:lnTo>
                    <a:pt x="5992520" y="1187170"/>
                  </a:lnTo>
                  <a:lnTo>
                    <a:pt x="6011824" y="1142136"/>
                  </a:lnTo>
                  <a:lnTo>
                    <a:pt x="6030925" y="1097559"/>
                  </a:lnTo>
                  <a:close/>
                </a:path>
              </a:pathLst>
            </a:custGeom>
            <a:solidFill>
              <a:srgbClr val="DD2B1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2" name="object 42"/>
          <p:cNvSpPr txBox="1"/>
          <p:nvPr/>
        </p:nvSpPr>
        <p:spPr>
          <a:xfrm>
            <a:off x="1078139" y="8632202"/>
            <a:ext cx="104711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V.Ryan</a:t>
            </a:r>
            <a:r>
              <a:rPr sz="12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©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2023</a:t>
            </a:r>
            <a:endParaRPr sz="1200">
              <a:latin typeface="Arial"/>
              <a:cs typeface="Arial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3429458" y="8437312"/>
            <a:ext cx="514984" cy="19050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ts val="730"/>
              </a:lnSpc>
              <a:spcBef>
                <a:spcPts val="120"/>
              </a:spcBef>
            </a:pPr>
            <a:r>
              <a:rPr sz="650" spc="-10" dirty="0">
                <a:solidFill>
                  <a:srgbClr val="676767"/>
                </a:solidFill>
                <a:latin typeface="Arial"/>
                <a:cs typeface="Arial"/>
              </a:rPr>
              <a:t>RYANMATIC</a:t>
            </a:r>
            <a:endParaRPr sz="650">
              <a:latin typeface="Arial"/>
              <a:cs typeface="Arial"/>
            </a:endParaRPr>
          </a:p>
          <a:p>
            <a:pPr marL="13970">
              <a:lnSpc>
                <a:spcPts val="550"/>
              </a:lnSpc>
            </a:pPr>
            <a:r>
              <a:rPr sz="500" dirty="0">
                <a:solidFill>
                  <a:srgbClr val="676767"/>
                </a:solidFill>
                <a:latin typeface="Arial"/>
                <a:cs typeface="Arial"/>
              </a:rPr>
              <a:t>Made</a:t>
            </a:r>
            <a:r>
              <a:rPr sz="500" spc="-25" dirty="0">
                <a:solidFill>
                  <a:srgbClr val="676767"/>
                </a:solidFill>
                <a:latin typeface="Arial"/>
                <a:cs typeface="Arial"/>
              </a:rPr>
              <a:t> </a:t>
            </a:r>
            <a:r>
              <a:rPr sz="500" dirty="0">
                <a:solidFill>
                  <a:srgbClr val="676767"/>
                </a:solidFill>
                <a:latin typeface="Arial"/>
                <a:cs typeface="Arial"/>
              </a:rPr>
              <a:t>in</a:t>
            </a:r>
            <a:r>
              <a:rPr sz="500" spc="-20" dirty="0">
                <a:solidFill>
                  <a:srgbClr val="676767"/>
                </a:solidFill>
                <a:latin typeface="Arial"/>
                <a:cs typeface="Arial"/>
              </a:rPr>
              <a:t> </a:t>
            </a:r>
            <a:r>
              <a:rPr sz="500" spc="-10" dirty="0">
                <a:solidFill>
                  <a:srgbClr val="676767"/>
                </a:solidFill>
                <a:latin typeface="Arial"/>
                <a:cs typeface="Arial"/>
              </a:rPr>
              <a:t>Keighley</a:t>
            </a:r>
            <a:endParaRPr sz="500">
              <a:latin typeface="Arial"/>
              <a:cs typeface="Arial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205044" y="5967875"/>
            <a:ext cx="7134859" cy="437515"/>
          </a:xfrm>
          <a:prstGeom prst="rect">
            <a:avLst/>
          </a:prstGeom>
        </p:spPr>
        <p:txBody>
          <a:bodyPr vert="horz" wrap="square" lIns="0" tIns="31750" rIns="0" bIns="0" rtlCol="0">
            <a:spAutoFit/>
          </a:bodyPr>
          <a:lstStyle/>
          <a:p>
            <a:pPr marL="12700" marR="5080">
              <a:lnSpc>
                <a:spcPts val="1560"/>
              </a:lnSpc>
              <a:spcBef>
                <a:spcPts val="250"/>
              </a:spcBef>
            </a:pP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2.</a:t>
            </a:r>
            <a:r>
              <a:rPr sz="1400" b="1" spc="7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Complete</a:t>
            </a:r>
            <a:r>
              <a:rPr sz="1400" spc="7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7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diagram</a:t>
            </a:r>
            <a:r>
              <a:rPr sz="1400" spc="7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400" spc="7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400" spc="7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spokeshave</a:t>
            </a:r>
            <a:r>
              <a:rPr sz="1400" spc="8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by</a:t>
            </a:r>
            <a:r>
              <a:rPr sz="1400" spc="7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adding</a:t>
            </a:r>
            <a:r>
              <a:rPr sz="1400" spc="7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7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missing</a:t>
            </a:r>
            <a:r>
              <a:rPr sz="1400" spc="7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labels,</a:t>
            </a:r>
            <a:r>
              <a:rPr sz="1400" spc="7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identiﬁed</a:t>
            </a:r>
            <a:r>
              <a:rPr sz="1400" spc="8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by</a:t>
            </a:r>
            <a:r>
              <a:rPr sz="1400" spc="7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the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arrows.</a:t>
            </a:r>
            <a:r>
              <a:rPr sz="1400" spc="2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i="1" spc="-10" dirty="0">
                <a:solidFill>
                  <a:srgbClr val="151616"/>
                </a:solidFill>
                <a:latin typeface="Arial"/>
                <a:cs typeface="Arial"/>
              </a:rPr>
              <a:t>9</a:t>
            </a:r>
            <a:r>
              <a:rPr sz="1400" b="1" i="1" spc="-1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i="1" spc="-10" dirty="0">
                <a:solidFill>
                  <a:srgbClr val="151616"/>
                </a:solidFill>
                <a:latin typeface="Arial"/>
                <a:cs typeface="Arial"/>
              </a:rPr>
              <a:t>marks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107</Words>
  <Application>Microsoft Office PowerPoint</Application>
  <PresentationFormat>Custom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spokesh1.cdr</dc:title>
  <dc:creator>BY V.RYAN</dc:creator>
  <cp:keywords>THE SPOKE SHAVE - EXAMINATION QUESTIONS</cp:keywords>
  <cp:lastModifiedBy>Vincent RYan</cp:lastModifiedBy>
  <cp:revision>1</cp:revision>
  <dcterms:created xsi:type="dcterms:W3CDTF">2023-03-02T13:18:57Z</dcterms:created>
  <dcterms:modified xsi:type="dcterms:W3CDTF">2023-03-02T13:19:13Z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2023-03-02T00:00:00Z</vt:filetime>
  </property>
  <property fmtid="{D5CDD505-2E9C-101B-9397-08002B2CF9AE}" pid="3" name="Creator">
    <vt:lpwstr>CorelDRAW 2017</vt:lpwstr>
  </property>
  <property fmtid="{D5CDD505-2E9C-101B-9397-08002B2CF9AE}" pid="4" name="LastSaved">
    <vt:filetime>2023-03-02T00:00:00Z</vt:filetime>
  </property>
  <property fmtid="{D5CDD505-2E9C-101B-9397-08002B2CF9AE}" pid="5" name="Producer">
    <vt:lpwstr>Corel PDF Engine Version 19.1.0.419</vt:lpwstr>
  </property>
</Properties>
</file>