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woodvic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woodvic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woodvic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99" y="194459"/>
            <a:ext cx="55200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WOODWORKING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VICE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9130" y="721249"/>
            <a:ext cx="5381625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420"/>
              </a:spcBef>
              <a:tabLst>
                <a:tab pos="140525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https://technologystudent.com/equip_ﬂsh/woodvice1.html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5" y="481759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2023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72" y="496871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78" y="1244775"/>
            <a:ext cx="688467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woodworking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features.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426" y="5491388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99" y="194459"/>
            <a:ext cx="55200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WOODWORKING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VICE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9130" y="721249"/>
            <a:ext cx="5381625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420"/>
              </a:spcBef>
              <a:tabLst>
                <a:tab pos="140525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https://technologystudent.com/equip_ﬂsh/woodvice1.html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5" y="481759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2023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72" y="496871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78" y="1244775"/>
            <a:ext cx="701294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woodworking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‘dog’.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426" y="3814988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95" y="194453"/>
            <a:ext cx="55200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WOODWORKING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VICE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913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420"/>
              </a:spcBef>
              <a:tabLst>
                <a:tab pos="140525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https://technologystudent.com/equip_ﬂsh/woodvice1.html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2023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210" y="1244769"/>
            <a:ext cx="65678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0232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woodworking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quick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release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lever.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function?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192" y="3721271"/>
            <a:ext cx="7186295" cy="9144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woodworking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vice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work,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than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‘dog’.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sketch(s)</a:t>
            </a:r>
            <a:r>
              <a:rPr sz="14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20955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6800" y="6320370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woodvice1.cdr</dc:title>
  <dc:creator>BY V.RYAN</dc:creator>
  <cp:keywords>THE WOODWORKING VICE - EXAMINATION QUESTIONS</cp:keywords>
  <cp:lastModifiedBy>Vincent RYan</cp:lastModifiedBy>
  <cp:revision>1</cp:revision>
  <dcterms:created xsi:type="dcterms:W3CDTF">2023-04-05T15:31:24Z</dcterms:created>
  <dcterms:modified xsi:type="dcterms:W3CDTF">2023-04-05T15:32:04Z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2023-04-05T00:00:00Z</vt:filetime>
  </property>
  <property fmtid="{D5CDD505-2E9C-101B-9397-08002B2CF9AE}" pid="5" name="Producer">
    <vt:lpwstr>Corel PDF Engine Version 19.1.0.419</vt:lpwstr>
  </property>
</Properties>
</file>