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94135" y="1716627"/>
            <a:ext cx="1899089" cy="21581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28300" y="4357219"/>
            <a:ext cx="570507" cy="4505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141294" y="3449249"/>
            <a:ext cx="2255520" cy="1033780"/>
          </a:xfrm>
          <a:custGeom>
            <a:avLst/>
            <a:gdLst/>
            <a:ahLst/>
            <a:cxnLst/>
            <a:rect l="l" t="t" r="r" b="b"/>
            <a:pathLst>
              <a:path w="2255520" h="1033779">
                <a:moveTo>
                  <a:pt x="1156485" y="0"/>
                </a:moveTo>
                <a:lnTo>
                  <a:pt x="1219050" y="1991"/>
                </a:lnTo>
                <a:lnTo>
                  <a:pt x="1279515" y="4069"/>
                </a:lnTo>
                <a:lnTo>
                  <a:pt x="1337904" y="6234"/>
                </a:lnTo>
                <a:lnTo>
                  <a:pt x="1394240" y="8483"/>
                </a:lnTo>
                <a:lnTo>
                  <a:pt x="1448547" y="10816"/>
                </a:lnTo>
                <a:lnTo>
                  <a:pt x="1500847" y="13231"/>
                </a:lnTo>
                <a:lnTo>
                  <a:pt x="1551165" y="15728"/>
                </a:lnTo>
                <a:lnTo>
                  <a:pt x="1599524" y="18305"/>
                </a:lnTo>
                <a:lnTo>
                  <a:pt x="1645947" y="20961"/>
                </a:lnTo>
                <a:lnTo>
                  <a:pt x="1690457" y="23694"/>
                </a:lnTo>
                <a:lnTo>
                  <a:pt x="1733078" y="26504"/>
                </a:lnTo>
                <a:lnTo>
                  <a:pt x="1773834" y="29390"/>
                </a:lnTo>
                <a:lnTo>
                  <a:pt x="1812747" y="32350"/>
                </a:lnTo>
                <a:lnTo>
                  <a:pt x="1885140" y="38489"/>
                </a:lnTo>
                <a:lnTo>
                  <a:pt x="1950444" y="44911"/>
                </a:lnTo>
                <a:lnTo>
                  <a:pt x="2008847" y="51606"/>
                </a:lnTo>
                <a:lnTo>
                  <a:pt x="2060536" y="58567"/>
                </a:lnTo>
                <a:lnTo>
                  <a:pt x="2105698" y="65783"/>
                </a:lnTo>
                <a:lnTo>
                  <a:pt x="2144520" y="73246"/>
                </a:lnTo>
                <a:lnTo>
                  <a:pt x="2191275" y="84880"/>
                </a:lnTo>
                <a:lnTo>
                  <a:pt x="2233172" y="101168"/>
                </a:lnTo>
                <a:lnTo>
                  <a:pt x="2255252" y="127109"/>
                </a:lnTo>
                <a:lnTo>
                  <a:pt x="2254476" y="131594"/>
                </a:lnTo>
                <a:lnTo>
                  <a:pt x="2225217" y="159363"/>
                </a:lnTo>
                <a:lnTo>
                  <a:pt x="2183993" y="178611"/>
                </a:lnTo>
                <a:lnTo>
                  <a:pt x="2142737" y="193381"/>
                </a:lnTo>
                <a:lnTo>
                  <a:pt x="2093322" y="208400"/>
                </a:lnTo>
                <a:lnTo>
                  <a:pt x="2056158" y="218537"/>
                </a:lnTo>
                <a:lnTo>
                  <a:pt x="2015836" y="228762"/>
                </a:lnTo>
                <a:lnTo>
                  <a:pt x="1972542" y="239066"/>
                </a:lnTo>
                <a:lnTo>
                  <a:pt x="1926464" y="249439"/>
                </a:lnTo>
                <a:lnTo>
                  <a:pt x="1877790" y="259873"/>
                </a:lnTo>
                <a:lnTo>
                  <a:pt x="1826706" y="270358"/>
                </a:lnTo>
                <a:lnTo>
                  <a:pt x="1773399" y="280884"/>
                </a:lnTo>
                <a:lnTo>
                  <a:pt x="1718056" y="291443"/>
                </a:lnTo>
                <a:lnTo>
                  <a:pt x="1660866" y="302024"/>
                </a:lnTo>
                <a:lnTo>
                  <a:pt x="1602014" y="312620"/>
                </a:lnTo>
                <a:lnTo>
                  <a:pt x="1541688" y="323220"/>
                </a:lnTo>
                <a:lnTo>
                  <a:pt x="1480076" y="333815"/>
                </a:lnTo>
                <a:lnTo>
                  <a:pt x="1417364" y="344396"/>
                </a:lnTo>
                <a:lnTo>
                  <a:pt x="1353739" y="354953"/>
                </a:lnTo>
                <a:lnTo>
                  <a:pt x="1289389" y="365478"/>
                </a:lnTo>
                <a:lnTo>
                  <a:pt x="1224500" y="375961"/>
                </a:lnTo>
                <a:lnTo>
                  <a:pt x="1159261" y="386393"/>
                </a:lnTo>
                <a:lnTo>
                  <a:pt x="1093857" y="396764"/>
                </a:lnTo>
                <a:lnTo>
                  <a:pt x="1028477" y="407065"/>
                </a:lnTo>
                <a:lnTo>
                  <a:pt x="963307" y="417286"/>
                </a:lnTo>
                <a:lnTo>
                  <a:pt x="898535" y="427420"/>
                </a:lnTo>
                <a:lnTo>
                  <a:pt x="866357" y="432450"/>
                </a:lnTo>
                <a:lnTo>
                  <a:pt x="834348" y="437455"/>
                </a:lnTo>
                <a:lnTo>
                  <a:pt x="770932" y="447384"/>
                </a:lnTo>
                <a:lnTo>
                  <a:pt x="708475" y="457196"/>
                </a:lnTo>
                <a:lnTo>
                  <a:pt x="647164" y="466882"/>
                </a:lnTo>
                <a:lnTo>
                  <a:pt x="587187" y="476434"/>
                </a:lnTo>
                <a:lnTo>
                  <a:pt x="528730" y="485841"/>
                </a:lnTo>
                <a:lnTo>
                  <a:pt x="471981" y="495094"/>
                </a:lnTo>
                <a:lnTo>
                  <a:pt x="417126" y="504185"/>
                </a:lnTo>
                <a:lnTo>
                  <a:pt x="364353" y="513104"/>
                </a:lnTo>
                <a:lnTo>
                  <a:pt x="313849" y="521841"/>
                </a:lnTo>
                <a:lnTo>
                  <a:pt x="265802" y="530387"/>
                </a:lnTo>
                <a:lnTo>
                  <a:pt x="220398" y="538733"/>
                </a:lnTo>
                <a:lnTo>
                  <a:pt x="177824" y="546870"/>
                </a:lnTo>
                <a:lnTo>
                  <a:pt x="138268" y="554788"/>
                </a:lnTo>
                <a:lnTo>
                  <a:pt x="70989" y="570119"/>
                </a:lnTo>
                <a:lnTo>
                  <a:pt x="26538" y="586714"/>
                </a:lnTo>
                <a:lnTo>
                  <a:pt x="0" y="614549"/>
                </a:lnTo>
                <a:lnTo>
                  <a:pt x="957" y="624520"/>
                </a:lnTo>
                <a:lnTo>
                  <a:pt x="30095" y="656196"/>
                </a:lnTo>
                <a:lnTo>
                  <a:pt x="69159" y="678552"/>
                </a:lnTo>
                <a:lnTo>
                  <a:pt x="121836" y="701688"/>
                </a:lnTo>
                <a:lnTo>
                  <a:pt x="186328" y="725420"/>
                </a:lnTo>
                <a:lnTo>
                  <a:pt x="260836" y="749566"/>
                </a:lnTo>
                <a:lnTo>
                  <a:pt x="301284" y="761738"/>
                </a:lnTo>
                <a:lnTo>
                  <a:pt x="343562" y="773944"/>
                </a:lnTo>
                <a:lnTo>
                  <a:pt x="387444" y="786163"/>
                </a:lnTo>
                <a:lnTo>
                  <a:pt x="432706" y="798372"/>
                </a:lnTo>
                <a:lnTo>
                  <a:pt x="479124" y="810548"/>
                </a:lnTo>
                <a:lnTo>
                  <a:pt x="526472" y="822667"/>
                </a:lnTo>
                <a:lnTo>
                  <a:pt x="574525" y="834708"/>
                </a:lnTo>
                <a:lnTo>
                  <a:pt x="623059" y="846647"/>
                </a:lnTo>
                <a:lnTo>
                  <a:pt x="671849" y="858461"/>
                </a:lnTo>
                <a:lnTo>
                  <a:pt x="720670" y="870129"/>
                </a:lnTo>
                <a:lnTo>
                  <a:pt x="769298" y="881626"/>
                </a:lnTo>
                <a:lnTo>
                  <a:pt x="817506" y="892931"/>
                </a:lnTo>
                <a:lnTo>
                  <a:pt x="865072" y="904020"/>
                </a:lnTo>
                <a:lnTo>
                  <a:pt x="911769" y="914871"/>
                </a:lnTo>
                <a:lnTo>
                  <a:pt x="957374" y="925460"/>
                </a:lnTo>
                <a:lnTo>
                  <a:pt x="1001661" y="935766"/>
                </a:lnTo>
                <a:lnTo>
                  <a:pt x="1057115" y="949976"/>
                </a:lnTo>
                <a:lnTo>
                  <a:pt x="1109416" y="965702"/>
                </a:lnTo>
                <a:lnTo>
                  <a:pt x="1158331" y="982432"/>
                </a:lnTo>
                <a:lnTo>
                  <a:pt x="1203626" y="999653"/>
                </a:lnTo>
                <a:lnTo>
                  <a:pt x="1245070" y="1016851"/>
                </a:lnTo>
                <a:lnTo>
                  <a:pt x="1282428" y="1033513"/>
                </a:lnTo>
              </a:path>
            </a:pathLst>
          </a:custGeom>
          <a:ln w="89999">
            <a:solidFill>
              <a:srgbClr val="4E55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prddes1/kettles4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754361A-E53D-43E4-80E8-F582B07B052A}"/>
              </a:ext>
            </a:extLst>
          </p:cNvPr>
          <p:cNvGrpSpPr/>
          <p:nvPr/>
        </p:nvGrpSpPr>
        <p:grpSpPr>
          <a:xfrm>
            <a:off x="361328" y="75573"/>
            <a:ext cx="6935506" cy="9465776"/>
            <a:chOff x="361328" y="75573"/>
            <a:chExt cx="6935506" cy="9465776"/>
          </a:xfrm>
        </p:grpSpPr>
        <p:sp>
          <p:nvSpPr>
            <p:cNvPr id="2" name="object 2"/>
            <p:cNvSpPr txBox="1"/>
            <p:nvPr/>
          </p:nvSpPr>
          <p:spPr>
            <a:xfrm>
              <a:off x="414213" y="923871"/>
              <a:ext cx="6878955" cy="5492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Everyday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domestic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such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2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kettles,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require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maintenance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keep</a:t>
              </a:r>
              <a:r>
                <a:rPr sz="12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them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safe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working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order.</a:t>
              </a:r>
              <a:endParaRPr sz="12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24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Label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identify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three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parts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kettle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could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eventually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fail,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stopping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working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properly.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1584705" y="75573"/>
              <a:ext cx="441769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MAINTENANCE</a:t>
              </a:r>
              <a:r>
                <a:rPr sz="1600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OF</a:t>
              </a:r>
              <a:r>
                <a:rPr sz="1600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PRODUCTS</a:t>
              </a:r>
              <a:r>
                <a:rPr sz="1600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QUESTIONS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20419" y="4946864"/>
              <a:ext cx="6876415" cy="947419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71755" algn="just">
                <a:lnSpc>
                  <a:spcPts val="1340"/>
                </a:lnSpc>
                <a:spcBef>
                  <a:spcPts val="22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Some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parts of the kettle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need checking and even maintenance,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ensure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 its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working life is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extended.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each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the parts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 named in question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1,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checks /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maintenance each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requires.</a:t>
              </a:r>
              <a:endParaRPr sz="1200" dirty="0">
                <a:latin typeface="Arial"/>
                <a:cs typeface="Arial"/>
              </a:endParaRPr>
            </a:p>
            <a:p>
              <a:pPr marL="25400">
                <a:lnSpc>
                  <a:spcPct val="100000"/>
                </a:lnSpc>
                <a:spcBef>
                  <a:spcPts val="1435"/>
                </a:spcBef>
                <a:tabLst>
                  <a:tab pos="686244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33282" y="6694154"/>
              <a:ext cx="682180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08470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NA</a:t>
              </a:r>
              <a:r>
                <a:rPr lang="en-GB" sz="1400" dirty="0">
                  <a:solidFill>
                    <a:srgbClr val="151616"/>
                  </a:solidFill>
                  <a:latin typeface="Arial"/>
                  <a:cs typeface="Arial"/>
                </a:rPr>
                <a:t>ME: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20458" y="7681541"/>
              <a:ext cx="686308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4974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PART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NAME: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69152" y="8729819"/>
              <a:ext cx="4716145" cy="81153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3a.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another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domestic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checked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regularly.</a:t>
              </a:r>
              <a:endParaRPr sz="12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6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25"/>
                </a:spcBef>
              </a:pPr>
              <a:endParaRPr sz="1250" dirty="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3b.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Briefly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checks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named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3a.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629279" y="650261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7995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https://technologystudent.com/prddes1/kettles4.html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129773" y="445668"/>
              <a:ext cx="209740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©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2011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2011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61328" y="460677"/>
              <a:ext cx="4559300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2478405" algn="l"/>
                </a:tabLst>
              </a:pP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WO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RL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ASS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C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-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F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OG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TEACHER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650" spc="1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https://ww</a:t>
              </a:r>
              <a:r>
                <a:rPr sz="650" spc="-2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w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kettle1.cdr</dc:title>
  <dc:creator>BY V.RYAN</dc:creator>
  <cp:keywords>REPAIR AND MAINTAIN - SIX Rs</cp:keywords>
  <cp:lastModifiedBy>Vincent RYan</cp:lastModifiedBy>
  <cp:revision>1</cp:revision>
  <dcterms:created xsi:type="dcterms:W3CDTF">2021-03-01T16:30:22Z</dcterms:created>
  <dcterms:modified xsi:type="dcterms:W3CDTF">2021-03-01T16:31:33Z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