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597" y="1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://www.technologystudent.com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https://technologystudent.com/prddes1/drilltl1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hyperlink" Target="https://www.facebook.com/groups/2549634481928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:a16="http://schemas.microsoft.com/office/drawing/2014/main" id="{522E6757-3700-49E6-BA26-1F9E07C77A0B}"/>
              </a:ext>
            </a:extLst>
          </p:cNvPr>
          <p:cNvGrpSpPr/>
          <p:nvPr/>
        </p:nvGrpSpPr>
        <p:grpSpPr>
          <a:xfrm>
            <a:off x="307242" y="46100"/>
            <a:ext cx="6953250" cy="9042134"/>
            <a:chOff x="307242" y="46100"/>
            <a:chExt cx="6953250" cy="9042134"/>
          </a:xfrm>
        </p:grpSpPr>
        <p:sp>
          <p:nvSpPr>
            <p:cNvPr id="2" name="object 2"/>
            <p:cNvSpPr txBox="1"/>
            <p:nvPr/>
          </p:nvSpPr>
          <p:spPr>
            <a:xfrm>
              <a:off x="2259062" y="46100"/>
              <a:ext cx="303974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MAINTENANCE</a:t>
              </a:r>
              <a:r>
                <a:rPr sz="1600" u="sng" spc="-2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OF</a:t>
              </a:r>
              <a:r>
                <a:rPr sz="1600" u="sng" spc="-2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PRODUCTS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307242" y="906660"/>
              <a:ext cx="6953250" cy="1282700"/>
            </a:xfrm>
            <a:prstGeom prst="rect">
              <a:avLst/>
            </a:prstGeom>
          </p:spPr>
          <p:txBody>
            <a:bodyPr vert="horz" wrap="square" lIns="0" tIns="28575" rIns="0" bIns="0" rtlCol="0">
              <a:spAutoFit/>
            </a:bodyPr>
            <a:lstStyle/>
            <a:p>
              <a:pPr marL="24130" marR="5080" algn="just">
                <a:lnSpc>
                  <a:spcPts val="1340"/>
                </a:lnSpc>
                <a:spcBef>
                  <a:spcPts val="225"/>
                </a:spcBef>
              </a:pP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Some products need maintenance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checks 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ensure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that they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are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not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damaged. Occasionally,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user </a:t>
              </a:r>
              <a:r>
                <a:rPr sz="1200" spc="-3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needs</a:t>
              </a:r>
              <a:r>
                <a:rPr sz="12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2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carry</a:t>
              </a:r>
              <a:r>
                <a:rPr sz="12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out</a:t>
              </a:r>
              <a:r>
                <a:rPr sz="12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maintenance</a:t>
              </a:r>
              <a:r>
                <a:rPr sz="12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2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ensure</a:t>
              </a:r>
              <a:r>
                <a:rPr sz="12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that</a:t>
              </a:r>
              <a:r>
                <a:rPr sz="12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products</a:t>
              </a:r>
              <a:r>
                <a:rPr sz="12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remain</a:t>
              </a:r>
              <a:r>
                <a:rPr sz="12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safe</a:t>
              </a:r>
              <a:r>
                <a:rPr sz="12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2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use.</a:t>
              </a:r>
              <a:r>
                <a:rPr sz="12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One</a:t>
              </a:r>
              <a:r>
                <a:rPr sz="12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such</a:t>
              </a:r>
              <a:r>
                <a:rPr sz="12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product</a:t>
              </a:r>
              <a:r>
                <a:rPr sz="12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2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2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power </a:t>
              </a:r>
              <a:r>
                <a:rPr sz="1200" spc="-3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drill,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shown</a:t>
              </a:r>
              <a:r>
                <a:rPr sz="1200" spc="-1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below.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Proper</a:t>
              </a:r>
              <a:r>
                <a:rPr sz="1200" spc="-1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maintenance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extends</a:t>
              </a:r>
              <a:r>
                <a:rPr sz="1200" spc="-1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will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extend</a:t>
              </a:r>
              <a:r>
                <a:rPr sz="1200" spc="-1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drills</a:t>
              </a:r>
              <a:r>
                <a:rPr sz="1200" spc="-1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working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life.</a:t>
              </a:r>
              <a:endParaRPr sz="12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</a:pPr>
              <a:endParaRPr sz="1600">
                <a:latin typeface="Arial"/>
                <a:cs typeface="Arial"/>
              </a:endParaRPr>
            </a:p>
            <a:p>
              <a:pPr marL="12700" marR="16510">
                <a:lnSpc>
                  <a:spcPts val="1340"/>
                </a:lnSpc>
                <a:spcBef>
                  <a:spcPts val="126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On</a:t>
              </a:r>
              <a:r>
                <a:rPr sz="1200" spc="-1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200" spc="-1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drawing</a:t>
              </a:r>
              <a:r>
                <a:rPr sz="1200" spc="-1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200" spc="-1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200" spc="-1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power</a:t>
              </a:r>
              <a:r>
                <a:rPr sz="1200" spc="-1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drill</a:t>
              </a:r>
              <a:r>
                <a:rPr sz="1200" spc="-1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(including</a:t>
              </a:r>
              <a:r>
                <a:rPr sz="1200" spc="-10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drill</a:t>
              </a:r>
              <a:r>
                <a:rPr sz="1200" spc="-1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bit),</a:t>
              </a:r>
              <a:r>
                <a:rPr sz="1200" spc="-1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identify</a:t>
              </a:r>
              <a:r>
                <a:rPr sz="1200" spc="-1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parts</a:t>
              </a:r>
              <a:r>
                <a:rPr sz="1200" spc="-1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that</a:t>
              </a:r>
              <a:r>
                <a:rPr sz="1200" spc="-1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need</a:t>
              </a:r>
              <a:r>
                <a:rPr sz="1200" spc="-1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checking</a:t>
              </a:r>
              <a:r>
                <a:rPr sz="1200" spc="-10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for</a:t>
              </a:r>
              <a:r>
                <a:rPr sz="1200" spc="-1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damage</a:t>
              </a:r>
              <a:r>
                <a:rPr sz="1200" spc="-1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or</a:t>
              </a:r>
              <a:r>
                <a:rPr sz="1200" spc="-1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normal </a:t>
              </a:r>
              <a:r>
                <a:rPr sz="1200" spc="-3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wear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tear.</a:t>
              </a:r>
              <a:r>
                <a:rPr sz="1200" spc="-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Add</a:t>
              </a:r>
              <a:r>
                <a:rPr sz="1200" spc="-1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notes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explain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how</a:t>
              </a:r>
              <a:r>
                <a:rPr sz="1200" spc="-1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damage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/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wear</a:t>
              </a:r>
              <a:r>
                <a:rPr sz="1200" spc="-1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tear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can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be</a:t>
              </a:r>
              <a:r>
                <a:rPr sz="1200" spc="-1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corrected.</a:t>
              </a:r>
              <a:endParaRPr sz="1200">
                <a:latin typeface="Arial"/>
                <a:cs typeface="Arial"/>
              </a:endParaRPr>
            </a:p>
          </p:txBody>
        </p:sp>
        <p:grpSp>
          <p:nvGrpSpPr>
            <p:cNvPr id="4" name="object 4"/>
            <p:cNvGrpSpPr/>
            <p:nvPr/>
          </p:nvGrpSpPr>
          <p:grpSpPr>
            <a:xfrm>
              <a:off x="1276207" y="3277984"/>
              <a:ext cx="4279265" cy="5810250"/>
              <a:chOff x="1276207" y="3277984"/>
              <a:chExt cx="4279265" cy="5810250"/>
            </a:xfrm>
          </p:grpSpPr>
          <p:pic>
            <p:nvPicPr>
              <p:cNvPr id="5" name="object 5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4082364" y="8406039"/>
                <a:ext cx="877517" cy="681854"/>
              </a:xfrm>
              <a:prstGeom prst="rect">
                <a:avLst/>
              </a:prstGeom>
            </p:spPr>
          </p:pic>
          <p:sp>
            <p:nvSpPr>
              <p:cNvPr id="6" name="object 6"/>
              <p:cNvSpPr/>
              <p:nvPr/>
            </p:nvSpPr>
            <p:spPr>
              <a:xfrm>
                <a:off x="4652604" y="4645641"/>
                <a:ext cx="49530" cy="114935"/>
              </a:xfrm>
              <a:custGeom>
                <a:avLst/>
                <a:gdLst/>
                <a:ahLst/>
                <a:cxnLst/>
                <a:rect l="l" t="t" r="r" b="b"/>
                <a:pathLst>
                  <a:path w="49529" h="114935">
                    <a:moveTo>
                      <a:pt x="27697" y="0"/>
                    </a:moveTo>
                    <a:lnTo>
                      <a:pt x="0" y="108921"/>
                    </a:lnTo>
                    <a:lnTo>
                      <a:pt x="21243" y="114321"/>
                    </a:lnTo>
                    <a:lnTo>
                      <a:pt x="48941" y="5403"/>
                    </a:lnTo>
                    <a:lnTo>
                      <a:pt x="27697" y="0"/>
                    </a:lnTo>
                    <a:close/>
                  </a:path>
                </a:pathLst>
              </a:custGeom>
              <a:solidFill>
                <a:srgbClr val="A42F2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" name="object 7"/>
              <p:cNvSpPr/>
              <p:nvPr/>
            </p:nvSpPr>
            <p:spPr>
              <a:xfrm>
                <a:off x="4604212" y="4436546"/>
                <a:ext cx="224154" cy="358775"/>
              </a:xfrm>
              <a:custGeom>
                <a:avLst/>
                <a:gdLst/>
                <a:ahLst/>
                <a:cxnLst/>
                <a:rect l="l" t="t" r="r" b="b"/>
                <a:pathLst>
                  <a:path w="224154" h="358775">
                    <a:moveTo>
                      <a:pt x="119599" y="0"/>
                    </a:moveTo>
                    <a:lnTo>
                      <a:pt x="8211" y="36521"/>
                    </a:lnTo>
                    <a:lnTo>
                      <a:pt x="3649" y="41999"/>
                    </a:lnTo>
                    <a:lnTo>
                      <a:pt x="912" y="48389"/>
                    </a:lnTo>
                    <a:lnTo>
                      <a:pt x="0" y="55693"/>
                    </a:lnTo>
                    <a:lnTo>
                      <a:pt x="911" y="63910"/>
                    </a:lnTo>
                    <a:lnTo>
                      <a:pt x="24478" y="88358"/>
                    </a:lnTo>
                    <a:lnTo>
                      <a:pt x="46561" y="115033"/>
                    </a:lnTo>
                    <a:lnTo>
                      <a:pt x="66817" y="144449"/>
                    </a:lnTo>
                    <a:lnTo>
                      <a:pt x="84902" y="177120"/>
                    </a:lnTo>
                    <a:lnTo>
                      <a:pt x="87702" y="216547"/>
                    </a:lnTo>
                    <a:lnTo>
                      <a:pt x="83995" y="253809"/>
                    </a:lnTo>
                    <a:lnTo>
                      <a:pt x="74808" y="289245"/>
                    </a:lnTo>
                    <a:lnTo>
                      <a:pt x="61167" y="323197"/>
                    </a:lnTo>
                    <a:lnTo>
                      <a:pt x="62995" y="337005"/>
                    </a:lnTo>
                    <a:lnTo>
                      <a:pt x="66648" y="346933"/>
                    </a:lnTo>
                    <a:lnTo>
                      <a:pt x="72125" y="352297"/>
                    </a:lnTo>
                    <a:lnTo>
                      <a:pt x="79426" y="352414"/>
                    </a:lnTo>
                    <a:lnTo>
                      <a:pt x="113176" y="358519"/>
                    </a:lnTo>
                    <a:lnTo>
                      <a:pt x="149495" y="358119"/>
                    </a:lnTo>
                    <a:lnTo>
                      <a:pt x="186842" y="353953"/>
                    </a:lnTo>
                    <a:lnTo>
                      <a:pt x="223678" y="348761"/>
                    </a:lnTo>
                    <a:lnTo>
                      <a:pt x="119599" y="0"/>
                    </a:lnTo>
                    <a:close/>
                  </a:path>
                </a:pathLst>
              </a:custGeom>
              <a:solidFill>
                <a:srgbClr val="DD2B1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8"/>
              <p:cNvSpPr/>
              <p:nvPr/>
            </p:nvSpPr>
            <p:spPr>
              <a:xfrm>
                <a:off x="4604212" y="4436546"/>
                <a:ext cx="224154" cy="358775"/>
              </a:xfrm>
              <a:custGeom>
                <a:avLst/>
                <a:gdLst/>
                <a:ahLst/>
                <a:cxnLst/>
                <a:rect l="l" t="t" r="r" b="b"/>
                <a:pathLst>
                  <a:path w="224154" h="358775">
                    <a:moveTo>
                      <a:pt x="119599" y="0"/>
                    </a:moveTo>
                    <a:lnTo>
                      <a:pt x="91751" y="9129"/>
                    </a:lnTo>
                    <a:lnTo>
                      <a:pt x="63905" y="18259"/>
                    </a:lnTo>
                    <a:lnTo>
                      <a:pt x="36058" y="27390"/>
                    </a:lnTo>
                    <a:lnTo>
                      <a:pt x="8211" y="36521"/>
                    </a:lnTo>
                    <a:lnTo>
                      <a:pt x="3649" y="41999"/>
                    </a:lnTo>
                    <a:lnTo>
                      <a:pt x="912" y="48389"/>
                    </a:lnTo>
                    <a:lnTo>
                      <a:pt x="0" y="55693"/>
                    </a:lnTo>
                    <a:lnTo>
                      <a:pt x="911" y="63910"/>
                    </a:lnTo>
                    <a:lnTo>
                      <a:pt x="24478" y="88358"/>
                    </a:lnTo>
                    <a:lnTo>
                      <a:pt x="46561" y="115033"/>
                    </a:lnTo>
                    <a:lnTo>
                      <a:pt x="66817" y="144449"/>
                    </a:lnTo>
                    <a:lnTo>
                      <a:pt x="84902" y="177120"/>
                    </a:lnTo>
                    <a:lnTo>
                      <a:pt x="87702" y="216547"/>
                    </a:lnTo>
                    <a:lnTo>
                      <a:pt x="83995" y="253809"/>
                    </a:lnTo>
                    <a:lnTo>
                      <a:pt x="74808" y="289245"/>
                    </a:lnTo>
                    <a:lnTo>
                      <a:pt x="61167" y="323197"/>
                    </a:lnTo>
                    <a:lnTo>
                      <a:pt x="62995" y="337005"/>
                    </a:lnTo>
                    <a:lnTo>
                      <a:pt x="66648" y="346933"/>
                    </a:lnTo>
                    <a:lnTo>
                      <a:pt x="72125" y="352297"/>
                    </a:lnTo>
                    <a:lnTo>
                      <a:pt x="79426" y="352414"/>
                    </a:lnTo>
                    <a:lnTo>
                      <a:pt x="113176" y="358519"/>
                    </a:lnTo>
                    <a:lnTo>
                      <a:pt x="149495" y="358119"/>
                    </a:lnTo>
                    <a:lnTo>
                      <a:pt x="186842" y="353953"/>
                    </a:lnTo>
                    <a:lnTo>
                      <a:pt x="223678" y="348761"/>
                    </a:lnTo>
                    <a:lnTo>
                      <a:pt x="208809" y="298937"/>
                    </a:lnTo>
                    <a:lnTo>
                      <a:pt x="193941" y="249114"/>
                    </a:lnTo>
                    <a:lnTo>
                      <a:pt x="179073" y="199291"/>
                    </a:lnTo>
                    <a:lnTo>
                      <a:pt x="164204" y="149469"/>
                    </a:lnTo>
                    <a:lnTo>
                      <a:pt x="149336" y="99646"/>
                    </a:lnTo>
                    <a:lnTo>
                      <a:pt x="134467" y="49823"/>
                    </a:lnTo>
                    <a:lnTo>
                      <a:pt x="119599" y="0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9"/>
              <p:cNvSpPr/>
              <p:nvPr/>
            </p:nvSpPr>
            <p:spPr>
              <a:xfrm>
                <a:off x="5110905" y="5893415"/>
                <a:ext cx="154940" cy="351155"/>
              </a:xfrm>
              <a:custGeom>
                <a:avLst/>
                <a:gdLst/>
                <a:ahLst/>
                <a:cxnLst/>
                <a:rect l="l" t="t" r="r" b="b"/>
                <a:pathLst>
                  <a:path w="154939" h="351154">
                    <a:moveTo>
                      <a:pt x="154724" y="0"/>
                    </a:moveTo>
                    <a:lnTo>
                      <a:pt x="0" y="0"/>
                    </a:lnTo>
                    <a:lnTo>
                      <a:pt x="15472" y="350709"/>
                    </a:lnTo>
                    <a:lnTo>
                      <a:pt x="131514" y="350709"/>
                    </a:lnTo>
                    <a:lnTo>
                      <a:pt x="154724" y="0"/>
                    </a:lnTo>
                    <a:close/>
                  </a:path>
                </a:pathLst>
              </a:custGeom>
              <a:solidFill>
                <a:srgbClr val="323231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5110905" y="5893415"/>
                <a:ext cx="154940" cy="351155"/>
              </a:xfrm>
              <a:custGeom>
                <a:avLst/>
                <a:gdLst/>
                <a:ahLst/>
                <a:cxnLst/>
                <a:rect l="l" t="t" r="r" b="b"/>
                <a:pathLst>
                  <a:path w="154939" h="351154">
                    <a:moveTo>
                      <a:pt x="0" y="0"/>
                    </a:moveTo>
                    <a:lnTo>
                      <a:pt x="154724" y="0"/>
                    </a:lnTo>
                    <a:lnTo>
                      <a:pt x="131514" y="350709"/>
                    </a:lnTo>
                    <a:lnTo>
                      <a:pt x="15472" y="350709"/>
                    </a:lnTo>
                    <a:lnTo>
                      <a:pt x="0" y="0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5095433" y="5847001"/>
                <a:ext cx="180975" cy="46990"/>
              </a:xfrm>
              <a:custGeom>
                <a:avLst/>
                <a:gdLst/>
                <a:ahLst/>
                <a:cxnLst/>
                <a:rect l="l" t="t" r="r" b="b"/>
                <a:pathLst>
                  <a:path w="180975" h="46989">
                    <a:moveTo>
                      <a:pt x="180511" y="0"/>
                    </a:moveTo>
                    <a:lnTo>
                      <a:pt x="0" y="0"/>
                    </a:lnTo>
                    <a:lnTo>
                      <a:pt x="0" y="46418"/>
                    </a:lnTo>
                    <a:lnTo>
                      <a:pt x="180511" y="46418"/>
                    </a:lnTo>
                    <a:lnTo>
                      <a:pt x="180511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2"/>
              <p:cNvSpPr/>
              <p:nvPr/>
            </p:nvSpPr>
            <p:spPr>
              <a:xfrm>
                <a:off x="2534843" y="3713070"/>
                <a:ext cx="168910" cy="213360"/>
              </a:xfrm>
              <a:custGeom>
                <a:avLst/>
                <a:gdLst/>
                <a:ahLst/>
                <a:cxnLst/>
                <a:rect l="l" t="t" r="r" b="b"/>
                <a:pathLst>
                  <a:path w="168910" h="213360">
                    <a:moveTo>
                      <a:pt x="168757" y="0"/>
                    </a:moveTo>
                    <a:lnTo>
                      <a:pt x="0" y="0"/>
                    </a:lnTo>
                    <a:lnTo>
                      <a:pt x="0" y="74637"/>
                    </a:lnTo>
                    <a:lnTo>
                      <a:pt x="0" y="213334"/>
                    </a:lnTo>
                    <a:lnTo>
                      <a:pt x="168757" y="213334"/>
                    </a:lnTo>
                    <a:lnTo>
                      <a:pt x="168757" y="74637"/>
                    </a:lnTo>
                    <a:lnTo>
                      <a:pt x="168757" y="0"/>
                    </a:lnTo>
                    <a:close/>
                  </a:path>
                </a:pathLst>
              </a:custGeom>
              <a:solidFill>
                <a:srgbClr val="ECECE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3"/>
              <p:cNvSpPr/>
              <p:nvPr/>
            </p:nvSpPr>
            <p:spPr>
              <a:xfrm>
                <a:off x="2505438" y="3713069"/>
                <a:ext cx="198755" cy="213360"/>
              </a:xfrm>
              <a:custGeom>
                <a:avLst/>
                <a:gdLst/>
                <a:ahLst/>
                <a:cxnLst/>
                <a:rect l="l" t="t" r="r" b="b"/>
                <a:pathLst>
                  <a:path w="198755" h="213360">
                    <a:moveTo>
                      <a:pt x="198165" y="213324"/>
                    </a:moveTo>
                    <a:lnTo>
                      <a:pt x="198165" y="0"/>
                    </a:lnTo>
                    <a:lnTo>
                      <a:pt x="0" y="0"/>
                    </a:lnTo>
                    <a:lnTo>
                      <a:pt x="0" y="213324"/>
                    </a:lnTo>
                    <a:lnTo>
                      <a:pt x="198165" y="213324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4"/>
              <p:cNvSpPr/>
              <p:nvPr/>
            </p:nvSpPr>
            <p:spPr>
              <a:xfrm>
                <a:off x="2060985" y="3620984"/>
                <a:ext cx="162560" cy="397510"/>
              </a:xfrm>
              <a:custGeom>
                <a:avLst/>
                <a:gdLst/>
                <a:ahLst/>
                <a:cxnLst/>
                <a:rect l="l" t="t" r="r" b="b"/>
                <a:pathLst>
                  <a:path w="162560" h="397510">
                    <a:moveTo>
                      <a:pt x="0" y="397497"/>
                    </a:moveTo>
                    <a:lnTo>
                      <a:pt x="162313" y="397497"/>
                    </a:lnTo>
                    <a:lnTo>
                      <a:pt x="162313" y="0"/>
                    </a:lnTo>
                    <a:lnTo>
                      <a:pt x="0" y="0"/>
                    </a:lnTo>
                    <a:lnTo>
                      <a:pt x="0" y="397497"/>
                    </a:lnTo>
                    <a:close/>
                  </a:path>
                </a:pathLst>
              </a:custGeom>
              <a:solidFill>
                <a:srgbClr val="D9D9DA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5"/>
              <p:cNvSpPr/>
              <p:nvPr/>
            </p:nvSpPr>
            <p:spPr>
              <a:xfrm>
                <a:off x="2060985" y="3620984"/>
                <a:ext cx="255270" cy="397510"/>
              </a:xfrm>
              <a:custGeom>
                <a:avLst/>
                <a:gdLst/>
                <a:ahLst/>
                <a:cxnLst/>
                <a:rect l="l" t="t" r="r" b="b"/>
                <a:pathLst>
                  <a:path w="255269" h="397510">
                    <a:moveTo>
                      <a:pt x="0" y="0"/>
                    </a:moveTo>
                    <a:lnTo>
                      <a:pt x="255064" y="0"/>
                    </a:lnTo>
                    <a:lnTo>
                      <a:pt x="255064" y="397497"/>
                    </a:lnTo>
                    <a:lnTo>
                      <a:pt x="0" y="397497"/>
                    </a:lnTo>
                    <a:lnTo>
                      <a:pt x="0" y="0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6" name="object 16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276207" y="3774254"/>
                <a:ext cx="726426" cy="92328"/>
              </a:xfrm>
              <a:prstGeom prst="rect">
                <a:avLst/>
              </a:prstGeom>
            </p:spPr>
          </p:pic>
          <p:sp>
            <p:nvSpPr>
              <p:cNvPr id="17" name="object 17"/>
              <p:cNvSpPr/>
              <p:nvPr/>
            </p:nvSpPr>
            <p:spPr>
              <a:xfrm>
                <a:off x="1938204" y="3620984"/>
                <a:ext cx="123189" cy="397510"/>
              </a:xfrm>
              <a:custGeom>
                <a:avLst/>
                <a:gdLst/>
                <a:ahLst/>
                <a:cxnLst/>
                <a:rect l="l" t="t" r="r" b="b"/>
                <a:pathLst>
                  <a:path w="123189" h="397510">
                    <a:moveTo>
                      <a:pt x="122525" y="0"/>
                    </a:moveTo>
                    <a:lnTo>
                      <a:pt x="0" y="62240"/>
                    </a:lnTo>
                    <a:lnTo>
                      <a:pt x="0" y="331944"/>
                    </a:lnTo>
                    <a:lnTo>
                      <a:pt x="122637" y="396888"/>
                    </a:lnTo>
                    <a:lnTo>
                      <a:pt x="122525" y="0"/>
                    </a:lnTo>
                    <a:close/>
                  </a:path>
                </a:pathLst>
              </a:custGeom>
              <a:solidFill>
                <a:srgbClr val="ECECE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8"/>
              <p:cNvSpPr/>
              <p:nvPr/>
            </p:nvSpPr>
            <p:spPr>
              <a:xfrm>
                <a:off x="1938204" y="3620984"/>
                <a:ext cx="123189" cy="397510"/>
              </a:xfrm>
              <a:custGeom>
                <a:avLst/>
                <a:gdLst/>
                <a:ahLst/>
                <a:cxnLst/>
                <a:rect l="l" t="t" r="r" b="b"/>
                <a:pathLst>
                  <a:path w="123189" h="397510">
                    <a:moveTo>
                      <a:pt x="122525" y="0"/>
                    </a:moveTo>
                    <a:lnTo>
                      <a:pt x="0" y="62240"/>
                    </a:lnTo>
                    <a:lnTo>
                      <a:pt x="0" y="331944"/>
                    </a:lnTo>
                    <a:lnTo>
                      <a:pt x="122637" y="396888"/>
                    </a:lnTo>
                    <a:lnTo>
                      <a:pt x="122525" y="0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9" name="object 19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871186" y="3844926"/>
                <a:ext cx="69019" cy="68925"/>
              </a:xfrm>
              <a:prstGeom prst="rect">
                <a:avLst/>
              </a:prstGeom>
            </p:spPr>
          </p:pic>
          <p:pic>
            <p:nvPicPr>
              <p:cNvPr id="20" name="object 20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871186" y="3715671"/>
                <a:ext cx="69019" cy="74531"/>
              </a:xfrm>
              <a:prstGeom prst="rect">
                <a:avLst/>
              </a:prstGeom>
            </p:spPr>
          </p:pic>
          <p:pic>
            <p:nvPicPr>
              <p:cNvPr id="21" name="object 21"/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2082801" y="3768675"/>
                <a:ext cx="102118" cy="102116"/>
              </a:xfrm>
              <a:prstGeom prst="rect">
                <a:avLst/>
              </a:prstGeom>
            </p:spPr>
          </p:pic>
          <p:pic>
            <p:nvPicPr>
              <p:cNvPr id="22" name="object 22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2221642" y="3277984"/>
                <a:ext cx="3333799" cy="2594812"/>
              </a:xfrm>
              <a:prstGeom prst="rect">
                <a:avLst/>
              </a:prstGeom>
            </p:spPr>
          </p:pic>
          <p:sp>
            <p:nvSpPr>
              <p:cNvPr id="23" name="object 23"/>
              <p:cNvSpPr/>
              <p:nvPr/>
            </p:nvSpPr>
            <p:spPr>
              <a:xfrm>
                <a:off x="4924789" y="6357143"/>
                <a:ext cx="385445" cy="375920"/>
              </a:xfrm>
              <a:custGeom>
                <a:avLst/>
                <a:gdLst/>
                <a:ahLst/>
                <a:cxnLst/>
                <a:rect l="l" t="t" r="r" b="b"/>
                <a:pathLst>
                  <a:path w="385445" h="375920">
                    <a:moveTo>
                      <a:pt x="34829" y="0"/>
                    </a:moveTo>
                    <a:lnTo>
                      <a:pt x="0" y="35942"/>
                    </a:lnTo>
                    <a:lnTo>
                      <a:pt x="350434" y="375526"/>
                    </a:lnTo>
                    <a:lnTo>
                      <a:pt x="385260" y="339584"/>
                    </a:lnTo>
                    <a:lnTo>
                      <a:pt x="34829" y="0"/>
                    </a:lnTo>
                    <a:close/>
                  </a:path>
                </a:pathLst>
              </a:custGeom>
              <a:solidFill>
                <a:srgbClr val="C4C5C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4"/>
              <p:cNvSpPr/>
              <p:nvPr/>
            </p:nvSpPr>
            <p:spPr>
              <a:xfrm>
                <a:off x="4924789" y="6357143"/>
                <a:ext cx="385445" cy="375920"/>
              </a:xfrm>
              <a:custGeom>
                <a:avLst/>
                <a:gdLst/>
                <a:ahLst/>
                <a:cxnLst/>
                <a:rect l="l" t="t" r="r" b="b"/>
                <a:pathLst>
                  <a:path w="385445" h="375920">
                    <a:moveTo>
                      <a:pt x="34829" y="0"/>
                    </a:moveTo>
                    <a:lnTo>
                      <a:pt x="385260" y="339584"/>
                    </a:lnTo>
                    <a:lnTo>
                      <a:pt x="350434" y="375526"/>
                    </a:lnTo>
                    <a:lnTo>
                      <a:pt x="0" y="35942"/>
                    </a:lnTo>
                    <a:lnTo>
                      <a:pt x="34829" y="0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5"/>
              <p:cNvSpPr/>
              <p:nvPr/>
            </p:nvSpPr>
            <p:spPr>
              <a:xfrm>
                <a:off x="4988832" y="6378102"/>
                <a:ext cx="328930" cy="302895"/>
              </a:xfrm>
              <a:custGeom>
                <a:avLst/>
                <a:gdLst/>
                <a:ahLst/>
                <a:cxnLst/>
                <a:rect l="l" t="t" r="r" b="b"/>
                <a:pathLst>
                  <a:path w="328929" h="302895">
                    <a:moveTo>
                      <a:pt x="247284" y="0"/>
                    </a:moveTo>
                    <a:lnTo>
                      <a:pt x="55009" y="66109"/>
                    </a:lnTo>
                    <a:lnTo>
                      <a:pt x="27285" y="89363"/>
                    </a:lnTo>
                    <a:lnTo>
                      <a:pt x="8981" y="119586"/>
                    </a:lnTo>
                    <a:lnTo>
                      <a:pt x="0" y="154118"/>
                    </a:lnTo>
                    <a:lnTo>
                      <a:pt x="242" y="190297"/>
                    </a:lnTo>
                    <a:lnTo>
                      <a:pt x="28006" y="256952"/>
                    </a:lnTo>
                    <a:lnTo>
                      <a:pt x="91485" y="298260"/>
                    </a:lnTo>
                    <a:lnTo>
                      <a:pt x="136372" y="302756"/>
                    </a:lnTo>
                    <a:lnTo>
                      <a:pt x="328648" y="236649"/>
                    </a:lnTo>
                    <a:lnTo>
                      <a:pt x="247284" y="0"/>
                    </a:lnTo>
                    <a:close/>
                  </a:path>
                </a:pathLst>
              </a:custGeom>
              <a:solidFill>
                <a:srgbClr val="6868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6"/>
              <p:cNvSpPr/>
              <p:nvPr/>
            </p:nvSpPr>
            <p:spPr>
              <a:xfrm>
                <a:off x="4988832" y="6378102"/>
                <a:ext cx="328930" cy="302895"/>
              </a:xfrm>
              <a:custGeom>
                <a:avLst/>
                <a:gdLst/>
                <a:ahLst/>
                <a:cxnLst/>
                <a:rect l="l" t="t" r="r" b="b"/>
                <a:pathLst>
                  <a:path w="328929" h="302895">
                    <a:moveTo>
                      <a:pt x="247284" y="0"/>
                    </a:moveTo>
                    <a:lnTo>
                      <a:pt x="199216" y="16526"/>
                    </a:lnTo>
                    <a:lnTo>
                      <a:pt x="151147" y="33053"/>
                    </a:lnTo>
                    <a:lnTo>
                      <a:pt x="103077" y="49581"/>
                    </a:lnTo>
                    <a:lnTo>
                      <a:pt x="55009" y="66109"/>
                    </a:lnTo>
                    <a:lnTo>
                      <a:pt x="27285" y="89363"/>
                    </a:lnTo>
                    <a:lnTo>
                      <a:pt x="8981" y="119586"/>
                    </a:lnTo>
                    <a:lnTo>
                      <a:pt x="0" y="154118"/>
                    </a:lnTo>
                    <a:lnTo>
                      <a:pt x="242" y="190297"/>
                    </a:lnTo>
                    <a:lnTo>
                      <a:pt x="28006" y="256952"/>
                    </a:lnTo>
                    <a:lnTo>
                      <a:pt x="91485" y="298260"/>
                    </a:lnTo>
                    <a:lnTo>
                      <a:pt x="136372" y="302756"/>
                    </a:lnTo>
                    <a:lnTo>
                      <a:pt x="328648" y="236649"/>
                    </a:lnTo>
                    <a:lnTo>
                      <a:pt x="247284" y="0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7" name="object 27"/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5031590" y="6462205"/>
                <a:ext cx="168530" cy="168530"/>
              </a:xfrm>
              <a:prstGeom prst="rect">
                <a:avLst/>
              </a:prstGeom>
            </p:spPr>
          </p:pic>
        </p:grpSp>
        <p:sp>
          <p:nvSpPr>
            <p:cNvPr id="28" name="object 28"/>
            <p:cNvSpPr txBox="1"/>
            <p:nvPr/>
          </p:nvSpPr>
          <p:spPr>
            <a:xfrm>
              <a:off x="3761248" y="5318184"/>
              <a:ext cx="260985" cy="287655"/>
            </a:xfrm>
            <a:prstGeom prst="rect">
              <a:avLst/>
            </a:prstGeom>
          </p:spPr>
          <p:txBody>
            <a:bodyPr vert="horz" wrap="square" lIns="0" tIns="28575" rIns="0" bIns="0" rtlCol="0">
              <a:spAutoFit/>
            </a:bodyPr>
            <a:lstStyle/>
            <a:p>
              <a:pPr marR="4445" algn="ctr">
                <a:lnSpc>
                  <a:spcPct val="100000"/>
                </a:lnSpc>
                <a:spcBef>
                  <a:spcPts val="225"/>
                </a:spcBef>
              </a:pPr>
              <a:r>
                <a:rPr sz="450" spc="20" dirty="0">
                  <a:solidFill>
                    <a:srgbClr val="FFFFFF"/>
                  </a:solidFill>
                  <a:latin typeface="Arial"/>
                  <a:cs typeface="Arial"/>
                </a:rPr>
                <a:t>A</a:t>
              </a:r>
              <a:endParaRPr sz="450">
                <a:latin typeface="Arial"/>
                <a:cs typeface="Arial"/>
              </a:endParaRPr>
            </a:p>
            <a:p>
              <a:pPr algn="ctr">
                <a:lnSpc>
                  <a:spcPct val="100000"/>
                </a:lnSpc>
                <a:spcBef>
                  <a:spcPts val="140"/>
                </a:spcBef>
                <a:tabLst>
                  <a:tab pos="193675" algn="l"/>
                </a:tabLst>
              </a:pPr>
              <a:r>
                <a:rPr sz="450" spc="20" dirty="0">
                  <a:solidFill>
                    <a:srgbClr val="FFFFFF"/>
                  </a:solidFill>
                  <a:latin typeface="Arial"/>
                  <a:cs typeface="Arial"/>
                </a:rPr>
                <a:t>D	B</a:t>
              </a:r>
              <a:endParaRPr sz="450">
                <a:latin typeface="Arial"/>
                <a:cs typeface="Arial"/>
              </a:endParaRPr>
            </a:p>
            <a:p>
              <a:pPr marR="10160" algn="ctr">
                <a:lnSpc>
                  <a:spcPct val="100000"/>
                </a:lnSpc>
                <a:spcBef>
                  <a:spcPts val="170"/>
                </a:spcBef>
              </a:pPr>
              <a:r>
                <a:rPr sz="450" spc="20" dirty="0">
                  <a:solidFill>
                    <a:srgbClr val="FFFFFF"/>
                  </a:solidFill>
                  <a:latin typeface="Arial"/>
                  <a:cs typeface="Arial"/>
                </a:rPr>
                <a:t>C</a:t>
              </a:r>
              <a:endParaRPr sz="450">
                <a:latin typeface="Arial"/>
                <a:cs typeface="Arial"/>
              </a:endParaRPr>
            </a:p>
          </p:txBody>
        </p:sp>
        <p:grpSp>
          <p:nvGrpSpPr>
            <p:cNvPr id="29" name="object 29"/>
            <p:cNvGrpSpPr/>
            <p:nvPr/>
          </p:nvGrpSpPr>
          <p:grpSpPr>
            <a:xfrm>
              <a:off x="1464837" y="4329180"/>
              <a:ext cx="3016250" cy="2343785"/>
              <a:chOff x="1464837" y="4329180"/>
              <a:chExt cx="3016250" cy="2343785"/>
            </a:xfrm>
          </p:grpSpPr>
          <p:pic>
            <p:nvPicPr>
              <p:cNvPr id="30" name="object 30"/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1464837" y="4329180"/>
                <a:ext cx="660047" cy="301880"/>
              </a:xfrm>
              <a:prstGeom prst="rect">
                <a:avLst/>
              </a:prstGeom>
            </p:spPr>
          </p:pic>
          <p:pic>
            <p:nvPicPr>
              <p:cNvPr id="31" name="object 31"/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3820719" y="6370945"/>
                <a:ext cx="660045" cy="301880"/>
              </a:xfrm>
              <a:prstGeom prst="rect">
                <a:avLst/>
              </a:prstGeom>
            </p:spPr>
          </p:pic>
        </p:grpSp>
        <p:sp>
          <p:nvSpPr>
            <p:cNvPr id="32" name="object 32"/>
            <p:cNvSpPr txBox="1"/>
            <p:nvPr/>
          </p:nvSpPr>
          <p:spPr>
            <a:xfrm>
              <a:off x="2651537" y="4900806"/>
              <a:ext cx="711200" cy="27495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R="36830" algn="r">
                <a:lnSpc>
                  <a:spcPts val="985"/>
                </a:lnSpc>
                <a:spcBef>
                  <a:spcPts val="95"/>
                </a:spcBef>
                <a:tabLst>
                  <a:tab pos="279400" algn="l"/>
                </a:tabLst>
              </a:pPr>
              <a:r>
                <a:rPr sz="850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Times New Roman"/>
                  <a:cs typeface="Times New Roman"/>
                </a:rPr>
                <a:t> 	</a:t>
              </a:r>
              <a:r>
                <a:rPr sz="850" spc="-5" dirty="0">
                  <a:solidFill>
                    <a:srgbClr val="151616"/>
                  </a:solidFill>
                  <a:latin typeface="Arial"/>
                  <a:cs typeface="Arial"/>
                </a:rPr>
                <a:t>FRONT</a:t>
              </a:r>
              <a:endParaRPr sz="850">
                <a:latin typeface="Arial"/>
                <a:cs typeface="Arial"/>
              </a:endParaRPr>
            </a:p>
            <a:p>
              <a:pPr marR="5080" algn="r">
                <a:lnSpc>
                  <a:spcPts val="985"/>
                </a:lnSpc>
              </a:pPr>
              <a:r>
                <a:rPr sz="850" spc="-5" dirty="0">
                  <a:solidFill>
                    <a:srgbClr val="151616"/>
                  </a:solidFill>
                  <a:latin typeface="Arial"/>
                  <a:cs typeface="Arial"/>
                </a:rPr>
                <a:t>HANDLE</a:t>
              </a:r>
              <a:endParaRPr sz="850">
                <a:latin typeface="Arial"/>
                <a:cs typeface="Arial"/>
              </a:endParaRPr>
            </a:p>
          </p:txBody>
        </p:sp>
        <p:sp>
          <p:nvSpPr>
            <p:cNvPr id="33" name="object 33"/>
            <p:cNvSpPr txBox="1"/>
            <p:nvPr/>
          </p:nvSpPr>
          <p:spPr>
            <a:xfrm>
              <a:off x="3795873" y="4396846"/>
              <a:ext cx="902969" cy="27495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ts val="985"/>
                </a:lnSpc>
                <a:spcBef>
                  <a:spcPts val="95"/>
                </a:spcBef>
                <a:tabLst>
                  <a:tab pos="889635" algn="l"/>
                </a:tabLst>
              </a:pPr>
              <a:r>
                <a:rPr sz="850" spc="-5" dirty="0">
                  <a:solidFill>
                    <a:srgbClr val="151616"/>
                  </a:solidFill>
                  <a:latin typeface="Arial"/>
                  <a:cs typeface="Arial"/>
                </a:rPr>
                <a:t>ON/OFF </a:t>
              </a:r>
              <a:r>
                <a:rPr sz="850" spc="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850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Times New Roman"/>
                  <a:cs typeface="Times New Roman"/>
                </a:rPr>
                <a:t> </a:t>
              </a:r>
              <a:r>
                <a:rPr sz="85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Times New Roman"/>
                  <a:cs typeface="Times New Roman"/>
                </a:rPr>
                <a:t>	</a:t>
              </a:r>
              <a:endParaRPr sz="850">
                <a:latin typeface="Times New Roman"/>
                <a:cs typeface="Times New Roman"/>
              </a:endParaRPr>
            </a:p>
            <a:p>
              <a:pPr marL="12700">
                <a:lnSpc>
                  <a:spcPts val="985"/>
                </a:lnSpc>
              </a:pPr>
              <a:r>
                <a:rPr sz="850" spc="-5" dirty="0">
                  <a:solidFill>
                    <a:srgbClr val="151616"/>
                  </a:solidFill>
                  <a:latin typeface="Arial"/>
                  <a:cs typeface="Arial"/>
                </a:rPr>
                <a:t>SWITCH</a:t>
              </a:r>
              <a:endParaRPr sz="850">
                <a:latin typeface="Arial"/>
                <a:cs typeface="Arial"/>
              </a:endParaRPr>
            </a:p>
          </p:txBody>
        </p:sp>
        <p:sp>
          <p:nvSpPr>
            <p:cNvPr id="34" name="object 34"/>
            <p:cNvSpPr txBox="1"/>
            <p:nvPr/>
          </p:nvSpPr>
          <p:spPr>
            <a:xfrm>
              <a:off x="5294348" y="3053500"/>
              <a:ext cx="934719" cy="274955"/>
            </a:xfrm>
            <a:prstGeom prst="rect">
              <a:avLst/>
            </a:prstGeom>
          </p:spPr>
          <p:txBody>
            <a:bodyPr vert="horz" wrap="square" lIns="0" tIns="23495" rIns="0" bIns="0" rtlCol="0">
              <a:spAutoFit/>
            </a:bodyPr>
            <a:lstStyle/>
            <a:p>
              <a:pPr marL="203835" marR="5080" indent="-191770">
                <a:lnSpc>
                  <a:spcPts val="950"/>
                </a:lnSpc>
                <a:spcBef>
                  <a:spcPts val="185"/>
                </a:spcBef>
              </a:pPr>
              <a:r>
                <a:rPr sz="850" spc="-5" dirty="0">
                  <a:solidFill>
                    <a:srgbClr val="151616"/>
                  </a:solidFill>
                  <a:latin typeface="Arial"/>
                  <a:cs typeface="Arial"/>
                </a:rPr>
                <a:t>HAMMER</a:t>
              </a:r>
              <a:r>
                <a:rPr sz="850" spc="-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850" spc="-5" dirty="0">
                  <a:solidFill>
                    <a:srgbClr val="151616"/>
                  </a:solidFill>
                  <a:latin typeface="Arial"/>
                  <a:cs typeface="Arial"/>
                </a:rPr>
                <a:t>ACTION  CONTROL</a:t>
              </a:r>
              <a:endParaRPr sz="850">
                <a:latin typeface="Arial"/>
                <a:cs typeface="Arial"/>
              </a:endParaRPr>
            </a:p>
          </p:txBody>
        </p:sp>
        <p:sp>
          <p:nvSpPr>
            <p:cNvPr id="35" name="object 35"/>
            <p:cNvSpPr txBox="1"/>
            <p:nvPr/>
          </p:nvSpPr>
          <p:spPr>
            <a:xfrm>
              <a:off x="4343699" y="5129969"/>
              <a:ext cx="450215" cy="274955"/>
            </a:xfrm>
            <a:prstGeom prst="rect">
              <a:avLst/>
            </a:prstGeom>
          </p:spPr>
          <p:txBody>
            <a:bodyPr vert="horz" wrap="square" lIns="0" tIns="23495" rIns="0" bIns="0" rtlCol="0">
              <a:spAutoFit/>
            </a:bodyPr>
            <a:lstStyle/>
            <a:p>
              <a:pPr marL="12700" marR="5080">
                <a:lnSpc>
                  <a:spcPts val="950"/>
                </a:lnSpc>
                <a:spcBef>
                  <a:spcPts val="185"/>
                </a:spcBef>
              </a:pPr>
              <a:r>
                <a:rPr sz="850" spc="-5" dirty="0">
                  <a:solidFill>
                    <a:srgbClr val="151616"/>
                  </a:solidFill>
                  <a:latin typeface="Arial"/>
                  <a:cs typeface="Arial"/>
                </a:rPr>
                <a:t>SWITCH  LOCK</a:t>
              </a:r>
              <a:endParaRPr sz="850">
                <a:latin typeface="Arial"/>
                <a:cs typeface="Arial"/>
              </a:endParaRPr>
            </a:p>
          </p:txBody>
        </p:sp>
        <p:sp>
          <p:nvSpPr>
            <p:cNvPr id="36" name="object 36"/>
            <p:cNvSpPr txBox="1"/>
            <p:nvPr/>
          </p:nvSpPr>
          <p:spPr>
            <a:xfrm>
              <a:off x="3603575" y="5690928"/>
              <a:ext cx="1151255" cy="586740"/>
            </a:xfrm>
            <a:prstGeom prst="rect">
              <a:avLst/>
            </a:prstGeom>
          </p:spPr>
          <p:txBody>
            <a:bodyPr vert="horz" wrap="square" lIns="0" tIns="23495" rIns="0" bIns="0" rtlCol="0">
              <a:spAutoFit/>
            </a:bodyPr>
            <a:lstStyle/>
            <a:p>
              <a:pPr marL="12700" marR="604520" indent="80645">
                <a:lnSpc>
                  <a:spcPts val="950"/>
                </a:lnSpc>
                <a:spcBef>
                  <a:spcPts val="185"/>
                </a:spcBef>
              </a:pPr>
              <a:r>
                <a:rPr sz="850" spc="-5" dirty="0">
                  <a:solidFill>
                    <a:srgbClr val="151616"/>
                  </a:solidFill>
                  <a:latin typeface="Arial"/>
                  <a:cs typeface="Arial"/>
                </a:rPr>
                <a:t>SPEED </a:t>
              </a:r>
              <a:r>
                <a:rPr sz="8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850" spc="-5" dirty="0">
                  <a:solidFill>
                    <a:srgbClr val="151616"/>
                  </a:solidFill>
                  <a:latin typeface="Arial"/>
                  <a:cs typeface="Arial"/>
                </a:rPr>
                <a:t>CONTROL</a:t>
              </a:r>
              <a:endParaRPr sz="850">
                <a:latin typeface="Arial"/>
                <a:cs typeface="Arial"/>
              </a:endParaRPr>
            </a:p>
            <a:p>
              <a:pPr marL="839469" marR="5080" indent="-83820">
                <a:lnSpc>
                  <a:spcPts val="950"/>
                </a:lnSpc>
                <a:spcBef>
                  <a:spcPts val="555"/>
                </a:spcBef>
              </a:pPr>
              <a:r>
                <a:rPr sz="850" spc="-5" dirty="0">
                  <a:solidFill>
                    <a:srgbClr val="151616"/>
                  </a:solidFill>
                  <a:latin typeface="Arial"/>
                  <a:cs typeface="Arial"/>
                </a:rPr>
                <a:t>CHUCK  KEY</a:t>
              </a:r>
              <a:endParaRPr sz="850">
                <a:latin typeface="Arial"/>
                <a:cs typeface="Arial"/>
              </a:endParaRPr>
            </a:p>
          </p:txBody>
        </p:sp>
        <p:grpSp>
          <p:nvGrpSpPr>
            <p:cNvPr id="37" name="object 37"/>
            <p:cNvGrpSpPr/>
            <p:nvPr/>
          </p:nvGrpSpPr>
          <p:grpSpPr>
            <a:xfrm>
              <a:off x="1171401" y="3262892"/>
              <a:ext cx="5403850" cy="5365750"/>
              <a:chOff x="1171401" y="3262892"/>
              <a:chExt cx="5403850" cy="5365750"/>
            </a:xfrm>
          </p:grpSpPr>
          <p:sp>
            <p:nvSpPr>
              <p:cNvPr id="38" name="object 38"/>
              <p:cNvSpPr/>
              <p:nvPr/>
            </p:nvSpPr>
            <p:spPr>
              <a:xfrm>
                <a:off x="4228721" y="6187129"/>
                <a:ext cx="179705" cy="158750"/>
              </a:xfrm>
              <a:custGeom>
                <a:avLst/>
                <a:gdLst/>
                <a:ahLst/>
                <a:cxnLst/>
                <a:rect l="l" t="t" r="r" b="b"/>
                <a:pathLst>
                  <a:path w="179704" h="158750">
                    <a:moveTo>
                      <a:pt x="179445" y="0"/>
                    </a:moveTo>
                    <a:lnTo>
                      <a:pt x="0" y="158507"/>
                    </a:lnTo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9"/>
              <p:cNvSpPr/>
              <p:nvPr/>
            </p:nvSpPr>
            <p:spPr>
              <a:xfrm>
                <a:off x="4228721" y="6280283"/>
                <a:ext cx="67945" cy="6540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65404">
                    <a:moveTo>
                      <a:pt x="23440" y="0"/>
                    </a:moveTo>
                    <a:lnTo>
                      <a:pt x="0" y="65354"/>
                    </a:lnTo>
                    <a:lnTo>
                      <a:pt x="67749" y="50162"/>
                    </a:lnTo>
                    <a:lnTo>
                      <a:pt x="23440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40"/>
              <p:cNvSpPr/>
              <p:nvPr/>
            </p:nvSpPr>
            <p:spPr>
              <a:xfrm>
                <a:off x="4728175" y="6190120"/>
                <a:ext cx="179705" cy="158750"/>
              </a:xfrm>
              <a:custGeom>
                <a:avLst/>
                <a:gdLst/>
                <a:ahLst/>
                <a:cxnLst/>
                <a:rect l="l" t="t" r="r" b="b"/>
                <a:pathLst>
                  <a:path w="179704" h="158750">
                    <a:moveTo>
                      <a:pt x="0" y="0"/>
                    </a:moveTo>
                    <a:lnTo>
                      <a:pt x="179442" y="158508"/>
                    </a:lnTo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41"/>
              <p:cNvSpPr/>
              <p:nvPr/>
            </p:nvSpPr>
            <p:spPr>
              <a:xfrm>
                <a:off x="4839868" y="6283275"/>
                <a:ext cx="67945" cy="6540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65404">
                    <a:moveTo>
                      <a:pt x="44309" y="0"/>
                    </a:moveTo>
                    <a:lnTo>
                      <a:pt x="0" y="50158"/>
                    </a:lnTo>
                    <a:lnTo>
                      <a:pt x="67749" y="65354"/>
                    </a:lnTo>
                    <a:lnTo>
                      <a:pt x="44309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2"/>
              <p:cNvSpPr/>
              <p:nvPr/>
            </p:nvSpPr>
            <p:spPr>
              <a:xfrm>
                <a:off x="5130274" y="3264480"/>
                <a:ext cx="327025" cy="148590"/>
              </a:xfrm>
              <a:custGeom>
                <a:avLst/>
                <a:gdLst/>
                <a:ahLst/>
                <a:cxnLst/>
                <a:rect l="l" t="t" r="r" b="b"/>
                <a:pathLst>
                  <a:path w="327025" h="148589">
                    <a:moveTo>
                      <a:pt x="326743" y="0"/>
                    </a:moveTo>
                    <a:lnTo>
                      <a:pt x="0" y="148517"/>
                    </a:lnTo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3"/>
              <p:cNvSpPr/>
              <p:nvPr/>
            </p:nvSpPr>
            <p:spPr>
              <a:xfrm>
                <a:off x="4600029" y="3357368"/>
                <a:ext cx="600075" cy="1205865"/>
              </a:xfrm>
              <a:custGeom>
                <a:avLst/>
                <a:gdLst/>
                <a:ahLst/>
                <a:cxnLst/>
                <a:rect l="l" t="t" r="r" b="b"/>
                <a:pathLst>
                  <a:path w="600075" h="1205864">
                    <a:moveTo>
                      <a:pt x="60921" y="1172502"/>
                    </a:moveTo>
                    <a:lnTo>
                      <a:pt x="177" y="1138872"/>
                    </a:lnTo>
                    <a:lnTo>
                      <a:pt x="0" y="1205788"/>
                    </a:lnTo>
                    <a:lnTo>
                      <a:pt x="60921" y="1172502"/>
                    </a:lnTo>
                    <a:close/>
                  </a:path>
                  <a:path w="600075" h="1205864">
                    <a:moveTo>
                      <a:pt x="599465" y="60921"/>
                    </a:moveTo>
                    <a:lnTo>
                      <a:pt x="571766" y="0"/>
                    </a:lnTo>
                    <a:lnTo>
                      <a:pt x="530237" y="55638"/>
                    </a:lnTo>
                    <a:lnTo>
                      <a:pt x="599465" y="60921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4"/>
              <p:cNvSpPr/>
              <p:nvPr/>
            </p:nvSpPr>
            <p:spPr>
              <a:xfrm>
                <a:off x="4688399" y="4583325"/>
                <a:ext cx="370840" cy="489584"/>
              </a:xfrm>
              <a:custGeom>
                <a:avLst/>
                <a:gdLst/>
                <a:ahLst/>
                <a:cxnLst/>
                <a:rect l="l" t="t" r="r" b="b"/>
                <a:pathLst>
                  <a:path w="370839" h="489585">
                    <a:moveTo>
                      <a:pt x="0" y="489294"/>
                    </a:moveTo>
                    <a:lnTo>
                      <a:pt x="370587" y="0"/>
                    </a:lnTo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5"/>
              <p:cNvSpPr/>
              <p:nvPr/>
            </p:nvSpPr>
            <p:spPr>
              <a:xfrm>
                <a:off x="2664231" y="4583325"/>
                <a:ext cx="2395220" cy="473709"/>
              </a:xfrm>
              <a:custGeom>
                <a:avLst/>
                <a:gdLst/>
                <a:ahLst/>
                <a:cxnLst/>
                <a:rect l="l" t="t" r="r" b="b"/>
                <a:pathLst>
                  <a:path w="2395220" h="473710">
                    <a:moveTo>
                      <a:pt x="60833" y="406158"/>
                    </a:moveTo>
                    <a:lnTo>
                      <a:pt x="0" y="439623"/>
                    </a:lnTo>
                    <a:lnTo>
                      <a:pt x="60833" y="473087"/>
                    </a:lnTo>
                    <a:lnTo>
                      <a:pt x="60833" y="406158"/>
                    </a:lnTo>
                    <a:close/>
                  </a:path>
                  <a:path w="2395220" h="473710">
                    <a:moveTo>
                      <a:pt x="2394750" y="0"/>
                    </a:moveTo>
                    <a:lnTo>
                      <a:pt x="2331351" y="28295"/>
                    </a:lnTo>
                    <a:lnTo>
                      <a:pt x="2384691" y="68707"/>
                    </a:lnTo>
                    <a:lnTo>
                      <a:pt x="2394750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6"/>
              <p:cNvSpPr/>
              <p:nvPr/>
            </p:nvSpPr>
            <p:spPr>
              <a:xfrm>
                <a:off x="1563166" y="3977306"/>
                <a:ext cx="2618740" cy="42545"/>
              </a:xfrm>
              <a:custGeom>
                <a:avLst/>
                <a:gdLst/>
                <a:ahLst/>
                <a:cxnLst/>
                <a:rect l="l" t="t" r="r" b="b"/>
                <a:pathLst>
                  <a:path w="2618740" h="42545">
                    <a:moveTo>
                      <a:pt x="972896" y="0"/>
                    </a:moveTo>
                    <a:lnTo>
                      <a:pt x="0" y="0"/>
                    </a:lnTo>
                    <a:lnTo>
                      <a:pt x="0" y="42125"/>
                    </a:lnTo>
                    <a:lnTo>
                      <a:pt x="972896" y="42125"/>
                    </a:lnTo>
                    <a:lnTo>
                      <a:pt x="972896" y="0"/>
                    </a:lnTo>
                    <a:close/>
                  </a:path>
                  <a:path w="2618740" h="42545">
                    <a:moveTo>
                      <a:pt x="2618524" y="0"/>
                    </a:moveTo>
                    <a:lnTo>
                      <a:pt x="1134491" y="0"/>
                    </a:lnTo>
                    <a:lnTo>
                      <a:pt x="1134491" y="42125"/>
                    </a:lnTo>
                    <a:lnTo>
                      <a:pt x="2618524" y="42125"/>
                    </a:lnTo>
                    <a:lnTo>
                      <a:pt x="2618524" y="0"/>
                    </a:lnTo>
                    <a:close/>
                  </a:path>
                </a:pathLst>
              </a:custGeom>
              <a:solidFill>
                <a:srgbClr val="98999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7" name="object 47"/>
              <p:cNvSpPr/>
              <p:nvPr/>
            </p:nvSpPr>
            <p:spPr>
              <a:xfrm>
                <a:off x="1563170" y="3977298"/>
                <a:ext cx="2618740" cy="42545"/>
              </a:xfrm>
              <a:custGeom>
                <a:avLst/>
                <a:gdLst/>
                <a:ahLst/>
                <a:cxnLst/>
                <a:rect l="l" t="t" r="r" b="b"/>
                <a:pathLst>
                  <a:path w="2618740" h="42545">
                    <a:moveTo>
                      <a:pt x="0" y="0"/>
                    </a:moveTo>
                    <a:lnTo>
                      <a:pt x="2618524" y="0"/>
                    </a:lnTo>
                    <a:lnTo>
                      <a:pt x="2618524" y="42134"/>
                    </a:lnTo>
                    <a:lnTo>
                      <a:pt x="0" y="42134"/>
                    </a:lnTo>
                    <a:lnTo>
                      <a:pt x="0" y="0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8" name="object 48"/>
              <p:cNvSpPr/>
              <p:nvPr/>
            </p:nvSpPr>
            <p:spPr>
              <a:xfrm>
                <a:off x="4180946" y="3962361"/>
                <a:ext cx="29209" cy="70485"/>
              </a:xfrm>
              <a:custGeom>
                <a:avLst/>
                <a:gdLst/>
                <a:ahLst/>
                <a:cxnLst/>
                <a:rect l="l" t="t" r="r" b="b"/>
                <a:pathLst>
                  <a:path w="29210" h="70485">
                    <a:moveTo>
                      <a:pt x="22190" y="0"/>
                    </a:moveTo>
                    <a:lnTo>
                      <a:pt x="14316" y="0"/>
                    </a:lnTo>
                    <a:lnTo>
                      <a:pt x="6443" y="0"/>
                    </a:lnTo>
                    <a:lnTo>
                      <a:pt x="0" y="6443"/>
                    </a:lnTo>
                    <a:lnTo>
                      <a:pt x="0" y="63878"/>
                    </a:lnTo>
                    <a:lnTo>
                      <a:pt x="6443" y="70318"/>
                    </a:lnTo>
                    <a:lnTo>
                      <a:pt x="22190" y="70318"/>
                    </a:lnTo>
                    <a:lnTo>
                      <a:pt x="28630" y="63878"/>
                    </a:lnTo>
                    <a:lnTo>
                      <a:pt x="28630" y="6443"/>
                    </a:lnTo>
                    <a:lnTo>
                      <a:pt x="22190" y="0"/>
                    </a:lnTo>
                    <a:close/>
                  </a:path>
                </a:pathLst>
              </a:custGeom>
              <a:solidFill>
                <a:srgbClr val="98999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9" name="object 49"/>
              <p:cNvSpPr/>
              <p:nvPr/>
            </p:nvSpPr>
            <p:spPr>
              <a:xfrm>
                <a:off x="4180946" y="3962361"/>
                <a:ext cx="29209" cy="70485"/>
              </a:xfrm>
              <a:custGeom>
                <a:avLst/>
                <a:gdLst/>
                <a:ahLst/>
                <a:cxnLst/>
                <a:rect l="l" t="t" r="r" b="b"/>
                <a:pathLst>
                  <a:path w="29210" h="70485">
                    <a:moveTo>
                      <a:pt x="14316" y="0"/>
                    </a:moveTo>
                    <a:lnTo>
                      <a:pt x="22190" y="0"/>
                    </a:lnTo>
                    <a:lnTo>
                      <a:pt x="28630" y="6443"/>
                    </a:lnTo>
                    <a:lnTo>
                      <a:pt x="28630" y="14317"/>
                    </a:lnTo>
                    <a:lnTo>
                      <a:pt x="28630" y="56005"/>
                    </a:lnTo>
                    <a:lnTo>
                      <a:pt x="28630" y="63878"/>
                    </a:lnTo>
                    <a:lnTo>
                      <a:pt x="22190" y="70318"/>
                    </a:lnTo>
                    <a:lnTo>
                      <a:pt x="14316" y="70318"/>
                    </a:lnTo>
                    <a:lnTo>
                      <a:pt x="6443" y="70318"/>
                    </a:lnTo>
                    <a:lnTo>
                      <a:pt x="0" y="63878"/>
                    </a:lnTo>
                    <a:lnTo>
                      <a:pt x="0" y="56005"/>
                    </a:lnTo>
                    <a:lnTo>
                      <a:pt x="0" y="14317"/>
                    </a:lnTo>
                    <a:lnTo>
                      <a:pt x="0" y="6443"/>
                    </a:lnTo>
                    <a:lnTo>
                      <a:pt x="6443" y="0"/>
                    </a:lnTo>
                    <a:lnTo>
                      <a:pt x="14316" y="0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0" name="object 50"/>
              <p:cNvSpPr/>
              <p:nvPr/>
            </p:nvSpPr>
            <p:spPr>
              <a:xfrm>
                <a:off x="2536074" y="3922361"/>
                <a:ext cx="161925" cy="177800"/>
              </a:xfrm>
              <a:custGeom>
                <a:avLst/>
                <a:gdLst/>
                <a:ahLst/>
                <a:cxnLst/>
                <a:rect l="l" t="t" r="r" b="b"/>
                <a:pathLst>
                  <a:path w="161925" h="177800">
                    <a:moveTo>
                      <a:pt x="0" y="177746"/>
                    </a:moveTo>
                    <a:lnTo>
                      <a:pt x="161592" y="177746"/>
                    </a:lnTo>
                    <a:lnTo>
                      <a:pt x="161592" y="0"/>
                    </a:lnTo>
                    <a:lnTo>
                      <a:pt x="0" y="0"/>
                    </a:lnTo>
                    <a:lnTo>
                      <a:pt x="0" y="177746"/>
                    </a:lnTo>
                    <a:close/>
                  </a:path>
                </a:pathLst>
              </a:custGeom>
              <a:solidFill>
                <a:srgbClr val="C4C5C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1" name="object 51"/>
              <p:cNvSpPr/>
              <p:nvPr/>
            </p:nvSpPr>
            <p:spPr>
              <a:xfrm>
                <a:off x="2536074" y="3825407"/>
                <a:ext cx="161925" cy="274955"/>
              </a:xfrm>
              <a:custGeom>
                <a:avLst/>
                <a:gdLst/>
                <a:ahLst/>
                <a:cxnLst/>
                <a:rect l="l" t="t" r="r" b="b"/>
                <a:pathLst>
                  <a:path w="161925" h="274954">
                    <a:moveTo>
                      <a:pt x="0" y="0"/>
                    </a:moveTo>
                    <a:lnTo>
                      <a:pt x="161592" y="0"/>
                    </a:lnTo>
                    <a:lnTo>
                      <a:pt x="161592" y="274700"/>
                    </a:lnTo>
                    <a:lnTo>
                      <a:pt x="0" y="274700"/>
                    </a:lnTo>
                    <a:lnTo>
                      <a:pt x="0" y="0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2" name="object 52"/>
              <p:cNvSpPr/>
              <p:nvPr/>
            </p:nvSpPr>
            <p:spPr>
              <a:xfrm>
                <a:off x="2536074" y="3825407"/>
                <a:ext cx="161925" cy="97155"/>
              </a:xfrm>
              <a:custGeom>
                <a:avLst/>
                <a:gdLst/>
                <a:ahLst/>
                <a:cxnLst/>
                <a:rect l="l" t="t" r="r" b="b"/>
                <a:pathLst>
                  <a:path w="161925" h="97154">
                    <a:moveTo>
                      <a:pt x="161589" y="0"/>
                    </a:moveTo>
                    <a:lnTo>
                      <a:pt x="0" y="0"/>
                    </a:lnTo>
                    <a:lnTo>
                      <a:pt x="0" y="96954"/>
                    </a:lnTo>
                    <a:lnTo>
                      <a:pt x="161589" y="96954"/>
                    </a:lnTo>
                    <a:lnTo>
                      <a:pt x="161589" y="0"/>
                    </a:lnTo>
                    <a:close/>
                  </a:path>
                </a:pathLst>
              </a:custGeom>
              <a:solidFill>
                <a:srgbClr val="AFB0B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3" name="object 53"/>
              <p:cNvSpPr/>
              <p:nvPr/>
            </p:nvSpPr>
            <p:spPr>
              <a:xfrm>
                <a:off x="2536074" y="3825407"/>
                <a:ext cx="815340" cy="495300"/>
              </a:xfrm>
              <a:custGeom>
                <a:avLst/>
                <a:gdLst/>
                <a:ahLst/>
                <a:cxnLst/>
                <a:rect l="l" t="t" r="r" b="b"/>
                <a:pathLst>
                  <a:path w="815339" h="495300">
                    <a:moveTo>
                      <a:pt x="0" y="0"/>
                    </a:moveTo>
                    <a:lnTo>
                      <a:pt x="161589" y="0"/>
                    </a:lnTo>
                    <a:lnTo>
                      <a:pt x="161589" y="96954"/>
                    </a:lnTo>
                    <a:lnTo>
                      <a:pt x="0" y="96954"/>
                    </a:lnTo>
                    <a:lnTo>
                      <a:pt x="0" y="0"/>
                    </a:lnTo>
                    <a:close/>
                  </a:path>
                  <a:path w="815339" h="495300">
                    <a:moveTo>
                      <a:pt x="814917" y="495006"/>
                    </a:moveTo>
                    <a:lnTo>
                      <a:pt x="676464" y="175967"/>
                    </a:lnTo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4" name="object 54"/>
              <p:cNvSpPr/>
              <p:nvPr/>
            </p:nvSpPr>
            <p:spPr>
              <a:xfrm>
                <a:off x="3206059" y="4001374"/>
                <a:ext cx="61594" cy="69215"/>
              </a:xfrm>
              <a:custGeom>
                <a:avLst/>
                <a:gdLst/>
                <a:ahLst/>
                <a:cxnLst/>
                <a:rect l="l" t="t" r="r" b="b"/>
                <a:pathLst>
                  <a:path w="61595" h="69214">
                    <a:moveTo>
                      <a:pt x="6479" y="0"/>
                    </a:moveTo>
                    <a:lnTo>
                      <a:pt x="0" y="69127"/>
                    </a:lnTo>
                    <a:lnTo>
                      <a:pt x="61394" y="42484"/>
                    </a:lnTo>
                    <a:lnTo>
                      <a:pt x="6479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5" name="object 55"/>
              <p:cNvSpPr/>
              <p:nvPr/>
            </p:nvSpPr>
            <p:spPr>
              <a:xfrm>
                <a:off x="1823529" y="3907925"/>
                <a:ext cx="290830" cy="368300"/>
              </a:xfrm>
              <a:custGeom>
                <a:avLst/>
                <a:gdLst/>
                <a:ahLst/>
                <a:cxnLst/>
                <a:rect l="l" t="t" r="r" b="b"/>
                <a:pathLst>
                  <a:path w="290830" h="368300">
                    <a:moveTo>
                      <a:pt x="0" y="367855"/>
                    </a:moveTo>
                    <a:lnTo>
                      <a:pt x="290725" y="0"/>
                    </a:lnTo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6" name="object 56"/>
              <p:cNvSpPr/>
              <p:nvPr/>
            </p:nvSpPr>
            <p:spPr>
              <a:xfrm>
                <a:off x="2050279" y="3907925"/>
                <a:ext cx="64135" cy="68580"/>
              </a:xfrm>
              <a:custGeom>
                <a:avLst/>
                <a:gdLst/>
                <a:ahLst/>
                <a:cxnLst/>
                <a:rect l="l" t="t" r="r" b="b"/>
                <a:pathLst>
                  <a:path w="64135" h="68579">
                    <a:moveTo>
                      <a:pt x="63976" y="0"/>
                    </a:moveTo>
                    <a:lnTo>
                      <a:pt x="0" y="26978"/>
                    </a:lnTo>
                    <a:lnTo>
                      <a:pt x="52509" y="68475"/>
                    </a:lnTo>
                    <a:lnTo>
                      <a:pt x="63976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7" name="object 57"/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2582028" y="3964074"/>
                <a:ext cx="68536" cy="68540"/>
              </a:xfrm>
              <a:prstGeom prst="rect">
                <a:avLst/>
              </a:prstGeom>
            </p:spPr>
          </p:pic>
          <p:sp>
            <p:nvSpPr>
              <p:cNvPr id="58" name="object 58"/>
              <p:cNvSpPr/>
              <p:nvPr/>
            </p:nvSpPr>
            <p:spPr>
              <a:xfrm>
                <a:off x="1216486" y="6245514"/>
                <a:ext cx="5313680" cy="2338070"/>
              </a:xfrm>
              <a:custGeom>
                <a:avLst/>
                <a:gdLst/>
                <a:ahLst/>
                <a:cxnLst/>
                <a:rect l="l" t="t" r="r" b="b"/>
                <a:pathLst>
                  <a:path w="5313680" h="2338070">
                    <a:moveTo>
                      <a:pt x="3977034" y="0"/>
                    </a:moveTo>
                    <a:lnTo>
                      <a:pt x="4008977" y="106415"/>
                    </a:lnTo>
                    <a:lnTo>
                      <a:pt x="4109917" y="369443"/>
                    </a:lnTo>
                    <a:lnTo>
                      <a:pt x="4287520" y="704752"/>
                    </a:lnTo>
                    <a:lnTo>
                      <a:pt x="4549452" y="1028015"/>
                    </a:lnTo>
                    <a:lnTo>
                      <a:pt x="4589442" y="1065437"/>
                    </a:lnTo>
                    <a:lnTo>
                      <a:pt x="4632396" y="1105206"/>
                    </a:lnTo>
                    <a:lnTo>
                      <a:pt x="4677788" y="1146998"/>
                    </a:lnTo>
                    <a:lnTo>
                      <a:pt x="4701234" y="1168552"/>
                    </a:lnTo>
                    <a:lnTo>
                      <a:pt x="4725093" y="1190491"/>
                    </a:lnTo>
                    <a:lnTo>
                      <a:pt x="4773784" y="1235361"/>
                    </a:lnTo>
                    <a:lnTo>
                      <a:pt x="4823335" y="1281286"/>
                    </a:lnTo>
                    <a:lnTo>
                      <a:pt x="4873219" y="1327942"/>
                    </a:lnTo>
                    <a:lnTo>
                      <a:pt x="4922911" y="1375007"/>
                    </a:lnTo>
                    <a:lnTo>
                      <a:pt x="4971885" y="1422157"/>
                    </a:lnTo>
                    <a:lnTo>
                      <a:pt x="5019613" y="1469070"/>
                    </a:lnTo>
                    <a:lnTo>
                      <a:pt x="5065570" y="1515423"/>
                    </a:lnTo>
                    <a:lnTo>
                      <a:pt x="5109230" y="1560892"/>
                    </a:lnTo>
                    <a:lnTo>
                      <a:pt x="5150067" y="1605155"/>
                    </a:lnTo>
                    <a:lnTo>
                      <a:pt x="5187553" y="1647888"/>
                    </a:lnTo>
                    <a:lnTo>
                      <a:pt x="5221164" y="1688769"/>
                    </a:lnTo>
                    <a:lnTo>
                      <a:pt x="5250373" y="1727475"/>
                    </a:lnTo>
                    <a:lnTo>
                      <a:pt x="5274653" y="1763682"/>
                    </a:lnTo>
                    <a:lnTo>
                      <a:pt x="5293478" y="1797068"/>
                    </a:lnTo>
                    <a:lnTo>
                      <a:pt x="5310339" y="1841150"/>
                    </a:lnTo>
                    <a:lnTo>
                      <a:pt x="5313226" y="1866069"/>
                    </a:lnTo>
                    <a:lnTo>
                      <a:pt x="5311966" y="1877067"/>
                    </a:lnTo>
                    <a:lnTo>
                      <a:pt x="5287371" y="1910371"/>
                    </a:lnTo>
                    <a:lnTo>
                      <a:pt x="5246550" y="1922997"/>
                    </a:lnTo>
                    <a:lnTo>
                      <a:pt x="5207694" y="1924927"/>
                    </a:lnTo>
                    <a:lnTo>
                      <a:pt x="5184576" y="1923825"/>
                    </a:lnTo>
                    <a:lnTo>
                      <a:pt x="5130631" y="1917283"/>
                    </a:lnTo>
                    <a:lnTo>
                      <a:pt x="5065970" y="1904690"/>
                    </a:lnTo>
                    <a:lnTo>
                      <a:pt x="4990066" y="1885723"/>
                    </a:lnTo>
                    <a:lnTo>
                      <a:pt x="4947734" y="1873748"/>
                    </a:lnTo>
                    <a:lnTo>
                      <a:pt x="4902394" y="1860058"/>
                    </a:lnTo>
                    <a:lnTo>
                      <a:pt x="4853979" y="1844614"/>
                    </a:lnTo>
                    <a:lnTo>
                      <a:pt x="4802426" y="1827374"/>
                    </a:lnTo>
                    <a:lnTo>
                      <a:pt x="4747666" y="1808298"/>
                    </a:lnTo>
                    <a:lnTo>
                      <a:pt x="4689636" y="1787345"/>
                    </a:lnTo>
                    <a:lnTo>
                      <a:pt x="4674039" y="1781676"/>
                    </a:lnTo>
                    <a:lnTo>
                      <a:pt x="4657701" y="1775844"/>
                    </a:lnTo>
                    <a:lnTo>
                      <a:pt x="4604349" y="1757397"/>
                    </a:lnTo>
                    <a:lnTo>
                      <a:pt x="4565274" y="1744338"/>
                    </a:lnTo>
                    <a:lnTo>
                      <a:pt x="4523493" y="1730698"/>
                    </a:lnTo>
                    <a:lnTo>
                      <a:pt x="4479093" y="1716501"/>
                    </a:lnTo>
                    <a:lnTo>
                      <a:pt x="4432161" y="1701773"/>
                    </a:lnTo>
                    <a:lnTo>
                      <a:pt x="4382784" y="1686537"/>
                    </a:lnTo>
                    <a:lnTo>
                      <a:pt x="4331046" y="1670817"/>
                    </a:lnTo>
                    <a:lnTo>
                      <a:pt x="4277036" y="1654639"/>
                    </a:lnTo>
                    <a:lnTo>
                      <a:pt x="4220839" y="1638025"/>
                    </a:lnTo>
                    <a:lnTo>
                      <a:pt x="4162542" y="1621000"/>
                    </a:lnTo>
                    <a:lnTo>
                      <a:pt x="4102231" y="1603590"/>
                    </a:lnTo>
                    <a:lnTo>
                      <a:pt x="4039993" y="1585817"/>
                    </a:lnTo>
                    <a:lnTo>
                      <a:pt x="3975913" y="1567707"/>
                    </a:lnTo>
                    <a:lnTo>
                      <a:pt x="3910080" y="1549283"/>
                    </a:lnTo>
                    <a:lnTo>
                      <a:pt x="3842577" y="1530570"/>
                    </a:lnTo>
                    <a:lnTo>
                      <a:pt x="3773494" y="1511592"/>
                    </a:lnTo>
                    <a:lnTo>
                      <a:pt x="3702915" y="1492373"/>
                    </a:lnTo>
                    <a:lnTo>
                      <a:pt x="3630927" y="1472938"/>
                    </a:lnTo>
                    <a:lnTo>
                      <a:pt x="3557616" y="1453312"/>
                    </a:lnTo>
                    <a:lnTo>
                      <a:pt x="3520492" y="1443434"/>
                    </a:lnTo>
                    <a:lnTo>
                      <a:pt x="3483069" y="1433517"/>
                    </a:lnTo>
                    <a:lnTo>
                      <a:pt x="3445360" y="1423564"/>
                    </a:lnTo>
                    <a:lnTo>
                      <a:pt x="3407373" y="1413579"/>
                    </a:lnTo>
                    <a:lnTo>
                      <a:pt x="3369121" y="1403564"/>
                    </a:lnTo>
                    <a:lnTo>
                      <a:pt x="3330614" y="1393522"/>
                    </a:lnTo>
                    <a:lnTo>
                      <a:pt x="3291862" y="1383456"/>
                    </a:lnTo>
                    <a:lnTo>
                      <a:pt x="3252877" y="1373370"/>
                    </a:lnTo>
                    <a:lnTo>
                      <a:pt x="3213670" y="1363266"/>
                    </a:lnTo>
                    <a:lnTo>
                      <a:pt x="3174251" y="1353148"/>
                    </a:lnTo>
                    <a:lnTo>
                      <a:pt x="3134631" y="1343017"/>
                    </a:lnTo>
                    <a:lnTo>
                      <a:pt x="3094820" y="1332879"/>
                    </a:lnTo>
                    <a:lnTo>
                      <a:pt x="3054830" y="1322735"/>
                    </a:lnTo>
                    <a:lnTo>
                      <a:pt x="3014672" y="1312588"/>
                    </a:lnTo>
                    <a:lnTo>
                      <a:pt x="2974356" y="1302442"/>
                    </a:lnTo>
                    <a:lnTo>
                      <a:pt x="2933892" y="1292300"/>
                    </a:lnTo>
                    <a:lnTo>
                      <a:pt x="2893293" y="1282164"/>
                    </a:lnTo>
                    <a:lnTo>
                      <a:pt x="2852568" y="1272038"/>
                    </a:lnTo>
                    <a:lnTo>
                      <a:pt x="2811729" y="1261925"/>
                    </a:lnTo>
                    <a:lnTo>
                      <a:pt x="2770786" y="1251827"/>
                    </a:lnTo>
                    <a:lnTo>
                      <a:pt x="2729750" y="1241748"/>
                    </a:lnTo>
                    <a:lnTo>
                      <a:pt x="2688631" y="1231691"/>
                    </a:lnTo>
                    <a:lnTo>
                      <a:pt x="2647442" y="1221659"/>
                    </a:lnTo>
                    <a:lnTo>
                      <a:pt x="2606192" y="1211655"/>
                    </a:lnTo>
                    <a:lnTo>
                      <a:pt x="2564892" y="1201682"/>
                    </a:lnTo>
                    <a:lnTo>
                      <a:pt x="2523553" y="1191743"/>
                    </a:lnTo>
                    <a:lnTo>
                      <a:pt x="2482186" y="1181840"/>
                    </a:lnTo>
                    <a:lnTo>
                      <a:pt x="2440801" y="1171978"/>
                    </a:lnTo>
                    <a:lnTo>
                      <a:pt x="2399410" y="1162159"/>
                    </a:lnTo>
                    <a:lnTo>
                      <a:pt x="2358023" y="1152386"/>
                    </a:lnTo>
                    <a:lnTo>
                      <a:pt x="2316651" y="1142662"/>
                    </a:lnTo>
                    <a:lnTo>
                      <a:pt x="2275306" y="1132991"/>
                    </a:lnTo>
                    <a:lnTo>
                      <a:pt x="2233996" y="1123375"/>
                    </a:lnTo>
                    <a:lnTo>
                      <a:pt x="2192734" y="1113816"/>
                    </a:lnTo>
                    <a:lnTo>
                      <a:pt x="2151531" y="1104320"/>
                    </a:lnTo>
                    <a:lnTo>
                      <a:pt x="2110396" y="1094887"/>
                    </a:lnTo>
                    <a:lnTo>
                      <a:pt x="2069342" y="1085522"/>
                    </a:lnTo>
                    <a:lnTo>
                      <a:pt x="2028378" y="1076228"/>
                    </a:lnTo>
                    <a:lnTo>
                      <a:pt x="1987515" y="1067006"/>
                    </a:lnTo>
                    <a:lnTo>
                      <a:pt x="1946765" y="1057862"/>
                    </a:lnTo>
                    <a:lnTo>
                      <a:pt x="1906138" y="1048796"/>
                    </a:lnTo>
                    <a:lnTo>
                      <a:pt x="1865644" y="1039814"/>
                    </a:lnTo>
                    <a:lnTo>
                      <a:pt x="1825296" y="1030917"/>
                    </a:lnTo>
                    <a:lnTo>
                      <a:pt x="1785103" y="1022108"/>
                    </a:lnTo>
                    <a:lnTo>
                      <a:pt x="1745076" y="1013392"/>
                    </a:lnTo>
                    <a:lnTo>
                      <a:pt x="1705226" y="1004770"/>
                    </a:lnTo>
                    <a:lnTo>
                      <a:pt x="1665564" y="996245"/>
                    </a:lnTo>
                    <a:lnTo>
                      <a:pt x="1626100" y="987822"/>
                    </a:lnTo>
                    <a:lnTo>
                      <a:pt x="1586847" y="979502"/>
                    </a:lnTo>
                    <a:lnTo>
                      <a:pt x="1547813" y="971289"/>
                    </a:lnTo>
                    <a:lnTo>
                      <a:pt x="1509011" y="963186"/>
                    </a:lnTo>
                    <a:lnTo>
                      <a:pt x="1470450" y="955196"/>
                    </a:lnTo>
                    <a:lnTo>
                      <a:pt x="1432142" y="947322"/>
                    </a:lnTo>
                    <a:lnTo>
                      <a:pt x="1394098" y="939567"/>
                    </a:lnTo>
                    <a:lnTo>
                      <a:pt x="1356328" y="931934"/>
                    </a:lnTo>
                    <a:lnTo>
                      <a:pt x="1318843" y="924426"/>
                    </a:lnTo>
                    <a:lnTo>
                      <a:pt x="1244771" y="909798"/>
                    </a:lnTo>
                    <a:lnTo>
                      <a:pt x="1171970" y="895706"/>
                    </a:lnTo>
                    <a:lnTo>
                      <a:pt x="1100525" y="882175"/>
                    </a:lnTo>
                    <a:lnTo>
                      <a:pt x="1030522" y="869229"/>
                    </a:lnTo>
                    <a:lnTo>
                      <a:pt x="962049" y="856893"/>
                    </a:lnTo>
                    <a:lnTo>
                      <a:pt x="895192" y="845191"/>
                    </a:lnTo>
                    <a:lnTo>
                      <a:pt x="830037" y="834147"/>
                    </a:lnTo>
                    <a:lnTo>
                      <a:pt x="766670" y="823786"/>
                    </a:lnTo>
                    <a:lnTo>
                      <a:pt x="705178" y="814131"/>
                    </a:lnTo>
                    <a:lnTo>
                      <a:pt x="645648" y="805207"/>
                    </a:lnTo>
                    <a:lnTo>
                      <a:pt x="588165" y="797039"/>
                    </a:lnTo>
                    <a:lnTo>
                      <a:pt x="532817" y="789650"/>
                    </a:lnTo>
                    <a:lnTo>
                      <a:pt x="479689" y="783065"/>
                    </a:lnTo>
                    <a:lnTo>
                      <a:pt x="428868" y="777308"/>
                    </a:lnTo>
                    <a:lnTo>
                      <a:pt x="380440" y="772404"/>
                    </a:lnTo>
                    <a:lnTo>
                      <a:pt x="334492" y="768377"/>
                    </a:lnTo>
                    <a:lnTo>
                      <a:pt x="291111" y="765250"/>
                    </a:lnTo>
                    <a:lnTo>
                      <a:pt x="250382" y="763049"/>
                    </a:lnTo>
                    <a:lnTo>
                      <a:pt x="194452" y="761536"/>
                    </a:lnTo>
                    <a:lnTo>
                      <a:pt x="177228" y="761521"/>
                    </a:lnTo>
                    <a:lnTo>
                      <a:pt x="160732" y="761755"/>
                    </a:lnTo>
                    <a:lnTo>
                      <a:pt x="115722" y="763985"/>
                    </a:lnTo>
                    <a:lnTo>
                      <a:pt x="77652" y="768570"/>
                    </a:lnTo>
                    <a:lnTo>
                      <a:pt x="38192" y="778489"/>
                    </a:lnTo>
                    <a:lnTo>
                      <a:pt x="4623" y="801918"/>
                    </a:lnTo>
                    <a:lnTo>
                      <a:pt x="0" y="817657"/>
                    </a:lnTo>
                    <a:lnTo>
                      <a:pt x="332" y="823519"/>
                    </a:lnTo>
                    <a:lnTo>
                      <a:pt x="22756" y="865383"/>
                    </a:lnTo>
                    <a:lnTo>
                      <a:pt x="57954" y="899882"/>
                    </a:lnTo>
                    <a:lnTo>
                      <a:pt x="95474" y="929354"/>
                    </a:lnTo>
                    <a:lnTo>
                      <a:pt x="142852" y="962001"/>
                    </a:lnTo>
                    <a:lnTo>
                      <a:pt x="180057" y="985571"/>
                    </a:lnTo>
                    <a:lnTo>
                      <a:pt x="221860" y="1010612"/>
                    </a:lnTo>
                    <a:lnTo>
                      <a:pt x="268346" y="1037149"/>
                    </a:lnTo>
                    <a:lnTo>
                      <a:pt x="319602" y="1065207"/>
                    </a:lnTo>
                    <a:lnTo>
                      <a:pt x="375714" y="1094810"/>
                    </a:lnTo>
                    <a:lnTo>
                      <a:pt x="436768" y="1125982"/>
                    </a:lnTo>
                    <a:lnTo>
                      <a:pt x="502852" y="1158747"/>
                    </a:lnTo>
                    <a:lnTo>
                      <a:pt x="537807" y="1175735"/>
                    </a:lnTo>
                    <a:lnTo>
                      <a:pt x="574052" y="1193130"/>
                    </a:lnTo>
                    <a:lnTo>
                      <a:pt x="611597" y="1210935"/>
                    </a:lnTo>
                    <a:lnTo>
                      <a:pt x="650453" y="1229154"/>
                    </a:lnTo>
                    <a:lnTo>
                      <a:pt x="690631" y="1247790"/>
                    </a:lnTo>
                    <a:lnTo>
                      <a:pt x="732143" y="1266845"/>
                    </a:lnTo>
                    <a:lnTo>
                      <a:pt x="774998" y="1286323"/>
                    </a:lnTo>
                    <a:lnTo>
                      <a:pt x="819207" y="1306227"/>
                    </a:lnTo>
                    <a:lnTo>
                      <a:pt x="864782" y="1326559"/>
                    </a:lnTo>
                    <a:lnTo>
                      <a:pt x="911733" y="1347323"/>
                    </a:lnTo>
                    <a:lnTo>
                      <a:pt x="960071" y="1368521"/>
                    </a:lnTo>
                    <a:lnTo>
                      <a:pt x="1009806" y="1390158"/>
                    </a:lnTo>
                    <a:lnTo>
                      <a:pt x="1058422" y="1411339"/>
                    </a:lnTo>
                    <a:lnTo>
                      <a:pt x="1108608" y="1433420"/>
                    </a:lnTo>
                    <a:lnTo>
                      <a:pt x="1160242" y="1456339"/>
                    </a:lnTo>
                    <a:lnTo>
                      <a:pt x="1213201" y="1480033"/>
                    </a:lnTo>
                    <a:lnTo>
                      <a:pt x="1267363" y="1504438"/>
                    </a:lnTo>
                    <a:lnTo>
                      <a:pt x="1322605" y="1529491"/>
                    </a:lnTo>
                    <a:lnTo>
                      <a:pt x="1378805" y="1555130"/>
                    </a:lnTo>
                    <a:lnTo>
                      <a:pt x="1435840" y="1581290"/>
                    </a:lnTo>
                    <a:lnTo>
                      <a:pt x="1493588" y="1607910"/>
                    </a:lnTo>
                    <a:lnTo>
                      <a:pt x="1551925" y="1634925"/>
                    </a:lnTo>
                    <a:lnTo>
                      <a:pt x="1610730" y="1662272"/>
                    </a:lnTo>
                    <a:lnTo>
                      <a:pt x="1669881" y="1689888"/>
                    </a:lnTo>
                    <a:lnTo>
                      <a:pt x="1729254" y="1717711"/>
                    </a:lnTo>
                    <a:lnTo>
                      <a:pt x="1788727" y="1745677"/>
                    </a:lnTo>
                    <a:lnTo>
                      <a:pt x="1848178" y="1773722"/>
                    </a:lnTo>
                    <a:lnTo>
                      <a:pt x="1907483" y="1801785"/>
                    </a:lnTo>
                    <a:lnTo>
                      <a:pt x="1966522" y="1829800"/>
                    </a:lnTo>
                    <a:lnTo>
                      <a:pt x="2025170" y="1857706"/>
                    </a:lnTo>
                    <a:lnTo>
                      <a:pt x="2083306" y="1885440"/>
                    </a:lnTo>
                    <a:lnTo>
                      <a:pt x="2140806" y="1912937"/>
                    </a:lnTo>
                    <a:lnTo>
                      <a:pt x="2197550" y="1940135"/>
                    </a:lnTo>
                    <a:lnTo>
                      <a:pt x="2253413" y="1966971"/>
                    </a:lnTo>
                    <a:lnTo>
                      <a:pt x="2308273" y="1993381"/>
                    </a:lnTo>
                    <a:lnTo>
                      <a:pt x="2362009" y="2019302"/>
                    </a:lnTo>
                    <a:lnTo>
                      <a:pt x="2414497" y="2044672"/>
                    </a:lnTo>
                    <a:lnTo>
                      <a:pt x="2465615" y="2069427"/>
                    </a:lnTo>
                    <a:lnTo>
                      <a:pt x="2515240" y="2093504"/>
                    </a:lnTo>
                    <a:lnTo>
                      <a:pt x="2563251" y="2116839"/>
                    </a:lnTo>
                    <a:lnTo>
                      <a:pt x="2609523" y="2139370"/>
                    </a:lnTo>
                    <a:lnTo>
                      <a:pt x="2653936" y="2161034"/>
                    </a:lnTo>
                    <a:lnTo>
                      <a:pt x="2696365" y="2181767"/>
                    </a:lnTo>
                    <a:lnTo>
                      <a:pt x="2736690" y="2201505"/>
                    </a:lnTo>
                    <a:lnTo>
                      <a:pt x="2774787" y="2220187"/>
                    </a:lnTo>
                    <a:lnTo>
                      <a:pt x="2810534" y="2237748"/>
                    </a:lnTo>
                    <a:lnTo>
                      <a:pt x="2874487" y="2269258"/>
                    </a:lnTo>
                    <a:lnTo>
                      <a:pt x="2927569" y="2295528"/>
                    </a:lnTo>
                    <a:lnTo>
                      <a:pt x="2968800" y="2316055"/>
                    </a:lnTo>
                    <a:lnTo>
                      <a:pt x="3006282" y="2334968"/>
                    </a:lnTo>
                    <a:lnTo>
                      <a:pt x="3011788" y="2337854"/>
                    </a:lnTo>
                  </a:path>
                </a:pathLst>
              </a:custGeom>
              <a:ln w="89999">
                <a:solidFill>
                  <a:srgbClr val="4E556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59" name="object 59"/>
            <p:cNvSpPr txBox="1"/>
            <p:nvPr/>
          </p:nvSpPr>
          <p:spPr>
            <a:xfrm>
              <a:off x="3177335" y="4365069"/>
              <a:ext cx="390525" cy="274955"/>
            </a:xfrm>
            <a:prstGeom prst="rect">
              <a:avLst/>
            </a:prstGeom>
          </p:spPr>
          <p:txBody>
            <a:bodyPr vert="horz" wrap="square" lIns="0" tIns="23495" rIns="0" bIns="0" rtlCol="0">
              <a:spAutoFit/>
            </a:bodyPr>
            <a:lstStyle/>
            <a:p>
              <a:pPr marL="49530" marR="5080" indent="-37465">
                <a:lnSpc>
                  <a:spcPts val="950"/>
                </a:lnSpc>
                <a:spcBef>
                  <a:spcPts val="185"/>
                </a:spcBef>
              </a:pPr>
              <a:r>
                <a:rPr sz="850" spc="-5" dirty="0">
                  <a:solidFill>
                    <a:srgbClr val="151616"/>
                  </a:solidFill>
                  <a:latin typeface="Arial"/>
                  <a:cs typeface="Arial"/>
                </a:rPr>
                <a:t>DEPTH  </a:t>
              </a:r>
              <a:r>
                <a:rPr sz="850" spc="-10" dirty="0">
                  <a:solidFill>
                    <a:srgbClr val="151616"/>
                  </a:solidFill>
                  <a:latin typeface="Arial"/>
                  <a:cs typeface="Arial"/>
                </a:rPr>
                <a:t>STOP</a:t>
              </a:r>
              <a:endParaRPr sz="850">
                <a:latin typeface="Arial"/>
                <a:cs typeface="Arial"/>
              </a:endParaRPr>
            </a:p>
          </p:txBody>
        </p:sp>
        <p:sp>
          <p:nvSpPr>
            <p:cNvPr id="60" name="object 60"/>
            <p:cNvSpPr txBox="1"/>
            <p:nvPr/>
          </p:nvSpPr>
          <p:spPr>
            <a:xfrm>
              <a:off x="5142914" y="5228590"/>
              <a:ext cx="876300" cy="1549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  <a:tabLst>
                  <a:tab pos="426720" algn="l"/>
                </a:tabLst>
              </a:pPr>
              <a:r>
                <a:rPr sz="850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Times New Roman"/>
                  <a:cs typeface="Times New Roman"/>
                </a:rPr>
                <a:t> 	</a:t>
              </a:r>
              <a:r>
                <a:rPr sz="850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HA</a:t>
              </a:r>
              <a:r>
                <a:rPr sz="850" spc="-5" dirty="0">
                  <a:solidFill>
                    <a:srgbClr val="151616"/>
                  </a:solidFill>
                  <a:latin typeface="Arial"/>
                  <a:cs typeface="Arial"/>
                </a:rPr>
                <a:t>NDLE</a:t>
              </a:r>
              <a:endParaRPr sz="850">
                <a:latin typeface="Arial"/>
                <a:cs typeface="Arial"/>
              </a:endParaRPr>
            </a:p>
          </p:txBody>
        </p:sp>
        <p:sp>
          <p:nvSpPr>
            <p:cNvPr id="61" name="object 61"/>
            <p:cNvSpPr/>
            <p:nvPr/>
          </p:nvSpPr>
          <p:spPr>
            <a:xfrm>
              <a:off x="5156985" y="5343839"/>
              <a:ext cx="61594" cy="67310"/>
            </a:xfrm>
            <a:custGeom>
              <a:avLst/>
              <a:gdLst/>
              <a:ahLst/>
              <a:cxnLst/>
              <a:rect l="l" t="t" r="r" b="b"/>
              <a:pathLst>
                <a:path w="61595" h="67310">
                  <a:moveTo>
                    <a:pt x="61109" y="0"/>
                  </a:moveTo>
                  <a:lnTo>
                    <a:pt x="0" y="32959"/>
                  </a:lnTo>
                  <a:lnTo>
                    <a:pt x="60551" y="66923"/>
                  </a:lnTo>
                  <a:lnTo>
                    <a:pt x="6110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 txBox="1"/>
            <p:nvPr/>
          </p:nvSpPr>
          <p:spPr>
            <a:xfrm>
              <a:off x="638806" y="564533"/>
              <a:ext cx="6362700" cy="251460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12065" rIns="0" bIns="0" rtlCol="0">
              <a:spAutoFit/>
            </a:bodyPr>
            <a:lstStyle/>
            <a:p>
              <a:pPr marL="130810">
                <a:lnSpc>
                  <a:spcPct val="100000"/>
                </a:lnSpc>
                <a:spcBef>
                  <a:spcPts val="95"/>
                </a:spcBef>
                <a:tabLst>
                  <a:tab pos="1737995" algn="l"/>
                </a:tabLst>
              </a:pPr>
              <a:r>
                <a:rPr sz="1400" spc="-5" dirty="0">
                  <a:solidFill>
                    <a:srgbClr val="DD2B1C"/>
                  </a:solidFill>
                  <a:latin typeface="Arial"/>
                  <a:cs typeface="Arial"/>
                </a:rPr>
                <a:t>HELPFUL</a:t>
              </a:r>
              <a:r>
                <a:rPr sz="1400" spc="-45" dirty="0">
                  <a:solidFill>
                    <a:srgbClr val="DD2B1C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DD2B1C"/>
                  </a:solidFill>
                  <a:latin typeface="Arial"/>
                  <a:cs typeface="Arial"/>
                </a:rPr>
                <a:t>LINK:	</a:t>
              </a:r>
              <a:r>
                <a:rPr sz="1800" baseline="2314" dirty="0">
                  <a:solidFill>
                    <a:srgbClr val="DD2B1C"/>
                  </a:solidFill>
                  <a:latin typeface="Arial"/>
                  <a:cs typeface="Arial"/>
                  <a:hlinkClick r:id="rId12"/>
                </a:rPr>
                <a:t>https://technologystudent.com/prddes1/drilltl1.html</a:t>
              </a:r>
              <a:endParaRPr sz="1800" baseline="2314">
                <a:latin typeface="Arial"/>
                <a:cs typeface="Arial"/>
              </a:endParaRPr>
            </a:p>
          </p:txBody>
        </p:sp>
        <p:sp>
          <p:nvSpPr>
            <p:cNvPr id="63" name="object 63"/>
            <p:cNvSpPr txBox="1"/>
            <p:nvPr/>
          </p:nvSpPr>
          <p:spPr>
            <a:xfrm>
              <a:off x="5139300" y="359940"/>
              <a:ext cx="2097405" cy="129539"/>
            </a:xfrm>
            <a:prstGeom prst="rect">
              <a:avLst/>
            </a:prstGeom>
          </p:spPr>
          <p:txBody>
            <a:bodyPr vert="horz" wrap="square" lIns="0" tIns="1651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0"/>
                </a:spcBef>
              </a:pPr>
              <a:r>
                <a:rPr sz="650" spc="15" dirty="0">
                  <a:solidFill>
                    <a:srgbClr val="151616"/>
                  </a:solidFill>
                  <a:latin typeface="Arial"/>
                  <a:cs typeface="Arial"/>
                  <a:hlinkClick r:id="rId13"/>
                </a:rPr>
                <a:t>www.technologystudent.com</a:t>
              </a:r>
              <a:r>
                <a:rPr sz="650" spc="-5" dirty="0">
                  <a:solidFill>
                    <a:srgbClr val="151616"/>
                  </a:solidFill>
                  <a:latin typeface="Arial"/>
                  <a:cs typeface="Arial"/>
                  <a:hlinkClick r:id="rId13"/>
                </a:rPr>
                <a:t> 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  <a:hlinkClick r:id="rId13"/>
                </a:rPr>
                <a:t>©</a:t>
              </a:r>
              <a:r>
                <a:rPr sz="650" spc="-5" dirty="0">
                  <a:solidFill>
                    <a:srgbClr val="151616"/>
                  </a:solidFill>
                  <a:latin typeface="Arial"/>
                  <a:cs typeface="Arial"/>
                  <a:hlinkClick r:id="rId13"/>
                </a:rPr>
                <a:t> </a:t>
              </a:r>
              <a:r>
                <a:rPr sz="650" spc="5" dirty="0">
                  <a:solidFill>
                    <a:srgbClr val="151616"/>
                  </a:solidFill>
                  <a:latin typeface="Arial"/>
                  <a:cs typeface="Arial"/>
                </a:rPr>
                <a:t>2011</a:t>
              </a:r>
              <a:r>
                <a:rPr sz="650" spc="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5" dirty="0">
                  <a:solidFill>
                    <a:srgbClr val="151616"/>
                  </a:solidFill>
                  <a:latin typeface="Arial"/>
                  <a:cs typeface="Arial"/>
                </a:rPr>
                <a:t>V.Ryan</a:t>
              </a:r>
              <a:r>
                <a:rPr sz="6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</a:rPr>
                <a:t>©</a:t>
              </a:r>
              <a:r>
                <a:rPr sz="650" spc="-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dirty="0">
                  <a:solidFill>
                    <a:srgbClr val="151616"/>
                  </a:solidFill>
                  <a:latin typeface="Arial"/>
                  <a:cs typeface="Arial"/>
                </a:rPr>
                <a:t>2011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64" name="object 64"/>
            <p:cNvSpPr txBox="1"/>
            <p:nvPr/>
          </p:nvSpPr>
          <p:spPr>
            <a:xfrm>
              <a:off x="370855" y="374949"/>
              <a:ext cx="4559300" cy="129539"/>
            </a:xfrm>
            <a:prstGeom prst="rect">
              <a:avLst/>
            </a:prstGeom>
          </p:spPr>
          <p:txBody>
            <a:bodyPr vert="horz" wrap="square" lIns="0" tIns="1651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0"/>
                </a:spcBef>
                <a:tabLst>
                  <a:tab pos="2478405" algn="l"/>
                </a:tabLst>
              </a:pPr>
              <a:r>
                <a:rPr sz="650" spc="45" dirty="0">
                  <a:solidFill>
                    <a:srgbClr val="151616"/>
                  </a:solidFill>
                  <a:latin typeface="Arial"/>
                  <a:cs typeface="Arial"/>
                </a:rPr>
                <a:t>WO</a:t>
              </a:r>
              <a:r>
                <a:rPr sz="650" spc="40" dirty="0">
                  <a:solidFill>
                    <a:srgbClr val="151616"/>
                  </a:solidFill>
                  <a:latin typeface="Arial"/>
                  <a:cs typeface="Arial"/>
                </a:rPr>
                <a:t>RL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</a:rPr>
                <a:t>D</a:t>
              </a:r>
              <a:r>
                <a:rPr sz="650" spc="-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151616"/>
                  </a:solidFill>
                  <a:latin typeface="Arial"/>
                  <a:cs typeface="Arial"/>
                </a:rPr>
                <a:t>ASS</a:t>
              </a:r>
              <a:r>
                <a:rPr sz="650" spc="45" dirty="0">
                  <a:solidFill>
                    <a:srgbClr val="151616"/>
                  </a:solidFill>
                  <a:latin typeface="Arial"/>
                  <a:cs typeface="Arial"/>
                </a:rPr>
                <a:t>O</a:t>
              </a:r>
              <a:r>
                <a:rPr sz="650" spc="40" dirty="0">
                  <a:solidFill>
                    <a:srgbClr val="151616"/>
                  </a:solidFill>
                  <a:latin typeface="Arial"/>
                  <a:cs typeface="Arial"/>
                </a:rPr>
                <a:t>C</a:t>
              </a:r>
              <a:r>
                <a:rPr sz="650" spc="25" dirty="0">
                  <a:solidFill>
                    <a:srgbClr val="151616"/>
                  </a:solidFill>
                  <a:latin typeface="Arial"/>
                  <a:cs typeface="Arial"/>
                </a:rPr>
                <a:t>I</a:t>
              </a:r>
              <a:r>
                <a:rPr sz="650" spc="-10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650" spc="40" dirty="0">
                  <a:solidFill>
                    <a:srgbClr val="151616"/>
                  </a:solidFill>
                  <a:latin typeface="Arial"/>
                  <a:cs typeface="Arial"/>
                </a:rPr>
                <a:t>T</a:t>
              </a:r>
              <a:r>
                <a:rPr sz="650" spc="25" dirty="0">
                  <a:solidFill>
                    <a:srgbClr val="151616"/>
                  </a:solidFill>
                  <a:latin typeface="Arial"/>
                  <a:cs typeface="Arial"/>
                </a:rPr>
                <a:t>I</a:t>
              </a:r>
              <a:r>
                <a:rPr sz="650" spc="45" dirty="0">
                  <a:solidFill>
                    <a:srgbClr val="151616"/>
                  </a:solidFill>
                  <a:latin typeface="Arial"/>
                  <a:cs typeface="Arial"/>
                </a:rPr>
                <a:t>O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</a:rPr>
                <a:t>N</a:t>
              </a:r>
              <a:r>
                <a:rPr sz="650" spc="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151616"/>
                  </a:solidFill>
                  <a:latin typeface="Arial"/>
                  <a:cs typeface="Arial"/>
                </a:rPr>
                <a:t>O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</a:rPr>
                <a:t>F </a:t>
              </a:r>
              <a:r>
                <a:rPr sz="650" spc="40" dirty="0">
                  <a:solidFill>
                    <a:srgbClr val="151616"/>
                  </a:solidFill>
                  <a:latin typeface="Arial"/>
                  <a:cs typeface="Arial"/>
                </a:rPr>
                <a:t>TECHN</a:t>
              </a:r>
              <a:r>
                <a:rPr sz="650" spc="45" dirty="0">
                  <a:solidFill>
                    <a:srgbClr val="151616"/>
                  </a:solidFill>
                  <a:latin typeface="Arial"/>
                  <a:cs typeface="Arial"/>
                </a:rPr>
                <a:t>O</a:t>
              </a:r>
              <a:r>
                <a:rPr sz="650" spc="35" dirty="0">
                  <a:solidFill>
                    <a:srgbClr val="151616"/>
                  </a:solidFill>
                  <a:latin typeface="Arial"/>
                  <a:cs typeface="Arial"/>
                </a:rPr>
                <a:t>L</a:t>
              </a:r>
              <a:r>
                <a:rPr sz="650" spc="45" dirty="0">
                  <a:solidFill>
                    <a:srgbClr val="151616"/>
                  </a:solidFill>
                  <a:latin typeface="Arial"/>
                  <a:cs typeface="Arial"/>
                </a:rPr>
                <a:t>OG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</a:rPr>
                <a:t>Y</a:t>
              </a:r>
              <a:r>
                <a:rPr sz="65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151616"/>
                  </a:solidFill>
                  <a:latin typeface="Arial"/>
                  <a:cs typeface="Arial"/>
                </a:rPr>
                <a:t>TEACHER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</a:rPr>
                <a:t>S</a:t>
              </a:r>
              <a:r>
                <a:rPr sz="650" dirty="0">
                  <a:solidFill>
                    <a:srgbClr val="151616"/>
                  </a:solidFill>
                  <a:latin typeface="Arial"/>
                  <a:cs typeface="Arial"/>
                </a:rPr>
                <a:t>	</a:t>
              </a:r>
              <a:r>
                <a:rPr sz="650" spc="10" dirty="0">
                  <a:solidFill>
                    <a:srgbClr val="151616"/>
                  </a:solidFill>
                  <a:latin typeface="Arial"/>
                  <a:cs typeface="Arial"/>
                  <a:hlinkClick r:id="rId14"/>
                </a:rPr>
                <a:t>https://ww</a:t>
              </a:r>
              <a:r>
                <a:rPr sz="650" spc="-20" dirty="0">
                  <a:solidFill>
                    <a:srgbClr val="151616"/>
                  </a:solidFill>
                  <a:latin typeface="Arial"/>
                  <a:cs typeface="Arial"/>
                  <a:hlinkClick r:id="rId14"/>
                </a:rPr>
                <a:t>w</a:t>
              </a:r>
              <a:r>
                <a:rPr sz="650" spc="15" dirty="0">
                  <a:solidFill>
                    <a:srgbClr val="151616"/>
                  </a:solidFill>
                  <a:latin typeface="Arial"/>
                  <a:cs typeface="Arial"/>
                  <a:hlinkClick r:id="rId14"/>
                </a:rPr>
                <a:t>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167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maintenance1.cdr</dc:title>
  <dc:creator>BY VRYAN</dc:creator>
  <cp:keywords>REPAIR / MAINTENANCE - SIX Rs</cp:keywords>
  <cp:lastModifiedBy>Vincent RYan</cp:lastModifiedBy>
  <cp:revision>1</cp:revision>
  <dcterms:created xsi:type="dcterms:W3CDTF">2021-03-01T16:40:04Z</dcterms:created>
  <dcterms:modified xsi:type="dcterms:W3CDTF">2021-03-01T16:40:25Z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2021-03-01T00:00:00Z</vt:filetime>
  </property>
</Properties>
</file>