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27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5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6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2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6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2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53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249F-3F3D-482B-BC2D-82C4AC6C0D9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0003-5B4D-4A7A-A5BE-CA1DB601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joints/iron3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8FA00A3-AA5A-40BB-99EE-F045BFAA7C07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Diagram, schematic&#10;&#10;Description automatically generated">
              <a:extLst>
                <a:ext uri="{FF2B5EF4-FFF2-40B4-BE49-F238E27FC236}">
                  <a16:creationId xmlns:a16="http://schemas.microsoft.com/office/drawing/2014/main" id="{0EDC0C27-34E8-4CF2-AD03-A161CA0B7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B0A3EE45-4115-48FE-AF4D-BB3EC1591C0E}"/>
                </a:ext>
              </a:extLst>
            </p:cNvPr>
            <p:cNvSpPr/>
            <p:nvPr/>
          </p:nvSpPr>
          <p:spPr>
            <a:xfrm>
              <a:off x="2743200" y="743712"/>
              <a:ext cx="2889504" cy="1584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7585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2021-01-18T20:42:43Z</dcterms:created>
  <dcterms:modified xsi:type="dcterms:W3CDTF">2021-01-18T20:44:01Z</dcterms:modified>
</cp:coreProperties>
</file>