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elec1/bulb2.ht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hyperlink" Target="http://www.technologystudent.com/" TargetMode="Externa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73336" y="2890465"/>
            <a:ext cx="1650819" cy="95011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306283" y="37072"/>
            <a:ext cx="3629025" cy="486409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8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INCANDESCENT</a:t>
            </a:r>
            <a:r>
              <a:rPr sz="1800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LAMPS</a:t>
            </a:r>
            <a:r>
              <a:rPr sz="18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(BULBS)</a:t>
            </a:r>
            <a:endParaRPr sz="1800">
              <a:latin typeface="Arial"/>
              <a:cs typeface="Arial"/>
            </a:endParaRPr>
          </a:p>
          <a:p>
            <a:pPr marL="839469">
              <a:lnSpc>
                <a:spcPct val="100000"/>
              </a:lnSpc>
              <a:spcBef>
                <a:spcPts val="18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302" y="1007913"/>
            <a:ext cx="7085330" cy="84518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Filament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applications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around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home.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seen.</a:t>
            </a:r>
            <a:r>
              <a:rPr sz="1200" spc="-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example.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EXAMPLE</a:t>
            </a:r>
            <a:r>
              <a:rPr sz="1400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ANSWER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055" y="2127403"/>
            <a:ext cx="12407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4083" y="2425453"/>
            <a:ext cx="1744980" cy="0"/>
          </a:xfrm>
          <a:custGeom>
            <a:avLst/>
            <a:gdLst/>
            <a:ahLst/>
            <a:cxnLst/>
            <a:rect l="l" t="t" r="r" b="b"/>
            <a:pathLst>
              <a:path w="1744980">
                <a:moveTo>
                  <a:pt x="0" y="0"/>
                </a:moveTo>
                <a:lnTo>
                  <a:pt x="1744657" y="0"/>
                </a:lnTo>
              </a:path>
            </a:pathLst>
          </a:custGeom>
          <a:ln w="3175">
            <a:solidFill>
              <a:srgbClr val="98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1383" y="2070473"/>
            <a:ext cx="1770380" cy="5619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561340">
              <a:lnSpc>
                <a:spcPct val="100000"/>
              </a:lnSpc>
              <a:spcBef>
                <a:spcPts val="53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1757045" algn="l"/>
              </a:tabLst>
            </a:pPr>
            <a:r>
              <a:rPr sz="1400" u="sng" spc="28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FILAMENT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2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BULB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93947" y="2425453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>
                <a:moveTo>
                  <a:pt x="0" y="0"/>
                </a:moveTo>
                <a:lnTo>
                  <a:pt x="2525482" y="0"/>
                </a:lnTo>
              </a:path>
            </a:pathLst>
          </a:custGeom>
          <a:ln w="3175">
            <a:solidFill>
              <a:srgbClr val="98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50841" y="2085602"/>
            <a:ext cx="2454275" cy="24542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43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0402" y="5003036"/>
            <a:ext cx="539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3055" y="5005290"/>
            <a:ext cx="12407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50841" y="4963489"/>
            <a:ext cx="2454275" cy="24542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43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0402" y="7970160"/>
            <a:ext cx="539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13055" y="7972413"/>
            <a:ext cx="12407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50841" y="7930612"/>
            <a:ext cx="2454275" cy="24542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43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62197" y="2526162"/>
            <a:ext cx="1434325" cy="1795134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2188566" y="2410647"/>
            <a:ext cx="2580640" cy="14547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33700"/>
              </a:lnSpc>
              <a:spcBef>
                <a:spcPts val="120"/>
              </a:spcBef>
              <a:tabLst>
                <a:tab pos="2542540" algn="l"/>
              </a:tabLst>
            </a:pP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-10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simple</a:t>
            </a:r>
            <a:r>
              <a:rPr sz="1400" u="sng" spc="-3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filament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bulb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is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used</a:t>
            </a:r>
            <a:r>
              <a:rPr sz="1400" spc="-25" dirty="0">
                <a:solidFill>
                  <a:srgbClr val="A05943"/>
                </a:solidFill>
                <a:latin typeface="Arial"/>
                <a:cs typeface="Arial"/>
              </a:rPr>
              <a:t> 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in</a:t>
            </a:r>
            <a:r>
              <a:rPr sz="1400" spc="-25" dirty="0">
                <a:solidFill>
                  <a:srgbClr val="A0594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A05943"/>
                </a:solidFill>
                <a:latin typeface="Arial"/>
                <a:cs typeface="Arial"/>
              </a:rPr>
              <a:t>t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able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lamp.</a:t>
            </a:r>
            <a:r>
              <a:rPr sz="1400" u="sng" spc="-8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As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cord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is</a:t>
            </a:r>
            <a:r>
              <a:rPr sz="1400" u="sng" spc="-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pulled</a:t>
            </a:r>
            <a:r>
              <a:rPr sz="1400" spc="-10" dirty="0">
                <a:solidFill>
                  <a:srgbClr val="A05943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it</a:t>
            </a:r>
            <a:r>
              <a:rPr sz="1400" u="sng" spc="-1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activates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-1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switch,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allowing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	</a:t>
            </a:r>
            <a:r>
              <a:rPr sz="1400" u="sng" spc="-30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A05943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current</a:t>
            </a:r>
            <a:r>
              <a:rPr sz="1400" u="sng" spc="-3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to</a:t>
            </a:r>
            <a:r>
              <a:rPr sz="1400" u="sng" spc="-3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flow,</a:t>
            </a:r>
            <a:r>
              <a:rPr sz="1400" u="sng" spc="-3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lighting</a:t>
            </a:r>
            <a:r>
              <a:rPr sz="1400" u="sng" spc="-3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3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bulb.</a:t>
            </a:r>
            <a:r>
              <a:rPr sz="1400" spc="-10" dirty="0">
                <a:solidFill>
                  <a:srgbClr val="A05943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Lamps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like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this</a:t>
            </a:r>
            <a:r>
              <a:rPr sz="1400" u="sng" spc="-2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are</a:t>
            </a:r>
            <a:r>
              <a:rPr sz="1400" u="sng" spc="-25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common.</a:t>
            </a:r>
            <a:r>
              <a:rPr sz="1400" u="sng" dirty="0">
                <a:solidFill>
                  <a:srgbClr val="A05943"/>
                </a:solidFill>
                <a:uFill>
                  <a:solidFill>
                    <a:srgbClr val="989999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44337" y="567309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02692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https://technologystudent.com/elec1/bulb2.htm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402" y="870725"/>
            <a:ext cx="539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13055" y="872980"/>
            <a:ext cx="12407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0841" y="831179"/>
            <a:ext cx="2454275" cy="24542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43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402" y="3525521"/>
            <a:ext cx="539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3055" y="3527773"/>
            <a:ext cx="12407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50841" y="3485973"/>
            <a:ext cx="2454275" cy="24542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43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6006" y="-5469"/>
            <a:ext cx="3228975" cy="552450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INCANDESCENT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LAMPS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(BULBS)</a:t>
            </a:r>
            <a:endParaRPr sz="1600">
              <a:latin typeface="Arial"/>
              <a:cs typeface="Arial"/>
            </a:endParaRPr>
          </a:p>
          <a:p>
            <a:pPr marL="630555">
              <a:lnSpc>
                <a:spcPct val="100000"/>
              </a:lnSpc>
              <a:spcBef>
                <a:spcPts val="409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76075" y="7569249"/>
            <a:ext cx="6895382" cy="2215898"/>
            <a:chOff x="376075" y="7569249"/>
            <a:chExt cx="6895382" cy="2215898"/>
          </a:xfrm>
        </p:grpSpPr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84657" y="8290152"/>
              <a:ext cx="1279461" cy="104428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46781" y="8291488"/>
              <a:ext cx="576590" cy="33339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39650" y="7855869"/>
              <a:ext cx="389516" cy="65409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6438307" y="8314207"/>
              <a:ext cx="320040" cy="247015"/>
            </a:xfrm>
            <a:custGeom>
              <a:avLst/>
              <a:gdLst/>
              <a:ahLst/>
              <a:cxnLst/>
              <a:rect l="l" t="t" r="r" b="b"/>
              <a:pathLst>
                <a:path w="320040" h="247015">
                  <a:moveTo>
                    <a:pt x="320034" y="246537"/>
                  </a:moveTo>
                  <a:lnTo>
                    <a:pt x="215801" y="205117"/>
                  </a:lnTo>
                  <a:lnTo>
                    <a:pt x="184402" y="227833"/>
                  </a:lnTo>
                  <a:lnTo>
                    <a:pt x="68819" y="184402"/>
                  </a:lnTo>
                  <a:lnTo>
                    <a:pt x="97546" y="163690"/>
                  </a:lnTo>
                  <a:lnTo>
                    <a:pt x="0" y="118928"/>
                  </a:lnTo>
                  <a:lnTo>
                    <a:pt x="668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24282" y="8379680"/>
              <a:ext cx="401544" cy="18039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53231" y="7944063"/>
              <a:ext cx="123605" cy="167616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598653" y="8466540"/>
              <a:ext cx="24765" cy="78740"/>
            </a:xfrm>
            <a:custGeom>
              <a:avLst/>
              <a:gdLst/>
              <a:ahLst/>
              <a:cxnLst/>
              <a:rect l="l" t="t" r="r" b="b"/>
              <a:pathLst>
                <a:path w="24765" h="78740">
                  <a:moveTo>
                    <a:pt x="24723" y="6681"/>
                  </a:moveTo>
                  <a:lnTo>
                    <a:pt x="24055" y="78170"/>
                  </a:lnTo>
                  <a:lnTo>
                    <a:pt x="0" y="68816"/>
                  </a:lnTo>
                  <a:lnTo>
                    <a:pt x="2675" y="0"/>
                  </a:lnTo>
                  <a:lnTo>
                    <a:pt x="24723" y="668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74395" y="8010875"/>
              <a:ext cx="46767" cy="44898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65258" y="8133811"/>
              <a:ext cx="70153" cy="343414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74831" y="7930702"/>
              <a:ext cx="91533" cy="62669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86" y="7645410"/>
              <a:ext cx="388180" cy="310680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87999" y="8525333"/>
              <a:ext cx="1276120" cy="68040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37646" y="9244905"/>
              <a:ext cx="393526" cy="32537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981309" y="7569249"/>
              <a:ext cx="1290148" cy="200905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60443" y="7649910"/>
              <a:ext cx="486363" cy="765763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260445" y="7649906"/>
              <a:ext cx="486409" cy="765810"/>
            </a:xfrm>
            <a:custGeom>
              <a:avLst/>
              <a:gdLst/>
              <a:ahLst/>
              <a:cxnLst/>
              <a:rect l="l" t="t" r="r" b="b"/>
              <a:pathLst>
                <a:path w="486410" h="765809">
                  <a:moveTo>
                    <a:pt x="0" y="702086"/>
                  </a:moveTo>
                  <a:lnTo>
                    <a:pt x="16716" y="696514"/>
                  </a:lnTo>
                  <a:lnTo>
                    <a:pt x="44576" y="677410"/>
                  </a:lnTo>
                  <a:lnTo>
                    <a:pt x="59700" y="653529"/>
                  </a:lnTo>
                  <a:lnTo>
                    <a:pt x="66069" y="626461"/>
                  </a:lnTo>
                  <a:lnTo>
                    <a:pt x="66069" y="466463"/>
                  </a:lnTo>
                  <a:lnTo>
                    <a:pt x="71637" y="434626"/>
                  </a:lnTo>
                  <a:lnTo>
                    <a:pt x="82785" y="418705"/>
                  </a:lnTo>
                  <a:lnTo>
                    <a:pt x="91538" y="413133"/>
                  </a:lnTo>
                  <a:lnTo>
                    <a:pt x="76417" y="386069"/>
                  </a:lnTo>
                  <a:lnTo>
                    <a:pt x="71637" y="347857"/>
                  </a:lnTo>
                  <a:lnTo>
                    <a:pt x="72437" y="312832"/>
                  </a:lnTo>
                  <a:lnTo>
                    <a:pt x="88357" y="283383"/>
                  </a:lnTo>
                  <a:lnTo>
                    <a:pt x="102685" y="264276"/>
                  </a:lnTo>
                  <a:lnTo>
                    <a:pt x="88357" y="242787"/>
                  </a:lnTo>
                  <a:lnTo>
                    <a:pt x="83581" y="218110"/>
                  </a:lnTo>
                  <a:lnTo>
                    <a:pt x="85969" y="185474"/>
                  </a:lnTo>
                  <a:lnTo>
                    <a:pt x="92334" y="154429"/>
                  </a:lnTo>
                  <a:lnTo>
                    <a:pt x="107461" y="141693"/>
                  </a:lnTo>
                  <a:lnTo>
                    <a:pt x="124177" y="128161"/>
                  </a:lnTo>
                  <a:lnTo>
                    <a:pt x="107461" y="102688"/>
                  </a:lnTo>
                  <a:lnTo>
                    <a:pt x="110645" y="37415"/>
                  </a:lnTo>
                  <a:lnTo>
                    <a:pt x="155219" y="6371"/>
                  </a:lnTo>
                  <a:lnTo>
                    <a:pt x="252332" y="0"/>
                  </a:lnTo>
                  <a:lnTo>
                    <a:pt x="357409" y="6371"/>
                  </a:lnTo>
                  <a:lnTo>
                    <a:pt x="376510" y="18311"/>
                  </a:lnTo>
                  <a:lnTo>
                    <a:pt x="385270" y="40599"/>
                  </a:lnTo>
                  <a:lnTo>
                    <a:pt x="391634" y="75624"/>
                  </a:lnTo>
                  <a:lnTo>
                    <a:pt x="389250" y="97909"/>
                  </a:lnTo>
                  <a:lnTo>
                    <a:pt x="382086" y="112241"/>
                  </a:lnTo>
                  <a:lnTo>
                    <a:pt x="369346" y="124181"/>
                  </a:lnTo>
                  <a:lnTo>
                    <a:pt x="387658" y="137713"/>
                  </a:lnTo>
                  <a:lnTo>
                    <a:pt x="401190" y="154429"/>
                  </a:lnTo>
                  <a:lnTo>
                    <a:pt x="406762" y="177514"/>
                  </a:lnTo>
                  <a:lnTo>
                    <a:pt x="409946" y="209351"/>
                  </a:lnTo>
                  <a:lnTo>
                    <a:pt x="409946" y="230846"/>
                  </a:lnTo>
                  <a:lnTo>
                    <a:pt x="401986" y="251543"/>
                  </a:lnTo>
                  <a:lnTo>
                    <a:pt x="391634" y="269055"/>
                  </a:lnTo>
                  <a:lnTo>
                    <a:pt x="406762" y="283383"/>
                  </a:lnTo>
                  <a:lnTo>
                    <a:pt x="419495" y="302488"/>
                  </a:lnTo>
                  <a:lnTo>
                    <a:pt x="423478" y="337512"/>
                  </a:lnTo>
                  <a:lnTo>
                    <a:pt x="423478" y="358209"/>
                  </a:lnTo>
                  <a:lnTo>
                    <a:pt x="419495" y="381293"/>
                  </a:lnTo>
                  <a:lnTo>
                    <a:pt x="401986" y="413929"/>
                  </a:lnTo>
                  <a:lnTo>
                    <a:pt x="409946" y="427462"/>
                  </a:lnTo>
                  <a:lnTo>
                    <a:pt x="419495" y="440198"/>
                  </a:lnTo>
                  <a:lnTo>
                    <a:pt x="423478" y="466463"/>
                  </a:lnTo>
                  <a:lnTo>
                    <a:pt x="423478" y="611341"/>
                  </a:lnTo>
                  <a:lnTo>
                    <a:pt x="431438" y="636017"/>
                  </a:lnTo>
                  <a:lnTo>
                    <a:pt x="440191" y="651141"/>
                  </a:lnTo>
                  <a:lnTo>
                    <a:pt x="454519" y="670245"/>
                  </a:lnTo>
                  <a:lnTo>
                    <a:pt x="486363" y="690942"/>
                  </a:lnTo>
                  <a:lnTo>
                    <a:pt x="449747" y="750643"/>
                  </a:lnTo>
                  <a:lnTo>
                    <a:pt x="306461" y="765764"/>
                  </a:lnTo>
                  <a:lnTo>
                    <a:pt x="0" y="70208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63528" y="8289904"/>
              <a:ext cx="1110438" cy="111043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963529" y="8289900"/>
              <a:ext cx="1110615" cy="1110615"/>
            </a:xfrm>
            <a:custGeom>
              <a:avLst/>
              <a:gdLst/>
              <a:ahLst/>
              <a:cxnLst/>
              <a:rect l="l" t="t" r="r" b="b"/>
              <a:pathLst>
                <a:path w="1110614" h="1110615">
                  <a:moveTo>
                    <a:pt x="1110440" y="554824"/>
                  </a:moveTo>
                  <a:lnTo>
                    <a:pt x="1108398" y="507058"/>
                  </a:lnTo>
                  <a:lnTo>
                    <a:pt x="1102383" y="460400"/>
                  </a:lnTo>
                  <a:lnTo>
                    <a:pt x="1092564" y="415018"/>
                  </a:lnTo>
                  <a:lnTo>
                    <a:pt x="1079109" y="371081"/>
                  </a:lnTo>
                  <a:lnTo>
                    <a:pt x="1062188" y="328758"/>
                  </a:lnTo>
                  <a:lnTo>
                    <a:pt x="1041967" y="288216"/>
                  </a:lnTo>
                  <a:lnTo>
                    <a:pt x="1018617" y="249625"/>
                  </a:lnTo>
                  <a:lnTo>
                    <a:pt x="992306" y="213153"/>
                  </a:lnTo>
                  <a:lnTo>
                    <a:pt x="963201" y="178968"/>
                  </a:lnTo>
                  <a:lnTo>
                    <a:pt x="931472" y="147239"/>
                  </a:lnTo>
                  <a:lnTo>
                    <a:pt x="897287" y="118134"/>
                  </a:lnTo>
                  <a:lnTo>
                    <a:pt x="860815" y="91823"/>
                  </a:lnTo>
                  <a:lnTo>
                    <a:pt x="822224" y="68472"/>
                  </a:lnTo>
                  <a:lnTo>
                    <a:pt x="781682" y="48252"/>
                  </a:lnTo>
                  <a:lnTo>
                    <a:pt x="739359" y="31331"/>
                  </a:lnTo>
                  <a:lnTo>
                    <a:pt x="695422" y="17876"/>
                  </a:lnTo>
                  <a:lnTo>
                    <a:pt x="650040" y="8057"/>
                  </a:lnTo>
                  <a:lnTo>
                    <a:pt x="603382" y="2042"/>
                  </a:lnTo>
                  <a:lnTo>
                    <a:pt x="555616" y="0"/>
                  </a:lnTo>
                  <a:lnTo>
                    <a:pt x="507844" y="2042"/>
                  </a:lnTo>
                  <a:lnTo>
                    <a:pt x="461168" y="8057"/>
                  </a:lnTo>
                  <a:lnTo>
                    <a:pt x="415758" y="17876"/>
                  </a:lnTo>
                  <a:lnTo>
                    <a:pt x="371783" y="31331"/>
                  </a:lnTo>
                  <a:lnTo>
                    <a:pt x="329415" y="48252"/>
                  </a:lnTo>
                  <a:lnTo>
                    <a:pt x="288822" y="68472"/>
                  </a:lnTo>
                  <a:lnTo>
                    <a:pt x="250174" y="91823"/>
                  </a:lnTo>
                  <a:lnTo>
                    <a:pt x="213642" y="118134"/>
                  </a:lnTo>
                  <a:lnTo>
                    <a:pt x="179395" y="147239"/>
                  </a:lnTo>
                  <a:lnTo>
                    <a:pt x="147604" y="178968"/>
                  </a:lnTo>
                  <a:lnTo>
                    <a:pt x="118437" y="213153"/>
                  </a:lnTo>
                  <a:lnTo>
                    <a:pt x="92066" y="249625"/>
                  </a:lnTo>
                  <a:lnTo>
                    <a:pt x="68660" y="288216"/>
                  </a:lnTo>
                  <a:lnTo>
                    <a:pt x="48388" y="328758"/>
                  </a:lnTo>
                  <a:lnTo>
                    <a:pt x="31421" y="371081"/>
                  </a:lnTo>
                  <a:lnTo>
                    <a:pt x="17929" y="415018"/>
                  </a:lnTo>
                  <a:lnTo>
                    <a:pt x="8081" y="460400"/>
                  </a:lnTo>
                  <a:lnTo>
                    <a:pt x="2048" y="507058"/>
                  </a:lnTo>
                  <a:lnTo>
                    <a:pt x="0" y="554824"/>
                  </a:lnTo>
                  <a:lnTo>
                    <a:pt x="2048" y="602709"/>
                  </a:lnTo>
                  <a:lnTo>
                    <a:pt x="8081" y="649473"/>
                  </a:lnTo>
                  <a:lnTo>
                    <a:pt x="17929" y="694949"/>
                  </a:lnTo>
                  <a:lnTo>
                    <a:pt x="31421" y="738970"/>
                  </a:lnTo>
                  <a:lnTo>
                    <a:pt x="48388" y="781366"/>
                  </a:lnTo>
                  <a:lnTo>
                    <a:pt x="68660" y="821971"/>
                  </a:lnTo>
                  <a:lnTo>
                    <a:pt x="92066" y="860617"/>
                  </a:lnTo>
                  <a:lnTo>
                    <a:pt x="118437" y="897135"/>
                  </a:lnTo>
                  <a:lnTo>
                    <a:pt x="147604" y="931358"/>
                  </a:lnTo>
                  <a:lnTo>
                    <a:pt x="179395" y="963118"/>
                  </a:lnTo>
                  <a:lnTo>
                    <a:pt x="213642" y="992248"/>
                  </a:lnTo>
                  <a:lnTo>
                    <a:pt x="250174" y="1018579"/>
                  </a:lnTo>
                  <a:lnTo>
                    <a:pt x="288822" y="1041943"/>
                  </a:lnTo>
                  <a:lnTo>
                    <a:pt x="329415" y="1062174"/>
                  </a:lnTo>
                  <a:lnTo>
                    <a:pt x="371783" y="1079102"/>
                  </a:lnTo>
                  <a:lnTo>
                    <a:pt x="415758" y="1092561"/>
                  </a:lnTo>
                  <a:lnTo>
                    <a:pt x="461168" y="1102382"/>
                  </a:lnTo>
                  <a:lnTo>
                    <a:pt x="507844" y="1108398"/>
                  </a:lnTo>
                  <a:lnTo>
                    <a:pt x="555616" y="1110440"/>
                  </a:lnTo>
                  <a:lnTo>
                    <a:pt x="603382" y="1108398"/>
                  </a:lnTo>
                  <a:lnTo>
                    <a:pt x="650040" y="1102382"/>
                  </a:lnTo>
                  <a:lnTo>
                    <a:pt x="695422" y="1092561"/>
                  </a:lnTo>
                  <a:lnTo>
                    <a:pt x="739359" y="1079102"/>
                  </a:lnTo>
                  <a:lnTo>
                    <a:pt x="781682" y="1062174"/>
                  </a:lnTo>
                  <a:lnTo>
                    <a:pt x="822224" y="1041943"/>
                  </a:lnTo>
                  <a:lnTo>
                    <a:pt x="860815" y="1018579"/>
                  </a:lnTo>
                  <a:lnTo>
                    <a:pt x="897287" y="992248"/>
                  </a:lnTo>
                  <a:lnTo>
                    <a:pt x="931472" y="963118"/>
                  </a:lnTo>
                  <a:lnTo>
                    <a:pt x="963201" y="931358"/>
                  </a:lnTo>
                  <a:lnTo>
                    <a:pt x="992306" y="897135"/>
                  </a:lnTo>
                  <a:lnTo>
                    <a:pt x="1018617" y="860617"/>
                  </a:lnTo>
                  <a:lnTo>
                    <a:pt x="1041967" y="821971"/>
                  </a:lnTo>
                  <a:lnTo>
                    <a:pt x="1062188" y="781366"/>
                  </a:lnTo>
                  <a:lnTo>
                    <a:pt x="1079109" y="738970"/>
                  </a:lnTo>
                  <a:lnTo>
                    <a:pt x="1092564" y="694949"/>
                  </a:lnTo>
                  <a:lnTo>
                    <a:pt x="1102383" y="649473"/>
                  </a:lnTo>
                  <a:lnTo>
                    <a:pt x="1108398" y="602709"/>
                  </a:lnTo>
                  <a:lnTo>
                    <a:pt x="1110440" y="5548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86615" y="8084534"/>
              <a:ext cx="1065063" cy="1292724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86616" y="8084532"/>
              <a:ext cx="1065530" cy="1292860"/>
            </a:xfrm>
            <a:custGeom>
              <a:avLst/>
              <a:gdLst/>
              <a:ahLst/>
              <a:cxnLst/>
              <a:rect l="l" t="t" r="r" b="b"/>
              <a:pathLst>
                <a:path w="1065530" h="1292859">
                  <a:moveTo>
                    <a:pt x="18304" y="910638"/>
                  </a:moveTo>
                  <a:lnTo>
                    <a:pt x="0" y="841385"/>
                  </a:lnTo>
                  <a:lnTo>
                    <a:pt x="0" y="774520"/>
                  </a:lnTo>
                  <a:lnTo>
                    <a:pt x="3180" y="669446"/>
                  </a:lnTo>
                  <a:lnTo>
                    <a:pt x="18304" y="593825"/>
                  </a:lnTo>
                  <a:lnTo>
                    <a:pt x="50148" y="516612"/>
                  </a:lnTo>
                  <a:lnTo>
                    <a:pt x="85173" y="452135"/>
                  </a:lnTo>
                  <a:lnTo>
                    <a:pt x="145670" y="383678"/>
                  </a:lnTo>
                  <a:lnTo>
                    <a:pt x="218107" y="328753"/>
                  </a:lnTo>
                  <a:lnTo>
                    <a:pt x="292136" y="284176"/>
                  </a:lnTo>
                  <a:lnTo>
                    <a:pt x="351038" y="254720"/>
                  </a:lnTo>
                  <a:lnTo>
                    <a:pt x="455315" y="241191"/>
                  </a:lnTo>
                  <a:lnTo>
                    <a:pt x="404374" y="233228"/>
                  </a:lnTo>
                  <a:lnTo>
                    <a:pt x="383678" y="205367"/>
                  </a:lnTo>
                  <a:lnTo>
                    <a:pt x="370145" y="140894"/>
                  </a:lnTo>
                  <a:lnTo>
                    <a:pt x="370145" y="64477"/>
                  </a:lnTo>
                  <a:lnTo>
                    <a:pt x="374921" y="31044"/>
                  </a:lnTo>
                  <a:lnTo>
                    <a:pt x="383678" y="5572"/>
                  </a:lnTo>
                  <a:lnTo>
                    <a:pt x="390842" y="0"/>
                  </a:lnTo>
                  <a:lnTo>
                    <a:pt x="404374" y="0"/>
                  </a:lnTo>
                  <a:lnTo>
                    <a:pt x="409946" y="37412"/>
                  </a:lnTo>
                  <a:lnTo>
                    <a:pt x="447359" y="64477"/>
                  </a:lnTo>
                  <a:lnTo>
                    <a:pt x="492731" y="73229"/>
                  </a:lnTo>
                  <a:lnTo>
                    <a:pt x="551636" y="73229"/>
                  </a:lnTo>
                  <a:lnTo>
                    <a:pt x="597805" y="73229"/>
                  </a:lnTo>
                  <a:lnTo>
                    <a:pt x="636806" y="64477"/>
                  </a:lnTo>
                  <a:lnTo>
                    <a:pt x="651135" y="50944"/>
                  </a:lnTo>
                  <a:lnTo>
                    <a:pt x="664667" y="37412"/>
                  </a:lnTo>
                  <a:lnTo>
                    <a:pt x="669446" y="78009"/>
                  </a:lnTo>
                  <a:lnTo>
                    <a:pt x="669446" y="146466"/>
                  </a:lnTo>
                  <a:lnTo>
                    <a:pt x="664667" y="205367"/>
                  </a:lnTo>
                  <a:lnTo>
                    <a:pt x="661486" y="218903"/>
                  </a:lnTo>
                  <a:lnTo>
                    <a:pt x="636806" y="241191"/>
                  </a:lnTo>
                  <a:lnTo>
                    <a:pt x="569945" y="241191"/>
                  </a:lnTo>
                  <a:lnTo>
                    <a:pt x="547656" y="241191"/>
                  </a:lnTo>
                  <a:lnTo>
                    <a:pt x="655118" y="254720"/>
                  </a:lnTo>
                  <a:lnTo>
                    <a:pt x="731535" y="284176"/>
                  </a:lnTo>
                  <a:lnTo>
                    <a:pt x="827057" y="328753"/>
                  </a:lnTo>
                  <a:lnTo>
                    <a:pt x="919394" y="397210"/>
                  </a:lnTo>
                  <a:lnTo>
                    <a:pt x="969543" y="456911"/>
                  </a:lnTo>
                  <a:lnTo>
                    <a:pt x="1024468" y="556412"/>
                  </a:lnTo>
                  <a:lnTo>
                    <a:pt x="1051532" y="624073"/>
                  </a:lnTo>
                  <a:lnTo>
                    <a:pt x="1060285" y="701287"/>
                  </a:lnTo>
                  <a:lnTo>
                    <a:pt x="1065064" y="823873"/>
                  </a:lnTo>
                  <a:lnTo>
                    <a:pt x="1041980" y="920190"/>
                  </a:lnTo>
                  <a:lnTo>
                    <a:pt x="1011728" y="997403"/>
                  </a:lnTo>
                  <a:lnTo>
                    <a:pt x="960787" y="1084965"/>
                  </a:lnTo>
                  <a:lnTo>
                    <a:pt x="901879" y="1147054"/>
                  </a:lnTo>
                  <a:lnTo>
                    <a:pt x="836609" y="1202775"/>
                  </a:lnTo>
                  <a:lnTo>
                    <a:pt x="768944" y="1239391"/>
                  </a:lnTo>
                  <a:lnTo>
                    <a:pt x="690142" y="1266456"/>
                  </a:lnTo>
                  <a:lnTo>
                    <a:pt x="601782" y="1285560"/>
                  </a:lnTo>
                  <a:lnTo>
                    <a:pt x="534124" y="1292724"/>
                  </a:lnTo>
                  <a:lnTo>
                    <a:pt x="418702" y="1285560"/>
                  </a:lnTo>
                  <a:lnTo>
                    <a:pt x="355021" y="1271232"/>
                  </a:lnTo>
                  <a:lnTo>
                    <a:pt x="250743" y="1221080"/>
                  </a:lnTo>
                  <a:lnTo>
                    <a:pt x="183082" y="1165359"/>
                  </a:lnTo>
                  <a:lnTo>
                    <a:pt x="122582" y="1107253"/>
                  </a:lnTo>
                  <a:lnTo>
                    <a:pt x="73229" y="1037204"/>
                  </a:lnTo>
                  <a:lnTo>
                    <a:pt x="31837" y="952031"/>
                  </a:lnTo>
                  <a:lnTo>
                    <a:pt x="18304" y="91063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77361" y="8796168"/>
              <a:ext cx="378899" cy="49591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520741" y="8395776"/>
              <a:ext cx="466462" cy="6185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305817" y="8135477"/>
              <a:ext cx="436245" cy="878840"/>
            </a:xfrm>
            <a:custGeom>
              <a:avLst/>
              <a:gdLst/>
              <a:ahLst/>
              <a:cxnLst/>
              <a:rect l="l" t="t" r="r" b="b"/>
              <a:pathLst>
                <a:path w="436244" h="878840">
                  <a:moveTo>
                    <a:pt x="132138" y="4776"/>
                  </a:moveTo>
                  <a:lnTo>
                    <a:pt x="132138" y="81989"/>
                  </a:lnTo>
                  <a:lnTo>
                    <a:pt x="113829" y="255520"/>
                  </a:lnTo>
                  <a:lnTo>
                    <a:pt x="85173" y="446559"/>
                  </a:lnTo>
                  <a:lnTo>
                    <a:pt x="31837" y="650342"/>
                  </a:lnTo>
                  <a:lnTo>
                    <a:pt x="0" y="745860"/>
                  </a:lnTo>
                  <a:lnTo>
                    <a:pt x="0" y="795216"/>
                  </a:lnTo>
                  <a:lnTo>
                    <a:pt x="18304" y="846161"/>
                  </a:lnTo>
                  <a:lnTo>
                    <a:pt x="54125" y="859693"/>
                  </a:lnTo>
                  <a:lnTo>
                    <a:pt x="95518" y="864466"/>
                  </a:lnTo>
                  <a:lnTo>
                    <a:pt x="113829" y="823873"/>
                  </a:lnTo>
                  <a:lnTo>
                    <a:pt x="117809" y="764172"/>
                  </a:lnTo>
                  <a:lnTo>
                    <a:pt x="113829" y="723575"/>
                  </a:lnTo>
                  <a:lnTo>
                    <a:pt x="81985" y="682182"/>
                  </a:lnTo>
                  <a:lnTo>
                    <a:pt x="58904" y="694919"/>
                  </a:lnTo>
                  <a:lnTo>
                    <a:pt x="54125" y="745860"/>
                  </a:lnTo>
                  <a:lnTo>
                    <a:pt x="54125" y="786460"/>
                  </a:lnTo>
                  <a:lnTo>
                    <a:pt x="69253" y="823873"/>
                  </a:lnTo>
                  <a:lnTo>
                    <a:pt x="117809" y="869245"/>
                  </a:lnTo>
                  <a:lnTo>
                    <a:pt x="181490" y="850937"/>
                  </a:lnTo>
                  <a:lnTo>
                    <a:pt x="199795" y="809544"/>
                  </a:lnTo>
                  <a:lnTo>
                    <a:pt x="209351" y="764172"/>
                  </a:lnTo>
                  <a:lnTo>
                    <a:pt x="195819" y="709247"/>
                  </a:lnTo>
                  <a:lnTo>
                    <a:pt x="145670" y="705267"/>
                  </a:lnTo>
                  <a:lnTo>
                    <a:pt x="141690" y="755415"/>
                  </a:lnTo>
                  <a:lnTo>
                    <a:pt x="145670" y="813524"/>
                  </a:lnTo>
                  <a:lnTo>
                    <a:pt x="168754" y="846161"/>
                  </a:lnTo>
                  <a:lnTo>
                    <a:pt x="228455" y="864466"/>
                  </a:lnTo>
                  <a:lnTo>
                    <a:pt x="267460" y="850937"/>
                  </a:lnTo>
                  <a:lnTo>
                    <a:pt x="291340" y="783276"/>
                  </a:lnTo>
                  <a:lnTo>
                    <a:pt x="272236" y="723575"/>
                  </a:lnTo>
                  <a:lnTo>
                    <a:pt x="222883" y="718799"/>
                  </a:lnTo>
                  <a:lnTo>
                    <a:pt x="218903" y="772928"/>
                  </a:lnTo>
                  <a:lnTo>
                    <a:pt x="246763" y="846161"/>
                  </a:lnTo>
                  <a:lnTo>
                    <a:pt x="309645" y="878797"/>
                  </a:lnTo>
                  <a:lnTo>
                    <a:pt x="350245" y="872429"/>
                  </a:lnTo>
                  <a:lnTo>
                    <a:pt x="368553" y="800788"/>
                  </a:lnTo>
                  <a:lnTo>
                    <a:pt x="360593" y="755415"/>
                  </a:lnTo>
                  <a:lnTo>
                    <a:pt x="317605" y="713227"/>
                  </a:lnTo>
                  <a:lnTo>
                    <a:pt x="304073" y="760188"/>
                  </a:lnTo>
                  <a:lnTo>
                    <a:pt x="342285" y="827853"/>
                  </a:lnTo>
                  <a:lnTo>
                    <a:pt x="412334" y="841385"/>
                  </a:lnTo>
                  <a:lnTo>
                    <a:pt x="436211" y="790440"/>
                  </a:lnTo>
                  <a:lnTo>
                    <a:pt x="421883" y="755415"/>
                  </a:lnTo>
                  <a:lnTo>
                    <a:pt x="394818" y="694919"/>
                  </a:lnTo>
                  <a:lnTo>
                    <a:pt x="363777" y="613722"/>
                  </a:lnTo>
                  <a:lnTo>
                    <a:pt x="342285" y="501487"/>
                  </a:lnTo>
                  <a:lnTo>
                    <a:pt x="326365" y="369349"/>
                  </a:lnTo>
                  <a:lnTo>
                    <a:pt x="304073" y="222883"/>
                  </a:lnTo>
                  <a:lnTo>
                    <a:pt x="304073" y="85969"/>
                  </a:lnTo>
                  <a:lnTo>
                    <a:pt x="309645" y="0"/>
                  </a:lnTo>
                </a:path>
              </a:pathLst>
            </a:custGeom>
            <a:ln w="1114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351983" y="7920554"/>
              <a:ext cx="316019" cy="136916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351983" y="7920554"/>
              <a:ext cx="316230" cy="137160"/>
            </a:xfrm>
            <a:custGeom>
              <a:avLst/>
              <a:gdLst/>
              <a:ahLst/>
              <a:cxnLst/>
              <a:rect l="l" t="t" r="r" b="b"/>
              <a:pathLst>
                <a:path w="316230" h="137159">
                  <a:moveTo>
                    <a:pt x="18311" y="136914"/>
                  </a:moveTo>
                  <a:lnTo>
                    <a:pt x="6368" y="124973"/>
                  </a:lnTo>
                  <a:lnTo>
                    <a:pt x="0" y="95521"/>
                  </a:lnTo>
                  <a:lnTo>
                    <a:pt x="0" y="67661"/>
                  </a:lnTo>
                  <a:lnTo>
                    <a:pt x="12739" y="23880"/>
                  </a:lnTo>
                  <a:lnTo>
                    <a:pt x="54924" y="3184"/>
                  </a:lnTo>
                  <a:lnTo>
                    <a:pt x="120997" y="0"/>
                  </a:lnTo>
                  <a:lnTo>
                    <a:pt x="188654" y="0"/>
                  </a:lnTo>
                  <a:lnTo>
                    <a:pt x="249155" y="3980"/>
                  </a:lnTo>
                  <a:lnTo>
                    <a:pt x="285768" y="11144"/>
                  </a:lnTo>
                  <a:lnTo>
                    <a:pt x="303284" y="23880"/>
                  </a:lnTo>
                  <a:lnTo>
                    <a:pt x="316020" y="46964"/>
                  </a:lnTo>
                  <a:lnTo>
                    <a:pt x="316020" y="70045"/>
                  </a:lnTo>
                  <a:lnTo>
                    <a:pt x="314428" y="100297"/>
                  </a:lnTo>
                  <a:lnTo>
                    <a:pt x="308060" y="119398"/>
                  </a:lnTo>
                  <a:lnTo>
                    <a:pt x="296120" y="132930"/>
                  </a:lnTo>
                  <a:lnTo>
                    <a:pt x="270644" y="127362"/>
                  </a:lnTo>
                  <a:lnTo>
                    <a:pt x="194227" y="115421"/>
                  </a:lnTo>
                  <a:lnTo>
                    <a:pt x="124181" y="115421"/>
                  </a:lnTo>
                  <a:lnTo>
                    <a:pt x="58908" y="123381"/>
                  </a:lnTo>
                  <a:lnTo>
                    <a:pt x="37415" y="124973"/>
                  </a:lnTo>
                  <a:lnTo>
                    <a:pt x="25475" y="131342"/>
                  </a:lnTo>
                  <a:lnTo>
                    <a:pt x="18311" y="136914"/>
                  </a:lnTo>
                  <a:close/>
                </a:path>
              </a:pathLst>
            </a:custGeom>
            <a:ln w="1114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364720" y="7778865"/>
              <a:ext cx="292136" cy="137711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364722" y="7778863"/>
              <a:ext cx="292735" cy="137795"/>
            </a:xfrm>
            <a:custGeom>
              <a:avLst/>
              <a:gdLst/>
              <a:ahLst/>
              <a:cxnLst/>
              <a:rect l="l" t="t" r="r" b="b"/>
              <a:pathLst>
                <a:path w="292735" h="137795">
                  <a:moveTo>
                    <a:pt x="19900" y="131342"/>
                  </a:moveTo>
                  <a:lnTo>
                    <a:pt x="7164" y="117013"/>
                  </a:lnTo>
                  <a:lnTo>
                    <a:pt x="0" y="87561"/>
                  </a:lnTo>
                  <a:lnTo>
                    <a:pt x="0" y="62088"/>
                  </a:lnTo>
                  <a:lnTo>
                    <a:pt x="18308" y="22288"/>
                  </a:lnTo>
                  <a:lnTo>
                    <a:pt x="61292" y="2388"/>
                  </a:lnTo>
                  <a:lnTo>
                    <a:pt x="125766" y="0"/>
                  </a:lnTo>
                  <a:lnTo>
                    <a:pt x="184674" y="2388"/>
                  </a:lnTo>
                  <a:lnTo>
                    <a:pt x="236415" y="4776"/>
                  </a:lnTo>
                  <a:lnTo>
                    <a:pt x="280992" y="31041"/>
                  </a:lnTo>
                  <a:lnTo>
                    <a:pt x="292136" y="89153"/>
                  </a:lnTo>
                  <a:lnTo>
                    <a:pt x="290544" y="113829"/>
                  </a:lnTo>
                  <a:lnTo>
                    <a:pt x="278601" y="128158"/>
                  </a:lnTo>
                  <a:lnTo>
                    <a:pt x="267460" y="137710"/>
                  </a:lnTo>
                  <a:lnTo>
                    <a:pt x="239599" y="134526"/>
                  </a:lnTo>
                  <a:lnTo>
                    <a:pt x="183878" y="131342"/>
                  </a:lnTo>
                  <a:lnTo>
                    <a:pt x="122585" y="126566"/>
                  </a:lnTo>
                  <a:lnTo>
                    <a:pt x="69253" y="126566"/>
                  </a:lnTo>
                  <a:lnTo>
                    <a:pt x="31044" y="131342"/>
                  </a:lnTo>
                  <a:lnTo>
                    <a:pt x="19900" y="131342"/>
                  </a:lnTo>
                  <a:close/>
                </a:path>
              </a:pathLst>
            </a:custGeom>
            <a:ln w="1114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383030" y="7667424"/>
              <a:ext cx="249152" cy="105073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376075" y="7667422"/>
              <a:ext cx="2388235" cy="2117725"/>
            </a:xfrm>
            <a:custGeom>
              <a:avLst/>
              <a:gdLst/>
              <a:ahLst/>
              <a:cxnLst/>
              <a:rect l="l" t="t" r="r" b="b"/>
              <a:pathLst>
                <a:path w="2388235" h="2117725">
                  <a:moveTo>
                    <a:pt x="1026856" y="105073"/>
                  </a:moveTo>
                  <a:lnTo>
                    <a:pt x="1013324" y="91541"/>
                  </a:lnTo>
                  <a:lnTo>
                    <a:pt x="1006955" y="77213"/>
                  </a:lnTo>
                  <a:lnTo>
                    <a:pt x="1006955" y="50944"/>
                  </a:lnTo>
                  <a:lnTo>
                    <a:pt x="1014916" y="22288"/>
                  </a:lnTo>
                  <a:lnTo>
                    <a:pt x="1034816" y="10344"/>
                  </a:lnTo>
                  <a:lnTo>
                    <a:pt x="1085761" y="1592"/>
                  </a:lnTo>
                  <a:lnTo>
                    <a:pt x="1139890" y="0"/>
                  </a:lnTo>
                  <a:lnTo>
                    <a:pt x="1190038" y="4776"/>
                  </a:lnTo>
                  <a:lnTo>
                    <a:pt x="1222675" y="9552"/>
                  </a:lnTo>
                  <a:lnTo>
                    <a:pt x="1242575" y="17508"/>
                  </a:lnTo>
                  <a:lnTo>
                    <a:pt x="1252923" y="38205"/>
                  </a:lnTo>
                  <a:lnTo>
                    <a:pt x="1256107" y="61292"/>
                  </a:lnTo>
                  <a:lnTo>
                    <a:pt x="1252923" y="79601"/>
                  </a:lnTo>
                  <a:lnTo>
                    <a:pt x="1241779" y="97113"/>
                  </a:lnTo>
                  <a:lnTo>
                    <a:pt x="1233816" y="100297"/>
                  </a:lnTo>
                  <a:lnTo>
                    <a:pt x="1186854" y="99501"/>
                  </a:lnTo>
                  <a:lnTo>
                    <a:pt x="1133522" y="97113"/>
                  </a:lnTo>
                  <a:lnTo>
                    <a:pt x="1082577" y="97113"/>
                  </a:lnTo>
                  <a:lnTo>
                    <a:pt x="1044368" y="100297"/>
                  </a:lnTo>
                  <a:lnTo>
                    <a:pt x="1026856" y="105073"/>
                  </a:lnTo>
                  <a:close/>
                </a:path>
                <a:path w="2388235" h="2117725">
                  <a:moveTo>
                    <a:pt x="836605" y="616110"/>
                  </a:moveTo>
                  <a:lnTo>
                    <a:pt x="785664" y="519000"/>
                  </a:lnTo>
                </a:path>
                <a:path w="2388235" h="2117725">
                  <a:moveTo>
                    <a:pt x="689346" y="616110"/>
                  </a:moveTo>
                  <a:lnTo>
                    <a:pt x="394026" y="224475"/>
                  </a:lnTo>
                </a:path>
                <a:path w="2388235" h="2117725">
                  <a:moveTo>
                    <a:pt x="591437" y="788052"/>
                  </a:moveTo>
                  <a:lnTo>
                    <a:pt x="269848" y="470443"/>
                  </a:lnTo>
                </a:path>
                <a:path w="2388235" h="2117725">
                  <a:moveTo>
                    <a:pt x="491139" y="888350"/>
                  </a:moveTo>
                  <a:lnTo>
                    <a:pt x="0" y="591437"/>
                  </a:lnTo>
                </a:path>
                <a:path w="2388235" h="2117725">
                  <a:moveTo>
                    <a:pt x="491139" y="1110437"/>
                  </a:moveTo>
                  <a:lnTo>
                    <a:pt x="50145" y="1010936"/>
                  </a:lnTo>
                </a:path>
                <a:path w="2388235" h="2117725">
                  <a:moveTo>
                    <a:pt x="515816" y="1306256"/>
                  </a:moveTo>
                  <a:lnTo>
                    <a:pt x="50145" y="1381078"/>
                  </a:lnTo>
                </a:path>
                <a:path w="2388235" h="2117725">
                  <a:moveTo>
                    <a:pt x="591437" y="1477399"/>
                  </a:moveTo>
                  <a:lnTo>
                    <a:pt x="148055" y="1625457"/>
                  </a:lnTo>
                </a:path>
                <a:path w="2388235" h="2117725">
                  <a:moveTo>
                    <a:pt x="613722" y="1576101"/>
                  </a:moveTo>
                  <a:lnTo>
                    <a:pt x="491139" y="1625457"/>
                  </a:lnTo>
                </a:path>
                <a:path w="2388235" h="2117725">
                  <a:moveTo>
                    <a:pt x="714023" y="1650134"/>
                  </a:moveTo>
                  <a:lnTo>
                    <a:pt x="367757" y="1922370"/>
                  </a:lnTo>
                </a:path>
                <a:path w="2388235" h="2117725">
                  <a:moveTo>
                    <a:pt x="785664" y="1723367"/>
                  </a:moveTo>
                  <a:lnTo>
                    <a:pt x="638402" y="1922370"/>
                  </a:lnTo>
                </a:path>
                <a:path w="2388235" h="2117725">
                  <a:moveTo>
                    <a:pt x="909842" y="1748043"/>
                  </a:moveTo>
                  <a:lnTo>
                    <a:pt x="836605" y="1847545"/>
                  </a:lnTo>
                </a:path>
                <a:path w="2388235" h="2117725">
                  <a:moveTo>
                    <a:pt x="1034020" y="1797396"/>
                  </a:moveTo>
                  <a:lnTo>
                    <a:pt x="985463" y="2069629"/>
                  </a:lnTo>
                </a:path>
                <a:path w="2388235" h="2117725">
                  <a:moveTo>
                    <a:pt x="1158198" y="1797396"/>
                  </a:moveTo>
                  <a:lnTo>
                    <a:pt x="1158198" y="2117393"/>
                  </a:lnTo>
                </a:path>
                <a:path w="2388235" h="2117725">
                  <a:moveTo>
                    <a:pt x="1354813" y="1772720"/>
                  </a:moveTo>
                  <a:lnTo>
                    <a:pt x="1451927" y="2020276"/>
                  </a:lnTo>
                </a:path>
                <a:path w="2388235" h="2117725">
                  <a:moveTo>
                    <a:pt x="1476600" y="1700283"/>
                  </a:moveTo>
                  <a:lnTo>
                    <a:pt x="1526752" y="1797396"/>
                  </a:lnTo>
                </a:path>
                <a:path w="2388235" h="2117725">
                  <a:moveTo>
                    <a:pt x="1624661" y="1625457"/>
                  </a:moveTo>
                  <a:lnTo>
                    <a:pt x="1919186" y="1872221"/>
                  </a:lnTo>
                </a:path>
                <a:path w="2388235" h="2117725">
                  <a:moveTo>
                    <a:pt x="1720179" y="1500483"/>
                  </a:moveTo>
                  <a:lnTo>
                    <a:pt x="2017892" y="1700283"/>
                  </a:lnTo>
                </a:path>
                <a:path w="2388235" h="2117725">
                  <a:moveTo>
                    <a:pt x="1771128" y="1381078"/>
                  </a:moveTo>
                  <a:lnTo>
                    <a:pt x="2190626" y="1528344"/>
                  </a:lnTo>
                </a:path>
                <a:path w="2388235" h="2117725">
                  <a:moveTo>
                    <a:pt x="1820480" y="1306256"/>
                  </a:moveTo>
                  <a:lnTo>
                    <a:pt x="2017892" y="1354017"/>
                  </a:lnTo>
                </a:path>
                <a:path w="2388235" h="2117725">
                  <a:moveTo>
                    <a:pt x="1795801" y="1181282"/>
                  </a:moveTo>
                  <a:lnTo>
                    <a:pt x="2315600" y="1230635"/>
                  </a:lnTo>
                </a:path>
                <a:path w="2388235" h="2117725">
                  <a:moveTo>
                    <a:pt x="1771128" y="1110437"/>
                  </a:moveTo>
                  <a:lnTo>
                    <a:pt x="2388034" y="1084169"/>
                  </a:lnTo>
                </a:path>
                <a:path w="2388235" h="2117725">
                  <a:moveTo>
                    <a:pt x="1820480" y="1010936"/>
                  </a:moveTo>
                  <a:lnTo>
                    <a:pt x="2290921" y="912230"/>
                  </a:lnTo>
                </a:path>
                <a:path w="2388235" h="2117725">
                  <a:moveTo>
                    <a:pt x="1820480" y="888350"/>
                  </a:moveTo>
                  <a:lnTo>
                    <a:pt x="2115798" y="666262"/>
                  </a:lnTo>
                </a:path>
                <a:path w="2388235" h="2117725">
                  <a:moveTo>
                    <a:pt x="1695506" y="764968"/>
                  </a:moveTo>
                  <a:lnTo>
                    <a:pt x="1993215" y="470443"/>
                  </a:lnTo>
                </a:path>
                <a:path w="2388235" h="2117725">
                  <a:moveTo>
                    <a:pt x="1648542" y="690938"/>
                  </a:moveTo>
                  <a:lnTo>
                    <a:pt x="1795801" y="470443"/>
                  </a:lnTo>
                </a:path>
                <a:path w="2388235" h="2117725">
                  <a:moveTo>
                    <a:pt x="1574509" y="640790"/>
                  </a:moveTo>
                  <a:lnTo>
                    <a:pt x="1746451" y="322385"/>
                  </a:lnTo>
                </a:path>
                <a:path w="2388235" h="2117725">
                  <a:moveTo>
                    <a:pt x="1476600" y="591437"/>
                  </a:moveTo>
                  <a:lnTo>
                    <a:pt x="1550632" y="395618"/>
                  </a:lnTo>
                </a:path>
                <a:path w="2388235" h="2117725">
                  <a:moveTo>
                    <a:pt x="466463" y="1010936"/>
                  </a:moveTo>
                  <a:lnTo>
                    <a:pt x="97909" y="888350"/>
                  </a:lnTo>
                </a:path>
                <a:path w="2388235" h="2117725">
                  <a:moveTo>
                    <a:pt x="466463" y="1205959"/>
                  </a:moveTo>
                  <a:lnTo>
                    <a:pt x="244375" y="1230635"/>
                  </a:lnTo>
                </a:path>
                <a:path w="2388235" h="2117725">
                  <a:moveTo>
                    <a:pt x="515816" y="1404962"/>
                  </a:moveTo>
                  <a:lnTo>
                    <a:pt x="195819" y="1454315"/>
                  </a:lnTo>
                </a:path>
              </a:pathLst>
            </a:custGeom>
            <a:ln w="1114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332177" y="6082837"/>
            <a:ext cx="697357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look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different.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filament,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placed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inside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envelope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glass.</a:t>
            </a:r>
            <a:r>
              <a:rPr sz="12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glass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envelope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contains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gas.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producing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standard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very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bright.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90627" y="7257191"/>
            <a:ext cx="923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8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42846" y="7257191"/>
            <a:ext cx="940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8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151616"/>
                </a:solidFill>
                <a:latin typeface="Arial"/>
                <a:cs typeface="Arial"/>
              </a:rPr>
              <a:t>‘B’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63923" y="7304068"/>
            <a:ext cx="2759710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63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household bulb is:</a:t>
            </a:r>
            <a:r>
              <a:rPr sz="12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27463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car headlight bulb is:</a:t>
            </a:r>
            <a:r>
              <a:rPr sz="1200" spc="5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30447" y="8151681"/>
            <a:ext cx="298132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differences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‘B’.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search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internet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scientific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technical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information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both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elec7.cdr</dc:title>
  <dc:creator>BY V.RYAN</dc:creator>
  <cp:keywords>EXAMINATION QUESTIONS - FILAMENT BULBS</cp:keywords>
  <cp:lastModifiedBy>Vincent RYan</cp:lastModifiedBy>
  <cp:revision>1</cp:revision>
  <dcterms:created xsi:type="dcterms:W3CDTF">2022-08-22T15:25:16Z</dcterms:created>
  <dcterms:modified xsi:type="dcterms:W3CDTF">2022-08-22T15:26:19Z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