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63186" y="1086393"/>
            <a:ext cx="591185" cy="331470"/>
          </a:xfrm>
          <a:custGeom>
            <a:avLst/>
            <a:gdLst/>
            <a:ahLst/>
            <a:cxnLst/>
            <a:rect l="l" t="t" r="r" b="b"/>
            <a:pathLst>
              <a:path w="591185" h="331469">
                <a:moveTo>
                  <a:pt x="591174" y="331365"/>
                </a:moveTo>
                <a:lnTo>
                  <a:pt x="591174" y="0"/>
                </a:lnTo>
                <a:lnTo>
                  <a:pt x="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8158" y="1087423"/>
            <a:ext cx="426084" cy="0"/>
          </a:xfrm>
          <a:custGeom>
            <a:avLst/>
            <a:gdLst/>
            <a:ahLst/>
            <a:cxnLst/>
            <a:rect l="l" t="t" r="r" b="b"/>
            <a:pathLst>
              <a:path w="426084">
                <a:moveTo>
                  <a:pt x="426045" y="0"/>
                </a:moveTo>
                <a:lnTo>
                  <a:pt x="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7328" y="1042585"/>
            <a:ext cx="89675" cy="8967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80816" y="3247661"/>
            <a:ext cx="1374140" cy="331470"/>
          </a:xfrm>
          <a:custGeom>
            <a:avLst/>
            <a:gdLst/>
            <a:ahLst/>
            <a:cxnLst/>
            <a:rect l="l" t="t" r="r" b="b"/>
            <a:pathLst>
              <a:path w="1374139" h="331470">
                <a:moveTo>
                  <a:pt x="1373544" y="0"/>
                </a:moveTo>
                <a:lnTo>
                  <a:pt x="1373544" y="331362"/>
                </a:lnTo>
                <a:lnTo>
                  <a:pt x="0" y="331362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7328" y="3533158"/>
            <a:ext cx="89675" cy="896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technologystudent.com/elec1/srcirc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9133" y="973920"/>
            <a:ext cx="27686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+9v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88063" y="1042585"/>
            <a:ext cx="411480" cy="81280"/>
            <a:chOff x="988063" y="1042585"/>
            <a:chExt cx="411480" cy="812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8063" y="1042585"/>
              <a:ext cx="80973" cy="8097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32897" y="1079168"/>
              <a:ext cx="324485" cy="8255"/>
            </a:xfrm>
            <a:custGeom>
              <a:avLst/>
              <a:gdLst/>
              <a:ahLst/>
              <a:cxnLst/>
              <a:rect l="l" t="t" r="r" b="b"/>
              <a:pathLst>
                <a:path w="324484" h="8255">
                  <a:moveTo>
                    <a:pt x="0" y="8254"/>
                  </a:moveTo>
                  <a:lnTo>
                    <a:pt x="32387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8399" y="1042585"/>
              <a:ext cx="80973" cy="80973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920603" y="865016"/>
            <a:ext cx="526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666" y="3366255"/>
            <a:ext cx="5701665" cy="58801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87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Ov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another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added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intensity/brightness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LED?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5438" y="-87382"/>
            <a:ext cx="2176145" cy="50482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925"/>
              </a:spcBef>
            </a:pP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CIRCUITS</a:t>
            </a:r>
            <a:r>
              <a:rPr sz="16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SERIES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3101" y="863542"/>
            <a:ext cx="419036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arranged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another.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as?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Underline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9766" y="1624445"/>
            <a:ext cx="2084070" cy="829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100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FOLLOW ON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endParaRPr sz="12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111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PARALLEL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choice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40613" y="1620720"/>
            <a:ext cx="1329055" cy="535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9880" y="4862231"/>
            <a:ext cx="3871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LEDs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fails?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880" y="6014677"/>
            <a:ext cx="5379085" cy="564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choice.</a:t>
            </a: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36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9880" y="7572033"/>
            <a:ext cx="5953125" cy="66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choice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symbol.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 marL="720725">
              <a:lnSpc>
                <a:spcPct val="100000"/>
              </a:lnSpc>
              <a:tabLst>
                <a:tab pos="466090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SWITCH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SYMBOL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9880" y="9777826"/>
            <a:ext cx="69767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simulation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software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Wizard.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convert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PCB,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screen,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4337" y="469202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62175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https://technologystudent.com/elec1/srcirc1.htm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850087" y="1405533"/>
            <a:ext cx="344805" cy="1898650"/>
            <a:chOff x="1850087" y="1405533"/>
            <a:chExt cx="344805" cy="1898650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0087" y="3067645"/>
              <a:ext cx="344433" cy="23608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0087" y="1405533"/>
              <a:ext cx="344433" cy="2360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0087" y="2248494"/>
              <a:ext cx="344433" cy="23608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951041" y="1585058"/>
              <a:ext cx="0" cy="1486535"/>
            </a:xfrm>
            <a:custGeom>
              <a:avLst/>
              <a:gdLst/>
              <a:ahLst/>
              <a:cxnLst/>
              <a:rect l="l" t="t" r="r" b="b"/>
              <a:pathLst>
                <a:path h="1486535">
                  <a:moveTo>
                    <a:pt x="0" y="0"/>
                  </a:moveTo>
                  <a:lnTo>
                    <a:pt x="0" y="666752"/>
                  </a:lnTo>
                </a:path>
                <a:path h="1486535">
                  <a:moveTo>
                    <a:pt x="0" y="848318"/>
                  </a:moveTo>
                  <a:lnTo>
                    <a:pt x="0" y="1486496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elec8.cdr</dc:title>
  <dc:creator>BY V.RYAN</dc:creator>
  <cp:keywords>CIRCUITS IN SERIES - EXAMINATION QUESTIONS</cp:keywords>
  <cp:lastModifiedBy>Vincent RYan</cp:lastModifiedBy>
  <cp:revision>1</cp:revision>
  <dcterms:created xsi:type="dcterms:W3CDTF">2022-08-22T15:40:28Z</dcterms:created>
  <dcterms:modified xsi:type="dcterms:W3CDTF">2022-08-22T15:41:06Z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