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technologystudent.com/struct1/strut1.htm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echnologystudent.com/struct1/strut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143380"/>
            <a:ext cx="5710555" cy="417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548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STRUTS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TIES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0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790" y="1228328"/>
            <a:ext cx="25749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89760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STRUT?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790" y="3235182"/>
            <a:ext cx="13862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TIE?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9203" y="3235182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93792" y="6507021"/>
            <a:ext cx="2640330" cy="3056255"/>
            <a:chOff x="393792" y="6507021"/>
            <a:chExt cx="2640330" cy="305625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5697" y="6508926"/>
              <a:ext cx="228955" cy="296110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95697" y="6508926"/>
              <a:ext cx="229235" cy="2961640"/>
            </a:xfrm>
            <a:custGeom>
              <a:avLst/>
              <a:gdLst/>
              <a:ahLst/>
              <a:cxnLst/>
              <a:rect l="l" t="t" r="r" b="b"/>
              <a:pathLst>
                <a:path w="229234" h="2961640">
                  <a:moveTo>
                    <a:pt x="0" y="0"/>
                  </a:moveTo>
                  <a:lnTo>
                    <a:pt x="228955" y="0"/>
                  </a:lnTo>
                  <a:lnTo>
                    <a:pt x="228955" y="2961106"/>
                  </a:lnTo>
                  <a:lnTo>
                    <a:pt x="0" y="2961106"/>
                  </a:lnTo>
                  <a:lnTo>
                    <a:pt x="0" y="0"/>
                  </a:lnTo>
                  <a:close/>
                </a:path>
              </a:pathLst>
            </a:custGeom>
            <a:ln w="359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24650" y="9027396"/>
              <a:ext cx="2396490" cy="153035"/>
            </a:xfrm>
            <a:custGeom>
              <a:avLst/>
              <a:gdLst/>
              <a:ahLst/>
              <a:cxnLst/>
              <a:rect l="l" t="t" r="r" b="b"/>
              <a:pathLst>
                <a:path w="2396490" h="153034">
                  <a:moveTo>
                    <a:pt x="0" y="0"/>
                  </a:moveTo>
                  <a:lnTo>
                    <a:pt x="2396363" y="0"/>
                  </a:lnTo>
                  <a:lnTo>
                    <a:pt x="2396363" y="152641"/>
                  </a:lnTo>
                  <a:lnTo>
                    <a:pt x="0" y="152641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4650" y="7134729"/>
              <a:ext cx="2259330" cy="1892935"/>
            </a:xfrm>
            <a:custGeom>
              <a:avLst/>
              <a:gdLst/>
              <a:ahLst/>
              <a:cxnLst/>
              <a:rect l="l" t="t" r="r" b="b"/>
              <a:pathLst>
                <a:path w="2259330" h="1892934">
                  <a:moveTo>
                    <a:pt x="0" y="0"/>
                  </a:moveTo>
                  <a:lnTo>
                    <a:pt x="2258987" y="1892668"/>
                  </a:lnTo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05868" y="9180038"/>
              <a:ext cx="155575" cy="382905"/>
            </a:xfrm>
            <a:custGeom>
              <a:avLst/>
              <a:gdLst/>
              <a:ahLst/>
              <a:cxnLst/>
              <a:rect l="l" t="t" r="r" b="b"/>
              <a:pathLst>
                <a:path w="155575" h="382904">
                  <a:moveTo>
                    <a:pt x="65074" y="227291"/>
                  </a:moveTo>
                  <a:lnTo>
                    <a:pt x="0" y="227291"/>
                  </a:lnTo>
                  <a:lnTo>
                    <a:pt x="77774" y="382790"/>
                  </a:lnTo>
                  <a:lnTo>
                    <a:pt x="151436" y="235419"/>
                  </a:lnTo>
                  <a:lnTo>
                    <a:pt x="65074" y="235419"/>
                  </a:lnTo>
                  <a:lnTo>
                    <a:pt x="65074" y="227291"/>
                  </a:lnTo>
                  <a:close/>
                </a:path>
                <a:path w="155575" h="382904">
                  <a:moveTo>
                    <a:pt x="90474" y="0"/>
                  </a:moveTo>
                  <a:lnTo>
                    <a:pt x="65074" y="0"/>
                  </a:lnTo>
                  <a:lnTo>
                    <a:pt x="65074" y="235419"/>
                  </a:lnTo>
                  <a:lnTo>
                    <a:pt x="90474" y="235419"/>
                  </a:lnTo>
                  <a:lnTo>
                    <a:pt x="90474" y="0"/>
                  </a:lnTo>
                  <a:close/>
                </a:path>
                <a:path w="155575" h="382904">
                  <a:moveTo>
                    <a:pt x="155498" y="227291"/>
                  </a:moveTo>
                  <a:lnTo>
                    <a:pt x="90474" y="227291"/>
                  </a:lnTo>
                  <a:lnTo>
                    <a:pt x="90474" y="235419"/>
                  </a:lnTo>
                  <a:lnTo>
                    <a:pt x="151436" y="235419"/>
                  </a:lnTo>
                  <a:lnTo>
                    <a:pt x="155498" y="22729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687777" y="9546294"/>
            <a:ext cx="417195" cy="5232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50" spc="15" dirty="0">
                <a:solidFill>
                  <a:srgbClr val="151616"/>
                </a:solidFill>
                <a:latin typeface="Arial"/>
                <a:cs typeface="Arial"/>
              </a:rPr>
              <a:t>W</a:t>
            </a:r>
            <a:endParaRPr sz="32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7863" y="9875834"/>
            <a:ext cx="697230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20" dirty="0">
                <a:solidFill>
                  <a:srgbClr val="151616"/>
                </a:solidFill>
                <a:latin typeface="Arial"/>
                <a:cs typeface="Arial"/>
              </a:rPr>
              <a:t>WALL</a:t>
            </a:r>
            <a:endParaRPr sz="19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46175" y="8271951"/>
            <a:ext cx="734695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20" dirty="0">
                <a:solidFill>
                  <a:srgbClr val="151616"/>
                </a:solidFill>
                <a:latin typeface="Arial"/>
                <a:cs typeface="Arial"/>
              </a:rPr>
              <a:t>BEAM</a:t>
            </a:r>
            <a:endParaRPr sz="1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64220" y="7618612"/>
            <a:ext cx="581660" cy="3257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-25" dirty="0">
                <a:solidFill>
                  <a:srgbClr val="151616"/>
                </a:solidFill>
                <a:latin typeface="Arial"/>
                <a:cs typeface="Arial"/>
              </a:rPr>
              <a:t>ROD</a:t>
            </a:r>
            <a:endParaRPr sz="19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3372" y="7991370"/>
            <a:ext cx="1706245" cy="1882775"/>
          </a:xfrm>
          <a:custGeom>
            <a:avLst/>
            <a:gdLst/>
            <a:ahLst/>
            <a:cxnLst/>
            <a:rect l="l" t="t" r="r" b="b"/>
            <a:pathLst>
              <a:path w="1706245" h="1882775">
                <a:moveTo>
                  <a:pt x="78359" y="1655457"/>
                </a:moveTo>
                <a:lnTo>
                  <a:pt x="76301" y="1651355"/>
                </a:lnTo>
                <a:lnTo>
                  <a:pt x="39166" y="1577086"/>
                </a:lnTo>
                <a:lnTo>
                  <a:pt x="0" y="1655457"/>
                </a:lnTo>
                <a:lnTo>
                  <a:pt x="32816" y="1655457"/>
                </a:lnTo>
                <a:lnTo>
                  <a:pt x="32816" y="1882736"/>
                </a:lnTo>
                <a:lnTo>
                  <a:pt x="45516" y="1882736"/>
                </a:lnTo>
                <a:lnTo>
                  <a:pt x="45516" y="1655457"/>
                </a:lnTo>
                <a:lnTo>
                  <a:pt x="78359" y="1655457"/>
                </a:lnTo>
                <a:close/>
              </a:path>
              <a:path w="1706245" h="1882775">
                <a:moveTo>
                  <a:pt x="977125" y="854697"/>
                </a:moveTo>
                <a:lnTo>
                  <a:pt x="944308" y="854697"/>
                </a:lnTo>
                <a:lnTo>
                  <a:pt x="944308" y="627430"/>
                </a:lnTo>
                <a:lnTo>
                  <a:pt x="931608" y="627430"/>
                </a:lnTo>
                <a:lnTo>
                  <a:pt x="931608" y="854697"/>
                </a:lnTo>
                <a:lnTo>
                  <a:pt x="898766" y="854697"/>
                </a:lnTo>
                <a:lnTo>
                  <a:pt x="937958" y="933069"/>
                </a:lnTo>
                <a:lnTo>
                  <a:pt x="975067" y="858799"/>
                </a:lnTo>
                <a:lnTo>
                  <a:pt x="977125" y="854697"/>
                </a:lnTo>
                <a:close/>
              </a:path>
              <a:path w="1706245" h="1882775">
                <a:moveTo>
                  <a:pt x="1706105" y="6299"/>
                </a:moveTo>
                <a:lnTo>
                  <a:pt x="1695081" y="0"/>
                </a:lnTo>
                <a:lnTo>
                  <a:pt x="1582318" y="197319"/>
                </a:lnTo>
                <a:lnTo>
                  <a:pt x="1553806" y="181025"/>
                </a:lnTo>
                <a:lnTo>
                  <a:pt x="1548955" y="268528"/>
                </a:lnTo>
                <a:lnTo>
                  <a:pt x="1621853" y="219913"/>
                </a:lnTo>
                <a:lnTo>
                  <a:pt x="1599577" y="207187"/>
                </a:lnTo>
                <a:lnTo>
                  <a:pt x="1593354" y="203619"/>
                </a:lnTo>
                <a:lnTo>
                  <a:pt x="1706105" y="6299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2811" y="5306603"/>
            <a:ext cx="7236459" cy="108585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47625">
              <a:lnSpc>
                <a:spcPts val="1560"/>
              </a:lnSpc>
              <a:spcBef>
                <a:spcPts val="250"/>
              </a:spcBef>
              <a:tabLst>
                <a:tab pos="5162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3a.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beam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held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position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steel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rod.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STRUT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TIE.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/>
              <a:cs typeface="Arial"/>
            </a:endParaRPr>
          </a:p>
          <a:p>
            <a:pPr marL="3285490" marR="5080">
              <a:lnSpc>
                <a:spcPts val="1560"/>
              </a:lnSpc>
              <a:tabLst>
                <a:tab pos="41351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3b.</a:t>
            </a:r>
            <a:r>
              <a:rPr sz="1400" b="1" spc="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7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STRUT.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2225" y="8135413"/>
            <a:ext cx="3827779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3c.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TIE.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5"/>
              </a:rPr>
              <a:t>https://technologystudent.com/struct1/strut1.htm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4877" y="143380"/>
            <a:ext cx="5697855" cy="417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548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STRUTS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TIES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0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60" y="682999"/>
            <a:ext cx="5537835" cy="29781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305"/>
              </a:spcBef>
              <a:tabLst>
                <a:tab pos="1719580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https://technologystudent.com/struct1/strut1.htm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724642" y="2231722"/>
            <a:ext cx="2132330" cy="2283460"/>
            <a:chOff x="2724642" y="2231722"/>
            <a:chExt cx="2132330" cy="2283460"/>
          </a:xfrm>
        </p:grpSpPr>
        <p:pic>
          <p:nvPicPr>
            <p:cNvPr id="5" name="object 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37342" y="4258591"/>
              <a:ext cx="243293" cy="24329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737342" y="4258591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39" h="243839">
                  <a:moveTo>
                    <a:pt x="0" y="0"/>
                  </a:moveTo>
                  <a:lnTo>
                    <a:pt x="243293" y="0"/>
                  </a:lnTo>
                  <a:lnTo>
                    <a:pt x="243293" y="243293"/>
                  </a:lnTo>
                  <a:lnTo>
                    <a:pt x="0" y="24329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99496" y="4253486"/>
              <a:ext cx="243293" cy="24329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4599496" y="4253486"/>
              <a:ext cx="243840" cy="243840"/>
            </a:xfrm>
            <a:custGeom>
              <a:avLst/>
              <a:gdLst/>
              <a:ahLst/>
              <a:cxnLst/>
              <a:rect l="l" t="t" r="r" b="b"/>
              <a:pathLst>
                <a:path w="243839" h="243839">
                  <a:moveTo>
                    <a:pt x="0" y="0"/>
                  </a:moveTo>
                  <a:lnTo>
                    <a:pt x="243293" y="0"/>
                  </a:lnTo>
                  <a:lnTo>
                    <a:pt x="243293" y="243293"/>
                  </a:lnTo>
                  <a:lnTo>
                    <a:pt x="0" y="243293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34689" y="2718310"/>
              <a:ext cx="2112645" cy="1515110"/>
            </a:xfrm>
            <a:custGeom>
              <a:avLst/>
              <a:gdLst/>
              <a:ahLst/>
              <a:cxnLst/>
              <a:rect l="l" t="t" r="r" b="b"/>
              <a:pathLst>
                <a:path w="2112645" h="1515110">
                  <a:moveTo>
                    <a:pt x="0" y="1515059"/>
                  </a:moveTo>
                  <a:lnTo>
                    <a:pt x="2112238" y="1515059"/>
                  </a:lnTo>
                  <a:lnTo>
                    <a:pt x="1006360" y="0"/>
                  </a:lnTo>
                  <a:lnTo>
                    <a:pt x="0" y="1515059"/>
                  </a:lnTo>
                  <a:close/>
                </a:path>
              </a:pathLst>
            </a:custGeom>
            <a:ln w="1905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63320" y="2231722"/>
              <a:ext cx="155575" cy="487045"/>
            </a:xfrm>
            <a:custGeom>
              <a:avLst/>
              <a:gdLst/>
              <a:ahLst/>
              <a:cxnLst/>
              <a:rect l="l" t="t" r="r" b="b"/>
              <a:pathLst>
                <a:path w="155575" h="487044">
                  <a:moveTo>
                    <a:pt x="65024" y="331076"/>
                  </a:moveTo>
                  <a:lnTo>
                    <a:pt x="0" y="331076"/>
                  </a:lnTo>
                  <a:lnTo>
                    <a:pt x="77724" y="486587"/>
                  </a:lnTo>
                  <a:lnTo>
                    <a:pt x="151427" y="339216"/>
                  </a:lnTo>
                  <a:lnTo>
                    <a:pt x="65024" y="339216"/>
                  </a:lnTo>
                  <a:lnTo>
                    <a:pt x="65024" y="331076"/>
                  </a:lnTo>
                  <a:close/>
                </a:path>
                <a:path w="155575" h="487044">
                  <a:moveTo>
                    <a:pt x="90424" y="0"/>
                  </a:moveTo>
                  <a:lnTo>
                    <a:pt x="65024" y="0"/>
                  </a:lnTo>
                  <a:lnTo>
                    <a:pt x="65024" y="339216"/>
                  </a:lnTo>
                  <a:lnTo>
                    <a:pt x="90424" y="339216"/>
                  </a:lnTo>
                  <a:lnTo>
                    <a:pt x="90424" y="0"/>
                  </a:lnTo>
                  <a:close/>
                </a:path>
                <a:path w="155575" h="487044">
                  <a:moveTo>
                    <a:pt x="155498" y="331076"/>
                  </a:moveTo>
                  <a:lnTo>
                    <a:pt x="90424" y="331076"/>
                  </a:lnTo>
                  <a:lnTo>
                    <a:pt x="90424" y="339216"/>
                  </a:lnTo>
                  <a:lnTo>
                    <a:pt x="151427" y="339216"/>
                  </a:lnTo>
                  <a:lnTo>
                    <a:pt x="155498" y="33107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0893" y="1201061"/>
            <a:ext cx="7197725" cy="15220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29764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4a.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 roof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floor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beams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house.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 applied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beam.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R="170815" algn="ctr">
              <a:lnSpc>
                <a:spcPct val="100000"/>
              </a:lnSpc>
              <a:spcBef>
                <a:spcPts val="1785"/>
              </a:spcBef>
            </a:pPr>
            <a:r>
              <a:rPr sz="2350" spc="15" dirty="0">
                <a:solidFill>
                  <a:srgbClr val="151616"/>
                </a:solidFill>
                <a:latin typeface="Arial"/>
                <a:cs typeface="Arial"/>
              </a:rPr>
              <a:t>W</a:t>
            </a:r>
            <a:endParaRPr sz="2350">
              <a:latin typeface="Arial"/>
              <a:cs typeface="Arial"/>
            </a:endParaRPr>
          </a:p>
          <a:p>
            <a:pPr marL="2133600">
              <a:lnSpc>
                <a:spcPct val="100000"/>
              </a:lnSpc>
              <a:spcBef>
                <a:spcPts val="222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BEAMS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49447" y="2742307"/>
            <a:ext cx="842644" cy="2032635"/>
          </a:xfrm>
          <a:custGeom>
            <a:avLst/>
            <a:gdLst/>
            <a:ahLst/>
            <a:cxnLst/>
            <a:rect l="l" t="t" r="r" b="b"/>
            <a:pathLst>
              <a:path w="842645" h="2032635">
                <a:moveTo>
                  <a:pt x="204063" y="268757"/>
                </a:moveTo>
                <a:lnTo>
                  <a:pt x="192963" y="214185"/>
                </a:lnTo>
                <a:lnTo>
                  <a:pt x="186613" y="182905"/>
                </a:lnTo>
                <a:lnTo>
                  <a:pt x="160756" y="203136"/>
                </a:lnTo>
                <a:lnTo>
                  <a:pt x="10007" y="10490"/>
                </a:lnTo>
                <a:lnTo>
                  <a:pt x="0" y="18313"/>
                </a:lnTo>
                <a:lnTo>
                  <a:pt x="150761" y="210959"/>
                </a:lnTo>
                <a:lnTo>
                  <a:pt x="124891" y="231203"/>
                </a:lnTo>
                <a:lnTo>
                  <a:pt x="204063" y="268757"/>
                </a:lnTo>
                <a:close/>
              </a:path>
              <a:path w="842645" h="2032635">
                <a:moveTo>
                  <a:pt x="575157" y="1564868"/>
                </a:moveTo>
                <a:lnTo>
                  <a:pt x="573735" y="1562341"/>
                </a:lnTo>
                <a:lnTo>
                  <a:pt x="532295" y="1488452"/>
                </a:lnTo>
                <a:lnTo>
                  <a:pt x="496862" y="1568602"/>
                </a:lnTo>
                <a:lnTo>
                  <a:pt x="529463" y="1567053"/>
                </a:lnTo>
                <a:lnTo>
                  <a:pt x="529412" y="1568831"/>
                </a:lnTo>
                <a:lnTo>
                  <a:pt x="529209" y="1572641"/>
                </a:lnTo>
                <a:lnTo>
                  <a:pt x="523163" y="1611134"/>
                </a:lnTo>
                <a:lnTo>
                  <a:pt x="507949" y="1659750"/>
                </a:lnTo>
                <a:lnTo>
                  <a:pt x="487349" y="1704835"/>
                </a:lnTo>
                <a:lnTo>
                  <a:pt x="468109" y="1738388"/>
                </a:lnTo>
                <a:lnTo>
                  <a:pt x="443763" y="1774342"/>
                </a:lnTo>
                <a:lnTo>
                  <a:pt x="413715" y="1812366"/>
                </a:lnTo>
                <a:lnTo>
                  <a:pt x="377329" y="1852117"/>
                </a:lnTo>
                <a:lnTo>
                  <a:pt x="334035" y="1893265"/>
                </a:lnTo>
                <a:lnTo>
                  <a:pt x="283210" y="1935467"/>
                </a:lnTo>
                <a:lnTo>
                  <a:pt x="224256" y="1978380"/>
                </a:lnTo>
                <a:lnTo>
                  <a:pt x="191541" y="1999996"/>
                </a:lnTo>
                <a:lnTo>
                  <a:pt x="156552" y="2021662"/>
                </a:lnTo>
                <a:lnTo>
                  <a:pt x="163093" y="2032558"/>
                </a:lnTo>
                <a:lnTo>
                  <a:pt x="198374" y="2010702"/>
                </a:lnTo>
                <a:lnTo>
                  <a:pt x="231419" y="1988870"/>
                </a:lnTo>
                <a:lnTo>
                  <a:pt x="291007" y="1945500"/>
                </a:lnTo>
                <a:lnTo>
                  <a:pt x="342468" y="1902752"/>
                </a:lnTo>
                <a:lnTo>
                  <a:pt x="386397" y="1861019"/>
                </a:lnTo>
                <a:lnTo>
                  <a:pt x="423379" y="1820595"/>
                </a:lnTo>
                <a:lnTo>
                  <a:pt x="454012" y="1781848"/>
                </a:lnTo>
                <a:lnTo>
                  <a:pt x="478878" y="1745119"/>
                </a:lnTo>
                <a:lnTo>
                  <a:pt x="498589" y="1710740"/>
                </a:lnTo>
                <a:lnTo>
                  <a:pt x="519785" y="1664373"/>
                </a:lnTo>
                <a:lnTo>
                  <a:pt x="532714" y="1625257"/>
                </a:lnTo>
                <a:lnTo>
                  <a:pt x="540588" y="1586433"/>
                </a:lnTo>
                <a:lnTo>
                  <a:pt x="542175" y="1566443"/>
                </a:lnTo>
                <a:lnTo>
                  <a:pt x="575157" y="1564868"/>
                </a:lnTo>
                <a:close/>
              </a:path>
              <a:path w="842645" h="2032635">
                <a:moveTo>
                  <a:pt x="842060" y="472452"/>
                </a:moveTo>
                <a:lnTo>
                  <a:pt x="760590" y="440207"/>
                </a:lnTo>
                <a:lnTo>
                  <a:pt x="763409" y="472655"/>
                </a:lnTo>
                <a:lnTo>
                  <a:pt x="744283" y="473113"/>
                </a:lnTo>
                <a:lnTo>
                  <a:pt x="696925" y="466077"/>
                </a:lnTo>
                <a:lnTo>
                  <a:pt x="648728" y="449237"/>
                </a:lnTo>
                <a:lnTo>
                  <a:pt x="600290" y="423976"/>
                </a:lnTo>
                <a:lnTo>
                  <a:pt x="552221" y="391718"/>
                </a:lnTo>
                <a:lnTo>
                  <a:pt x="505129" y="353949"/>
                </a:lnTo>
                <a:lnTo>
                  <a:pt x="459587" y="312153"/>
                </a:lnTo>
                <a:lnTo>
                  <a:pt x="416153" y="267804"/>
                </a:lnTo>
                <a:lnTo>
                  <a:pt x="375386" y="222440"/>
                </a:lnTo>
                <a:lnTo>
                  <a:pt x="337845" y="177533"/>
                </a:lnTo>
                <a:lnTo>
                  <a:pt x="304050" y="134581"/>
                </a:lnTo>
                <a:lnTo>
                  <a:pt x="274548" y="95072"/>
                </a:lnTo>
                <a:lnTo>
                  <a:pt x="249897" y="60502"/>
                </a:lnTo>
                <a:lnTo>
                  <a:pt x="223164" y="21183"/>
                </a:lnTo>
                <a:lnTo>
                  <a:pt x="209448" y="0"/>
                </a:lnTo>
                <a:lnTo>
                  <a:pt x="198666" y="6705"/>
                </a:lnTo>
                <a:lnTo>
                  <a:pt x="220078" y="39458"/>
                </a:lnTo>
                <a:lnTo>
                  <a:pt x="251244" y="84442"/>
                </a:lnTo>
                <a:lnTo>
                  <a:pt x="278549" y="121894"/>
                </a:lnTo>
                <a:lnTo>
                  <a:pt x="310464" y="163576"/>
                </a:lnTo>
                <a:lnTo>
                  <a:pt x="346430" y="207975"/>
                </a:lnTo>
                <a:lnTo>
                  <a:pt x="385953" y="253657"/>
                </a:lnTo>
                <a:lnTo>
                  <a:pt x="428498" y="299097"/>
                </a:lnTo>
                <a:lnTo>
                  <a:pt x="473532" y="342811"/>
                </a:lnTo>
                <a:lnTo>
                  <a:pt x="520573" y="383349"/>
                </a:lnTo>
                <a:lnTo>
                  <a:pt x="569099" y="419188"/>
                </a:lnTo>
                <a:lnTo>
                  <a:pt x="618629" y="448843"/>
                </a:lnTo>
                <a:lnTo>
                  <a:pt x="668705" y="470789"/>
                </a:lnTo>
                <a:lnTo>
                  <a:pt x="718883" y="483463"/>
                </a:lnTo>
                <a:lnTo>
                  <a:pt x="743839" y="485813"/>
                </a:lnTo>
                <a:lnTo>
                  <a:pt x="764501" y="485305"/>
                </a:lnTo>
                <a:lnTo>
                  <a:pt x="767372" y="518287"/>
                </a:lnTo>
                <a:lnTo>
                  <a:pt x="841895" y="472554"/>
                </a:lnTo>
                <a:lnTo>
                  <a:pt x="842060" y="47245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859658" y="4746926"/>
            <a:ext cx="121412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FLOOR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3474" y="5281977"/>
            <a:ext cx="40284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4b.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beam.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64684" y="5281977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3697" y="7199728"/>
            <a:ext cx="7212965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separate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paper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PowerPoint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slide,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building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forces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it.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struts,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ties.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  <a:tabLst>
                <a:tab pos="304673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written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(below).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strut1.cdr</dc:title>
  <dc:creator>BY V.RYAN</dc:creator>
  <cp:keywords>EXAMINATION QUESTIONS - STRUTS AND TIES</cp:keywords>
  <cp:lastModifiedBy>Vincent RYan</cp:lastModifiedBy>
  <cp:revision>1</cp:revision>
  <dcterms:created xsi:type="dcterms:W3CDTF">2023-08-30T12:26:35Z</dcterms:created>
  <dcterms:modified xsi:type="dcterms:W3CDTF">2023-08-30T12:27:00Z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2023-08-30T00:00:00Z</vt:filetime>
  </property>
  <property fmtid="{D5CDD505-2E9C-101B-9397-08002B2CF9AE}" pid="5" name="Producer">
    <vt:lpwstr>Corel PDF Engine Version 19.1.0.419</vt:lpwstr>
  </property>
</Properties>
</file>