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683" y="710050"/>
            <a:ext cx="14725650" cy="347980"/>
          </a:xfrm>
          <a:custGeom>
            <a:avLst/>
            <a:gdLst/>
            <a:ahLst/>
            <a:cxnLst/>
            <a:rect l="l" t="t" r="r" b="b"/>
            <a:pathLst>
              <a:path w="14725650" h="347980">
                <a:moveTo>
                  <a:pt x="14725652" y="0"/>
                </a:moveTo>
                <a:lnTo>
                  <a:pt x="0" y="0"/>
                </a:lnTo>
                <a:lnTo>
                  <a:pt x="0" y="347662"/>
                </a:lnTo>
                <a:lnTo>
                  <a:pt x="14725652" y="347662"/>
                </a:lnTo>
                <a:lnTo>
                  <a:pt x="14725652" y="0"/>
                </a:lnTo>
                <a:close/>
              </a:path>
            </a:pathLst>
          </a:custGeom>
          <a:solidFill>
            <a:srgbClr val="E5F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2323" y="75388"/>
            <a:ext cx="14878685" cy="593090"/>
          </a:xfrm>
          <a:custGeom>
            <a:avLst/>
            <a:gdLst/>
            <a:ahLst/>
            <a:cxnLst/>
            <a:rect l="l" t="t" r="r" b="b"/>
            <a:pathLst>
              <a:path w="14878685" h="593090">
                <a:moveTo>
                  <a:pt x="14878058" y="0"/>
                </a:moveTo>
                <a:lnTo>
                  <a:pt x="0" y="0"/>
                </a:lnTo>
                <a:lnTo>
                  <a:pt x="0" y="592519"/>
                </a:lnTo>
                <a:lnTo>
                  <a:pt x="14878058" y="592519"/>
                </a:lnTo>
                <a:lnTo>
                  <a:pt x="14878058" y="0"/>
                </a:lnTo>
                <a:close/>
              </a:path>
            </a:pathLst>
          </a:custGeom>
          <a:solidFill>
            <a:srgbClr val="CFF6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2323" y="75388"/>
            <a:ext cx="14878685" cy="10515600"/>
          </a:xfrm>
          <a:custGeom>
            <a:avLst/>
            <a:gdLst/>
            <a:ahLst/>
            <a:cxnLst/>
            <a:rect l="l" t="t" r="r" b="b"/>
            <a:pathLst>
              <a:path w="14878685" h="10515600">
                <a:moveTo>
                  <a:pt x="0" y="0"/>
                </a:moveTo>
                <a:lnTo>
                  <a:pt x="14878058" y="0"/>
                </a:lnTo>
                <a:lnTo>
                  <a:pt x="14878058" y="10515606"/>
                </a:lnTo>
                <a:lnTo>
                  <a:pt x="0" y="1051560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864" y="65424"/>
            <a:ext cx="17868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2/architec2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2/architec2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11436" y="70187"/>
            <a:ext cx="7268845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b="1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245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50" b="1" dirty="0">
                <a:solidFill>
                  <a:srgbClr val="151616"/>
                </a:solidFill>
                <a:latin typeface="Arial"/>
                <a:cs typeface="Arial"/>
              </a:rPr>
              <a:t>STYLES OF HOMES - </a:t>
            </a: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endParaRPr sz="24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1881" y="466517"/>
            <a:ext cx="472376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7940" algn="l"/>
              </a:tabLst>
            </a:pP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WORLD</a:t>
            </a:r>
            <a:r>
              <a:rPr sz="700" spc="5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OF</a:t>
            </a:r>
            <a:r>
              <a:rPr sz="700" spc="9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3439" y="450960"/>
            <a:ext cx="2178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4640" algn="l"/>
              </a:tabLst>
            </a:pP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technologystudent.com</a:t>
            </a:r>
            <a:r>
              <a:rPr sz="700" spc="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4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V.Ryan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659" y="740047"/>
            <a:ext cx="144881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RESEARCH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DIFFERENT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STYLES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HOMES.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PASTE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STYLES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LIKE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SHEET.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STYLE.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SHEET </a:t>
            </a:r>
            <a:r>
              <a:rPr spc="-25" dirty="0"/>
              <a:t>ONE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5141" y="1154350"/>
            <a:ext cx="2270760" cy="33528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50165" rIns="0" bIns="0" rtlCol="0">
            <a:spAutoFit/>
          </a:bodyPr>
          <a:lstStyle/>
          <a:p>
            <a:pPr marL="365125" marR="386080" algn="ctr">
              <a:lnSpc>
                <a:spcPts val="1560"/>
              </a:lnSpc>
              <a:spcBef>
                <a:spcPts val="395"/>
              </a:spcBef>
            </a:pP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NAMES</a:t>
            </a:r>
            <a:r>
              <a:rPr sz="14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4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SOME</a:t>
            </a:r>
            <a:r>
              <a:rPr sz="1400" b="1" u="none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HOUSE</a:t>
            </a:r>
            <a:r>
              <a:rPr sz="14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STYLES</a:t>
            </a:r>
            <a:endParaRPr sz="1400">
              <a:latin typeface="Arial"/>
              <a:cs typeface="Arial"/>
            </a:endParaRPr>
          </a:p>
          <a:p>
            <a:pPr marR="68580" algn="ctr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endParaRPr sz="1400">
              <a:latin typeface="Arial"/>
              <a:cs typeface="Arial"/>
            </a:endParaRPr>
          </a:p>
          <a:p>
            <a:pPr marL="479425" marR="541655" indent="-1905" algn="ctr">
              <a:lnSpc>
                <a:spcPct val="13490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HUF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HOUSE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GOTHIC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RIVAL</a:t>
            </a:r>
            <a:endParaRPr sz="1400">
              <a:latin typeface="Arial"/>
              <a:cs typeface="Arial"/>
            </a:endParaRPr>
          </a:p>
          <a:p>
            <a:pPr marL="31750" marR="90170" algn="ctr">
              <a:lnSpc>
                <a:spcPct val="13490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COTTAGE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STYLE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BARN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HOUSE TUDOR</a:t>
            </a:r>
            <a:endParaRPr sz="1400">
              <a:latin typeface="Arial"/>
              <a:cs typeface="Arial"/>
            </a:endParaRPr>
          </a:p>
          <a:p>
            <a:pPr marL="283210" marR="332740" indent="-4445" algn="ctr">
              <a:lnSpc>
                <a:spcPct val="13490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GEORGIAN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MODULAR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HOME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ARTS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CRAFTS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TOWN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7418" y="10146660"/>
            <a:ext cx="5886450" cy="342900"/>
          </a:xfrm>
          <a:custGeom>
            <a:avLst/>
            <a:gdLst/>
            <a:ahLst/>
            <a:cxnLst/>
            <a:rect l="l" t="t" r="r" b="b"/>
            <a:pathLst>
              <a:path w="5886450" h="342900">
                <a:moveTo>
                  <a:pt x="0" y="0"/>
                </a:moveTo>
                <a:lnTo>
                  <a:pt x="5886450" y="0"/>
                </a:lnTo>
                <a:lnTo>
                  <a:pt x="5886450" y="342903"/>
                </a:lnTo>
                <a:lnTo>
                  <a:pt x="0" y="3429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13698897" y="9400244"/>
            <a:ext cx="1016000" cy="1016635"/>
            <a:chOff x="13698897" y="9400244"/>
            <a:chExt cx="1016000" cy="1016635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00244"/>
              <a:ext cx="1016000" cy="421640"/>
            </a:xfrm>
            <a:custGeom>
              <a:avLst/>
              <a:gdLst/>
              <a:ahLst/>
              <a:cxnLst/>
              <a:rect l="l" t="t" r="r" b="b"/>
              <a:pathLst>
                <a:path w="1016000" h="421640">
                  <a:moveTo>
                    <a:pt x="24777" y="346862"/>
                  </a:moveTo>
                  <a:lnTo>
                    <a:pt x="0" y="346862"/>
                  </a:lnTo>
                  <a:lnTo>
                    <a:pt x="0" y="371640"/>
                  </a:lnTo>
                  <a:lnTo>
                    <a:pt x="24777" y="371640"/>
                  </a:lnTo>
                  <a:lnTo>
                    <a:pt x="24777" y="346862"/>
                  </a:lnTo>
                  <a:close/>
                </a:path>
                <a:path w="1016000" h="421640">
                  <a:moveTo>
                    <a:pt x="123875" y="198208"/>
                  </a:moveTo>
                  <a:lnTo>
                    <a:pt x="99098" y="198208"/>
                  </a:lnTo>
                  <a:lnTo>
                    <a:pt x="74320" y="198208"/>
                  </a:lnTo>
                  <a:lnTo>
                    <a:pt x="49542" y="198208"/>
                  </a:lnTo>
                  <a:lnTo>
                    <a:pt x="49542" y="272542"/>
                  </a:lnTo>
                  <a:lnTo>
                    <a:pt x="24777" y="272542"/>
                  </a:lnTo>
                  <a:lnTo>
                    <a:pt x="24777" y="222986"/>
                  </a:lnTo>
                  <a:lnTo>
                    <a:pt x="0" y="222986"/>
                  </a:lnTo>
                  <a:lnTo>
                    <a:pt x="0" y="297307"/>
                  </a:lnTo>
                  <a:lnTo>
                    <a:pt x="24777" y="297307"/>
                  </a:lnTo>
                  <a:lnTo>
                    <a:pt x="49542" y="297307"/>
                  </a:lnTo>
                  <a:lnTo>
                    <a:pt x="74320" y="297307"/>
                  </a:lnTo>
                  <a:lnTo>
                    <a:pt x="74320" y="247764"/>
                  </a:lnTo>
                  <a:lnTo>
                    <a:pt x="99098" y="247764"/>
                  </a:lnTo>
                  <a:lnTo>
                    <a:pt x="99098" y="222986"/>
                  </a:lnTo>
                  <a:lnTo>
                    <a:pt x="123875" y="222986"/>
                  </a:lnTo>
                  <a:lnTo>
                    <a:pt x="123875" y="198208"/>
                  </a:lnTo>
                  <a:close/>
                </a:path>
                <a:path w="1016000" h="421640">
                  <a:moveTo>
                    <a:pt x="148653" y="322084"/>
                  </a:moveTo>
                  <a:lnTo>
                    <a:pt x="123875" y="322084"/>
                  </a:lnTo>
                  <a:lnTo>
                    <a:pt x="123875" y="346862"/>
                  </a:lnTo>
                  <a:lnTo>
                    <a:pt x="148653" y="346862"/>
                  </a:lnTo>
                  <a:lnTo>
                    <a:pt x="148653" y="322084"/>
                  </a:lnTo>
                  <a:close/>
                </a:path>
                <a:path w="1016000" h="421640">
                  <a:moveTo>
                    <a:pt x="173431" y="297307"/>
                  </a:moveTo>
                  <a:lnTo>
                    <a:pt x="148653" y="297307"/>
                  </a:lnTo>
                  <a:lnTo>
                    <a:pt x="148653" y="322084"/>
                  </a:lnTo>
                  <a:lnTo>
                    <a:pt x="173431" y="322084"/>
                  </a:lnTo>
                  <a:lnTo>
                    <a:pt x="173431" y="297307"/>
                  </a:lnTo>
                  <a:close/>
                </a:path>
                <a:path w="1016000" h="421640">
                  <a:moveTo>
                    <a:pt x="173431" y="198208"/>
                  </a:moveTo>
                  <a:lnTo>
                    <a:pt x="148653" y="198208"/>
                  </a:lnTo>
                  <a:lnTo>
                    <a:pt x="148653" y="222986"/>
                  </a:lnTo>
                  <a:lnTo>
                    <a:pt x="173431" y="222986"/>
                  </a:lnTo>
                  <a:lnTo>
                    <a:pt x="173431" y="198208"/>
                  </a:lnTo>
                  <a:close/>
                </a:path>
                <a:path w="1016000" h="421640">
                  <a:moveTo>
                    <a:pt x="222973" y="247764"/>
                  </a:moveTo>
                  <a:lnTo>
                    <a:pt x="222973" y="247764"/>
                  </a:lnTo>
                  <a:lnTo>
                    <a:pt x="99098" y="247764"/>
                  </a:lnTo>
                  <a:lnTo>
                    <a:pt x="99098" y="297307"/>
                  </a:lnTo>
                  <a:lnTo>
                    <a:pt x="74320" y="297307"/>
                  </a:lnTo>
                  <a:lnTo>
                    <a:pt x="74320" y="322084"/>
                  </a:lnTo>
                  <a:lnTo>
                    <a:pt x="49542" y="322084"/>
                  </a:lnTo>
                  <a:lnTo>
                    <a:pt x="49542" y="346862"/>
                  </a:lnTo>
                  <a:lnTo>
                    <a:pt x="74320" y="346862"/>
                  </a:lnTo>
                  <a:lnTo>
                    <a:pt x="99098" y="346862"/>
                  </a:lnTo>
                  <a:lnTo>
                    <a:pt x="99098" y="322084"/>
                  </a:lnTo>
                  <a:lnTo>
                    <a:pt x="123875" y="322084"/>
                  </a:lnTo>
                  <a:lnTo>
                    <a:pt x="123875" y="272542"/>
                  </a:lnTo>
                  <a:lnTo>
                    <a:pt x="148653" y="272542"/>
                  </a:lnTo>
                  <a:lnTo>
                    <a:pt x="173431" y="272542"/>
                  </a:lnTo>
                  <a:lnTo>
                    <a:pt x="173431" y="297307"/>
                  </a:lnTo>
                  <a:lnTo>
                    <a:pt x="198208" y="297307"/>
                  </a:lnTo>
                  <a:lnTo>
                    <a:pt x="198208" y="272542"/>
                  </a:lnTo>
                  <a:lnTo>
                    <a:pt x="222973" y="272542"/>
                  </a:lnTo>
                  <a:lnTo>
                    <a:pt x="222973" y="247764"/>
                  </a:lnTo>
                  <a:close/>
                </a:path>
                <a:path w="1016000" h="421640">
                  <a:moveTo>
                    <a:pt x="247751" y="99110"/>
                  </a:moveTo>
                  <a:lnTo>
                    <a:pt x="222973" y="99110"/>
                  </a:lnTo>
                  <a:lnTo>
                    <a:pt x="222973" y="123875"/>
                  </a:lnTo>
                  <a:lnTo>
                    <a:pt x="247751" y="123875"/>
                  </a:lnTo>
                  <a:lnTo>
                    <a:pt x="247751" y="99110"/>
                  </a:lnTo>
                  <a:close/>
                </a:path>
                <a:path w="1016000" h="421640">
                  <a:moveTo>
                    <a:pt x="247751" y="0"/>
                  </a:moveTo>
                  <a:lnTo>
                    <a:pt x="222973" y="0"/>
                  </a:lnTo>
                  <a:lnTo>
                    <a:pt x="198208" y="0"/>
                  </a:lnTo>
                  <a:lnTo>
                    <a:pt x="198208" y="74333"/>
                  </a:lnTo>
                  <a:lnTo>
                    <a:pt x="222973" y="74333"/>
                  </a:lnTo>
                  <a:lnTo>
                    <a:pt x="247751" y="74333"/>
                  </a:lnTo>
                  <a:lnTo>
                    <a:pt x="247751" y="49555"/>
                  </a:lnTo>
                  <a:lnTo>
                    <a:pt x="222973" y="49555"/>
                  </a:lnTo>
                  <a:lnTo>
                    <a:pt x="222973" y="24777"/>
                  </a:lnTo>
                  <a:lnTo>
                    <a:pt x="247751" y="24777"/>
                  </a:lnTo>
                  <a:lnTo>
                    <a:pt x="247751" y="0"/>
                  </a:lnTo>
                  <a:close/>
                </a:path>
                <a:path w="1016000" h="421640">
                  <a:moveTo>
                    <a:pt x="272529" y="24777"/>
                  </a:moveTo>
                  <a:lnTo>
                    <a:pt x="247751" y="24777"/>
                  </a:lnTo>
                  <a:lnTo>
                    <a:pt x="247751" y="49555"/>
                  </a:lnTo>
                  <a:lnTo>
                    <a:pt x="272529" y="49555"/>
                  </a:lnTo>
                  <a:lnTo>
                    <a:pt x="272529" y="24777"/>
                  </a:lnTo>
                  <a:close/>
                </a:path>
                <a:path w="1016000" h="421640">
                  <a:moveTo>
                    <a:pt x="346849" y="371640"/>
                  </a:moveTo>
                  <a:lnTo>
                    <a:pt x="322084" y="371640"/>
                  </a:lnTo>
                  <a:lnTo>
                    <a:pt x="322084" y="346862"/>
                  </a:lnTo>
                  <a:lnTo>
                    <a:pt x="297307" y="346862"/>
                  </a:lnTo>
                  <a:lnTo>
                    <a:pt x="297307" y="396417"/>
                  </a:lnTo>
                  <a:lnTo>
                    <a:pt x="322084" y="396417"/>
                  </a:lnTo>
                  <a:lnTo>
                    <a:pt x="346849" y="396417"/>
                  </a:lnTo>
                  <a:lnTo>
                    <a:pt x="346849" y="371640"/>
                  </a:lnTo>
                  <a:close/>
                </a:path>
                <a:path w="1016000" h="421640">
                  <a:moveTo>
                    <a:pt x="346849" y="247764"/>
                  </a:moveTo>
                  <a:lnTo>
                    <a:pt x="322084" y="247764"/>
                  </a:lnTo>
                  <a:lnTo>
                    <a:pt x="297307" y="247764"/>
                  </a:lnTo>
                  <a:lnTo>
                    <a:pt x="272529" y="247764"/>
                  </a:lnTo>
                  <a:lnTo>
                    <a:pt x="272529" y="222986"/>
                  </a:lnTo>
                  <a:lnTo>
                    <a:pt x="247751" y="222986"/>
                  </a:lnTo>
                  <a:lnTo>
                    <a:pt x="222973" y="222986"/>
                  </a:lnTo>
                  <a:lnTo>
                    <a:pt x="222973" y="247764"/>
                  </a:lnTo>
                  <a:lnTo>
                    <a:pt x="247751" y="247764"/>
                  </a:lnTo>
                  <a:lnTo>
                    <a:pt x="247751" y="272542"/>
                  </a:lnTo>
                  <a:lnTo>
                    <a:pt x="222973" y="272542"/>
                  </a:lnTo>
                  <a:lnTo>
                    <a:pt x="222973" y="297307"/>
                  </a:lnTo>
                  <a:lnTo>
                    <a:pt x="247751" y="297307"/>
                  </a:lnTo>
                  <a:lnTo>
                    <a:pt x="247751" y="371640"/>
                  </a:lnTo>
                  <a:lnTo>
                    <a:pt x="222973" y="371640"/>
                  </a:lnTo>
                  <a:lnTo>
                    <a:pt x="222973" y="346862"/>
                  </a:lnTo>
                  <a:lnTo>
                    <a:pt x="198208" y="346862"/>
                  </a:lnTo>
                  <a:lnTo>
                    <a:pt x="198208" y="322084"/>
                  </a:lnTo>
                  <a:lnTo>
                    <a:pt x="173431" y="322084"/>
                  </a:lnTo>
                  <a:lnTo>
                    <a:pt x="173431" y="346862"/>
                  </a:lnTo>
                  <a:lnTo>
                    <a:pt x="148653" y="346862"/>
                  </a:lnTo>
                  <a:lnTo>
                    <a:pt x="148653" y="371640"/>
                  </a:lnTo>
                  <a:lnTo>
                    <a:pt x="173431" y="371640"/>
                  </a:lnTo>
                  <a:lnTo>
                    <a:pt x="173431" y="396417"/>
                  </a:lnTo>
                  <a:lnTo>
                    <a:pt x="198208" y="396417"/>
                  </a:lnTo>
                  <a:lnTo>
                    <a:pt x="222973" y="396417"/>
                  </a:lnTo>
                  <a:lnTo>
                    <a:pt x="247751" y="396417"/>
                  </a:lnTo>
                  <a:lnTo>
                    <a:pt x="247751" y="421182"/>
                  </a:lnTo>
                  <a:lnTo>
                    <a:pt x="272529" y="421182"/>
                  </a:lnTo>
                  <a:lnTo>
                    <a:pt x="272529" y="272542"/>
                  </a:lnTo>
                  <a:lnTo>
                    <a:pt x="297307" y="272542"/>
                  </a:lnTo>
                  <a:lnTo>
                    <a:pt x="322084" y="272542"/>
                  </a:lnTo>
                  <a:lnTo>
                    <a:pt x="322084" y="297307"/>
                  </a:lnTo>
                  <a:lnTo>
                    <a:pt x="346849" y="297307"/>
                  </a:lnTo>
                  <a:lnTo>
                    <a:pt x="346849" y="247764"/>
                  </a:lnTo>
                  <a:close/>
                </a:path>
                <a:path w="1016000" h="421640">
                  <a:moveTo>
                    <a:pt x="346849" y="123875"/>
                  </a:moveTo>
                  <a:lnTo>
                    <a:pt x="322084" y="123875"/>
                  </a:lnTo>
                  <a:lnTo>
                    <a:pt x="322084" y="99110"/>
                  </a:lnTo>
                  <a:lnTo>
                    <a:pt x="297307" y="99110"/>
                  </a:lnTo>
                  <a:lnTo>
                    <a:pt x="297307" y="123875"/>
                  </a:lnTo>
                  <a:lnTo>
                    <a:pt x="272529" y="123875"/>
                  </a:lnTo>
                  <a:lnTo>
                    <a:pt x="247751" y="123875"/>
                  </a:lnTo>
                  <a:lnTo>
                    <a:pt x="247751" y="173431"/>
                  </a:lnTo>
                  <a:lnTo>
                    <a:pt x="222973" y="173431"/>
                  </a:lnTo>
                  <a:lnTo>
                    <a:pt x="222973" y="123875"/>
                  </a:lnTo>
                  <a:lnTo>
                    <a:pt x="198208" y="123875"/>
                  </a:lnTo>
                  <a:lnTo>
                    <a:pt x="198208" y="222986"/>
                  </a:lnTo>
                  <a:lnTo>
                    <a:pt x="222973" y="222986"/>
                  </a:lnTo>
                  <a:lnTo>
                    <a:pt x="222973" y="198208"/>
                  </a:lnTo>
                  <a:lnTo>
                    <a:pt x="247751" y="198208"/>
                  </a:lnTo>
                  <a:lnTo>
                    <a:pt x="272529" y="198208"/>
                  </a:lnTo>
                  <a:lnTo>
                    <a:pt x="297307" y="198208"/>
                  </a:lnTo>
                  <a:lnTo>
                    <a:pt x="297307" y="173431"/>
                  </a:lnTo>
                  <a:lnTo>
                    <a:pt x="272529" y="173431"/>
                  </a:lnTo>
                  <a:lnTo>
                    <a:pt x="272529" y="148666"/>
                  </a:lnTo>
                  <a:lnTo>
                    <a:pt x="297307" y="148666"/>
                  </a:lnTo>
                  <a:lnTo>
                    <a:pt x="297307" y="173431"/>
                  </a:lnTo>
                  <a:lnTo>
                    <a:pt x="322084" y="173431"/>
                  </a:lnTo>
                  <a:lnTo>
                    <a:pt x="322084" y="148666"/>
                  </a:lnTo>
                  <a:lnTo>
                    <a:pt x="346849" y="148666"/>
                  </a:lnTo>
                  <a:lnTo>
                    <a:pt x="346849" y="123875"/>
                  </a:lnTo>
                  <a:close/>
                </a:path>
                <a:path w="1016000" h="421640">
                  <a:moveTo>
                    <a:pt x="346849" y="74333"/>
                  </a:moveTo>
                  <a:lnTo>
                    <a:pt x="322084" y="74333"/>
                  </a:lnTo>
                  <a:lnTo>
                    <a:pt x="322084" y="99110"/>
                  </a:lnTo>
                  <a:lnTo>
                    <a:pt x="346849" y="99110"/>
                  </a:lnTo>
                  <a:lnTo>
                    <a:pt x="346849" y="74333"/>
                  </a:lnTo>
                  <a:close/>
                </a:path>
                <a:path w="1016000" h="421640">
                  <a:moveTo>
                    <a:pt x="346849" y="0"/>
                  </a:moveTo>
                  <a:lnTo>
                    <a:pt x="322084" y="0"/>
                  </a:lnTo>
                  <a:lnTo>
                    <a:pt x="297307" y="0"/>
                  </a:lnTo>
                  <a:lnTo>
                    <a:pt x="297307" y="74333"/>
                  </a:lnTo>
                  <a:lnTo>
                    <a:pt x="322084" y="74333"/>
                  </a:lnTo>
                  <a:lnTo>
                    <a:pt x="322084" y="24777"/>
                  </a:lnTo>
                  <a:lnTo>
                    <a:pt x="346849" y="24777"/>
                  </a:lnTo>
                  <a:lnTo>
                    <a:pt x="346849" y="0"/>
                  </a:lnTo>
                  <a:close/>
                </a:path>
                <a:path w="1016000" h="421640">
                  <a:moveTo>
                    <a:pt x="371627" y="297307"/>
                  </a:moveTo>
                  <a:lnTo>
                    <a:pt x="346849" y="297307"/>
                  </a:lnTo>
                  <a:lnTo>
                    <a:pt x="346849" y="322084"/>
                  </a:lnTo>
                  <a:lnTo>
                    <a:pt x="322084" y="322084"/>
                  </a:lnTo>
                  <a:lnTo>
                    <a:pt x="322084" y="346862"/>
                  </a:lnTo>
                  <a:lnTo>
                    <a:pt x="346849" y="346862"/>
                  </a:lnTo>
                  <a:lnTo>
                    <a:pt x="371627" y="346862"/>
                  </a:lnTo>
                  <a:lnTo>
                    <a:pt x="371627" y="297307"/>
                  </a:lnTo>
                  <a:close/>
                </a:path>
                <a:path w="1016000" h="421640">
                  <a:moveTo>
                    <a:pt x="371627" y="24777"/>
                  </a:moveTo>
                  <a:lnTo>
                    <a:pt x="346849" y="24777"/>
                  </a:lnTo>
                  <a:lnTo>
                    <a:pt x="346849" y="74333"/>
                  </a:lnTo>
                  <a:lnTo>
                    <a:pt x="371627" y="74333"/>
                  </a:lnTo>
                  <a:lnTo>
                    <a:pt x="371627" y="24777"/>
                  </a:lnTo>
                  <a:close/>
                </a:path>
                <a:path w="1016000" h="421640">
                  <a:moveTo>
                    <a:pt x="396405" y="346862"/>
                  </a:moveTo>
                  <a:lnTo>
                    <a:pt x="371627" y="346862"/>
                  </a:lnTo>
                  <a:lnTo>
                    <a:pt x="371627" y="371640"/>
                  </a:lnTo>
                  <a:lnTo>
                    <a:pt x="396405" y="371640"/>
                  </a:lnTo>
                  <a:lnTo>
                    <a:pt x="396405" y="346862"/>
                  </a:lnTo>
                  <a:close/>
                </a:path>
                <a:path w="1016000" h="421640">
                  <a:moveTo>
                    <a:pt x="396405" y="99110"/>
                  </a:moveTo>
                  <a:lnTo>
                    <a:pt x="371627" y="99110"/>
                  </a:lnTo>
                  <a:lnTo>
                    <a:pt x="346849" y="99110"/>
                  </a:lnTo>
                  <a:lnTo>
                    <a:pt x="346849" y="123875"/>
                  </a:lnTo>
                  <a:lnTo>
                    <a:pt x="371627" y="123875"/>
                  </a:lnTo>
                  <a:lnTo>
                    <a:pt x="396405" y="123875"/>
                  </a:lnTo>
                  <a:lnTo>
                    <a:pt x="396405" y="99110"/>
                  </a:lnTo>
                  <a:close/>
                </a:path>
                <a:path w="1016000" h="421640">
                  <a:moveTo>
                    <a:pt x="445960" y="0"/>
                  </a:moveTo>
                  <a:lnTo>
                    <a:pt x="421182" y="0"/>
                  </a:lnTo>
                  <a:lnTo>
                    <a:pt x="396405" y="0"/>
                  </a:lnTo>
                  <a:lnTo>
                    <a:pt x="396405" y="49555"/>
                  </a:lnTo>
                  <a:lnTo>
                    <a:pt x="421182" y="49555"/>
                  </a:lnTo>
                  <a:lnTo>
                    <a:pt x="421182" y="24777"/>
                  </a:lnTo>
                  <a:lnTo>
                    <a:pt x="445960" y="24777"/>
                  </a:lnTo>
                  <a:lnTo>
                    <a:pt x="445960" y="0"/>
                  </a:lnTo>
                  <a:close/>
                </a:path>
                <a:path w="1016000" h="421640">
                  <a:moveTo>
                    <a:pt x="495503" y="0"/>
                  </a:moveTo>
                  <a:lnTo>
                    <a:pt x="470725" y="0"/>
                  </a:lnTo>
                  <a:lnTo>
                    <a:pt x="470725" y="24777"/>
                  </a:lnTo>
                  <a:lnTo>
                    <a:pt x="495503" y="24777"/>
                  </a:lnTo>
                  <a:lnTo>
                    <a:pt x="495503" y="0"/>
                  </a:lnTo>
                  <a:close/>
                </a:path>
                <a:path w="1016000" h="421640">
                  <a:moveTo>
                    <a:pt x="569836" y="247764"/>
                  </a:moveTo>
                  <a:lnTo>
                    <a:pt x="545058" y="247764"/>
                  </a:lnTo>
                  <a:lnTo>
                    <a:pt x="545058" y="272542"/>
                  </a:lnTo>
                  <a:lnTo>
                    <a:pt x="569836" y="272542"/>
                  </a:lnTo>
                  <a:lnTo>
                    <a:pt x="569836" y="247764"/>
                  </a:lnTo>
                  <a:close/>
                </a:path>
                <a:path w="1016000" h="421640">
                  <a:moveTo>
                    <a:pt x="569836" y="0"/>
                  </a:moveTo>
                  <a:lnTo>
                    <a:pt x="545058" y="0"/>
                  </a:lnTo>
                  <a:lnTo>
                    <a:pt x="545058" y="24777"/>
                  </a:lnTo>
                  <a:lnTo>
                    <a:pt x="569836" y="24777"/>
                  </a:lnTo>
                  <a:lnTo>
                    <a:pt x="569836" y="0"/>
                  </a:lnTo>
                  <a:close/>
                </a:path>
                <a:path w="1016000" h="421640">
                  <a:moveTo>
                    <a:pt x="594614" y="297307"/>
                  </a:moveTo>
                  <a:lnTo>
                    <a:pt x="569836" y="297307"/>
                  </a:lnTo>
                  <a:lnTo>
                    <a:pt x="569836" y="322084"/>
                  </a:lnTo>
                  <a:lnTo>
                    <a:pt x="594614" y="322084"/>
                  </a:lnTo>
                  <a:lnTo>
                    <a:pt x="594614" y="297307"/>
                  </a:lnTo>
                  <a:close/>
                </a:path>
                <a:path w="1016000" h="421640">
                  <a:moveTo>
                    <a:pt x="619379" y="346862"/>
                  </a:moveTo>
                  <a:lnTo>
                    <a:pt x="594614" y="346862"/>
                  </a:lnTo>
                  <a:lnTo>
                    <a:pt x="569836" y="346862"/>
                  </a:lnTo>
                  <a:lnTo>
                    <a:pt x="569836" y="371640"/>
                  </a:lnTo>
                  <a:lnTo>
                    <a:pt x="594614" y="371640"/>
                  </a:lnTo>
                  <a:lnTo>
                    <a:pt x="619379" y="371640"/>
                  </a:lnTo>
                  <a:lnTo>
                    <a:pt x="619379" y="346862"/>
                  </a:lnTo>
                  <a:close/>
                </a:path>
                <a:path w="1016000" h="421640">
                  <a:moveTo>
                    <a:pt x="619379" y="198208"/>
                  </a:moveTo>
                  <a:lnTo>
                    <a:pt x="594614" y="198208"/>
                  </a:lnTo>
                  <a:lnTo>
                    <a:pt x="594614" y="247764"/>
                  </a:lnTo>
                  <a:lnTo>
                    <a:pt x="619379" y="247764"/>
                  </a:lnTo>
                  <a:lnTo>
                    <a:pt x="619379" y="198208"/>
                  </a:lnTo>
                  <a:close/>
                </a:path>
                <a:path w="1016000" h="421640">
                  <a:moveTo>
                    <a:pt x="619379" y="148666"/>
                  </a:moveTo>
                  <a:lnTo>
                    <a:pt x="594614" y="148666"/>
                  </a:lnTo>
                  <a:lnTo>
                    <a:pt x="594614" y="173431"/>
                  </a:lnTo>
                  <a:lnTo>
                    <a:pt x="619379" y="173431"/>
                  </a:lnTo>
                  <a:lnTo>
                    <a:pt x="619379" y="148666"/>
                  </a:lnTo>
                  <a:close/>
                </a:path>
                <a:path w="1016000" h="421640">
                  <a:moveTo>
                    <a:pt x="619379" y="49555"/>
                  </a:moveTo>
                  <a:lnTo>
                    <a:pt x="594614" y="49555"/>
                  </a:lnTo>
                  <a:lnTo>
                    <a:pt x="594614" y="74333"/>
                  </a:lnTo>
                  <a:lnTo>
                    <a:pt x="619379" y="74333"/>
                  </a:lnTo>
                  <a:lnTo>
                    <a:pt x="619379" y="49555"/>
                  </a:lnTo>
                  <a:close/>
                </a:path>
                <a:path w="1016000" h="421640">
                  <a:moveTo>
                    <a:pt x="644156" y="297307"/>
                  </a:moveTo>
                  <a:lnTo>
                    <a:pt x="619379" y="297307"/>
                  </a:lnTo>
                  <a:lnTo>
                    <a:pt x="619379" y="322084"/>
                  </a:lnTo>
                  <a:lnTo>
                    <a:pt x="644156" y="322084"/>
                  </a:lnTo>
                  <a:lnTo>
                    <a:pt x="644156" y="297307"/>
                  </a:lnTo>
                  <a:close/>
                </a:path>
                <a:path w="1016000" h="421640">
                  <a:moveTo>
                    <a:pt x="668934" y="371640"/>
                  </a:moveTo>
                  <a:lnTo>
                    <a:pt x="644156" y="371640"/>
                  </a:lnTo>
                  <a:lnTo>
                    <a:pt x="619379" y="371640"/>
                  </a:lnTo>
                  <a:lnTo>
                    <a:pt x="619379" y="396417"/>
                  </a:lnTo>
                  <a:lnTo>
                    <a:pt x="644156" y="396417"/>
                  </a:lnTo>
                  <a:lnTo>
                    <a:pt x="644156" y="421182"/>
                  </a:lnTo>
                  <a:lnTo>
                    <a:pt x="668934" y="421182"/>
                  </a:lnTo>
                  <a:lnTo>
                    <a:pt x="668934" y="371640"/>
                  </a:lnTo>
                  <a:close/>
                </a:path>
                <a:path w="1016000" h="421640">
                  <a:moveTo>
                    <a:pt x="668934" y="148666"/>
                  </a:moveTo>
                  <a:lnTo>
                    <a:pt x="644156" y="148666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48666"/>
                  </a:lnTo>
                  <a:close/>
                </a:path>
                <a:path w="1016000" h="421640">
                  <a:moveTo>
                    <a:pt x="668934" y="99110"/>
                  </a:moveTo>
                  <a:lnTo>
                    <a:pt x="644156" y="99110"/>
                  </a:lnTo>
                  <a:lnTo>
                    <a:pt x="619379" y="99110"/>
                  </a:lnTo>
                  <a:lnTo>
                    <a:pt x="594614" y="99110"/>
                  </a:lnTo>
                  <a:lnTo>
                    <a:pt x="594614" y="123875"/>
                  </a:lnTo>
                  <a:lnTo>
                    <a:pt x="619379" y="123875"/>
                  </a:lnTo>
                  <a:lnTo>
                    <a:pt x="644156" y="123875"/>
                  </a:lnTo>
                  <a:lnTo>
                    <a:pt x="668934" y="123875"/>
                  </a:lnTo>
                  <a:lnTo>
                    <a:pt x="668934" y="99110"/>
                  </a:lnTo>
                  <a:close/>
                </a:path>
                <a:path w="1016000" h="421640">
                  <a:moveTo>
                    <a:pt x="668934" y="0"/>
                  </a:moveTo>
                  <a:lnTo>
                    <a:pt x="644156" y="0"/>
                  </a:lnTo>
                  <a:lnTo>
                    <a:pt x="644156" y="24777"/>
                  </a:lnTo>
                  <a:lnTo>
                    <a:pt x="668934" y="24777"/>
                  </a:lnTo>
                  <a:lnTo>
                    <a:pt x="668934" y="0"/>
                  </a:lnTo>
                  <a:close/>
                </a:path>
                <a:path w="1016000" h="421640">
                  <a:moveTo>
                    <a:pt x="693712" y="247764"/>
                  </a:moveTo>
                  <a:lnTo>
                    <a:pt x="668934" y="247764"/>
                  </a:lnTo>
                  <a:lnTo>
                    <a:pt x="668934" y="198208"/>
                  </a:lnTo>
                  <a:lnTo>
                    <a:pt x="644156" y="198208"/>
                  </a:lnTo>
                  <a:lnTo>
                    <a:pt x="644156" y="247764"/>
                  </a:lnTo>
                  <a:lnTo>
                    <a:pt x="619379" y="247764"/>
                  </a:lnTo>
                  <a:lnTo>
                    <a:pt x="619379" y="272542"/>
                  </a:lnTo>
                  <a:lnTo>
                    <a:pt x="644156" y="272542"/>
                  </a:lnTo>
                  <a:lnTo>
                    <a:pt x="668934" y="272542"/>
                  </a:lnTo>
                  <a:lnTo>
                    <a:pt x="693712" y="272542"/>
                  </a:lnTo>
                  <a:lnTo>
                    <a:pt x="693712" y="247764"/>
                  </a:lnTo>
                  <a:close/>
                </a:path>
                <a:path w="1016000" h="421640">
                  <a:moveTo>
                    <a:pt x="718489" y="371640"/>
                  </a:moveTo>
                  <a:lnTo>
                    <a:pt x="693712" y="371640"/>
                  </a:lnTo>
                  <a:lnTo>
                    <a:pt x="693712" y="396417"/>
                  </a:lnTo>
                  <a:lnTo>
                    <a:pt x="718489" y="396417"/>
                  </a:lnTo>
                  <a:lnTo>
                    <a:pt x="718489" y="371640"/>
                  </a:lnTo>
                  <a:close/>
                </a:path>
                <a:path w="1016000" h="421640">
                  <a:moveTo>
                    <a:pt x="718489" y="322084"/>
                  </a:moveTo>
                  <a:lnTo>
                    <a:pt x="693712" y="322084"/>
                  </a:lnTo>
                  <a:lnTo>
                    <a:pt x="668934" y="322084"/>
                  </a:lnTo>
                  <a:lnTo>
                    <a:pt x="644156" y="322084"/>
                  </a:lnTo>
                  <a:lnTo>
                    <a:pt x="644156" y="346862"/>
                  </a:lnTo>
                  <a:lnTo>
                    <a:pt x="668934" y="346862"/>
                  </a:lnTo>
                  <a:lnTo>
                    <a:pt x="693712" y="346862"/>
                  </a:lnTo>
                  <a:lnTo>
                    <a:pt x="718489" y="346862"/>
                  </a:lnTo>
                  <a:lnTo>
                    <a:pt x="718489" y="322084"/>
                  </a:lnTo>
                  <a:close/>
                </a:path>
                <a:path w="1016000" h="421640">
                  <a:moveTo>
                    <a:pt x="718489" y="272542"/>
                  </a:moveTo>
                  <a:lnTo>
                    <a:pt x="693712" y="272542"/>
                  </a:lnTo>
                  <a:lnTo>
                    <a:pt x="693712" y="297307"/>
                  </a:lnTo>
                  <a:lnTo>
                    <a:pt x="718489" y="297307"/>
                  </a:lnTo>
                  <a:lnTo>
                    <a:pt x="718489" y="272542"/>
                  </a:lnTo>
                  <a:close/>
                </a:path>
                <a:path w="1016000" h="421640">
                  <a:moveTo>
                    <a:pt x="718489" y="99110"/>
                  </a:moveTo>
                  <a:lnTo>
                    <a:pt x="693712" y="99110"/>
                  </a:lnTo>
                  <a:lnTo>
                    <a:pt x="693712" y="123875"/>
                  </a:lnTo>
                  <a:lnTo>
                    <a:pt x="668934" y="123875"/>
                  </a:lnTo>
                  <a:lnTo>
                    <a:pt x="668934" y="148666"/>
                  </a:lnTo>
                  <a:lnTo>
                    <a:pt x="693712" y="148666"/>
                  </a:lnTo>
                  <a:lnTo>
                    <a:pt x="693712" y="198208"/>
                  </a:lnTo>
                  <a:lnTo>
                    <a:pt x="718489" y="198208"/>
                  </a:lnTo>
                  <a:lnTo>
                    <a:pt x="718489" y="99110"/>
                  </a:lnTo>
                  <a:close/>
                </a:path>
                <a:path w="1016000" h="421640">
                  <a:moveTo>
                    <a:pt x="743254" y="297307"/>
                  </a:moveTo>
                  <a:lnTo>
                    <a:pt x="718489" y="297307"/>
                  </a:lnTo>
                  <a:lnTo>
                    <a:pt x="718489" y="322084"/>
                  </a:lnTo>
                  <a:lnTo>
                    <a:pt x="743254" y="322084"/>
                  </a:lnTo>
                  <a:lnTo>
                    <a:pt x="743254" y="297307"/>
                  </a:lnTo>
                  <a:close/>
                </a:path>
                <a:path w="1016000" h="421640">
                  <a:moveTo>
                    <a:pt x="768032" y="346862"/>
                  </a:moveTo>
                  <a:lnTo>
                    <a:pt x="743254" y="346862"/>
                  </a:lnTo>
                  <a:lnTo>
                    <a:pt x="743254" y="371640"/>
                  </a:lnTo>
                  <a:lnTo>
                    <a:pt x="768032" y="371640"/>
                  </a:lnTo>
                  <a:lnTo>
                    <a:pt x="768032" y="346862"/>
                  </a:lnTo>
                  <a:close/>
                </a:path>
                <a:path w="1016000" h="421640">
                  <a:moveTo>
                    <a:pt x="768032" y="148666"/>
                  </a:moveTo>
                  <a:lnTo>
                    <a:pt x="743254" y="148666"/>
                  </a:lnTo>
                  <a:lnTo>
                    <a:pt x="743254" y="198208"/>
                  </a:lnTo>
                  <a:lnTo>
                    <a:pt x="768032" y="198208"/>
                  </a:lnTo>
                  <a:lnTo>
                    <a:pt x="768032" y="148666"/>
                  </a:lnTo>
                  <a:close/>
                </a:path>
                <a:path w="1016000" h="421640">
                  <a:moveTo>
                    <a:pt x="817587" y="371640"/>
                  </a:moveTo>
                  <a:lnTo>
                    <a:pt x="792810" y="371640"/>
                  </a:lnTo>
                  <a:lnTo>
                    <a:pt x="792810" y="396417"/>
                  </a:lnTo>
                  <a:lnTo>
                    <a:pt x="817587" y="396417"/>
                  </a:lnTo>
                  <a:lnTo>
                    <a:pt x="817587" y="371640"/>
                  </a:lnTo>
                  <a:close/>
                </a:path>
                <a:path w="1016000" h="421640">
                  <a:moveTo>
                    <a:pt x="842365" y="346862"/>
                  </a:moveTo>
                  <a:lnTo>
                    <a:pt x="817587" y="346862"/>
                  </a:lnTo>
                  <a:lnTo>
                    <a:pt x="817587" y="371640"/>
                  </a:lnTo>
                  <a:lnTo>
                    <a:pt x="842365" y="371640"/>
                  </a:lnTo>
                  <a:lnTo>
                    <a:pt x="842365" y="346862"/>
                  </a:lnTo>
                  <a:close/>
                </a:path>
                <a:path w="1016000" h="421640">
                  <a:moveTo>
                    <a:pt x="867130" y="371640"/>
                  </a:moveTo>
                  <a:lnTo>
                    <a:pt x="842365" y="371640"/>
                  </a:lnTo>
                  <a:lnTo>
                    <a:pt x="842365" y="396417"/>
                  </a:lnTo>
                  <a:lnTo>
                    <a:pt x="867130" y="396417"/>
                  </a:lnTo>
                  <a:lnTo>
                    <a:pt x="867130" y="371640"/>
                  </a:lnTo>
                  <a:close/>
                </a:path>
                <a:path w="1016000" h="421640">
                  <a:moveTo>
                    <a:pt x="916686" y="372287"/>
                  </a:moveTo>
                  <a:lnTo>
                    <a:pt x="891921" y="372287"/>
                  </a:lnTo>
                  <a:lnTo>
                    <a:pt x="891921" y="396417"/>
                  </a:lnTo>
                  <a:lnTo>
                    <a:pt x="916686" y="396417"/>
                  </a:lnTo>
                  <a:lnTo>
                    <a:pt x="916686" y="372287"/>
                  </a:lnTo>
                  <a:close/>
                </a:path>
                <a:path w="1016000" h="421640">
                  <a:moveTo>
                    <a:pt x="1015796" y="198208"/>
                  </a:moveTo>
                  <a:lnTo>
                    <a:pt x="991019" y="198208"/>
                  </a:lnTo>
                  <a:lnTo>
                    <a:pt x="966241" y="198208"/>
                  </a:lnTo>
                  <a:lnTo>
                    <a:pt x="941463" y="198208"/>
                  </a:lnTo>
                  <a:lnTo>
                    <a:pt x="941463" y="247764"/>
                  </a:lnTo>
                  <a:lnTo>
                    <a:pt x="966241" y="247764"/>
                  </a:lnTo>
                  <a:lnTo>
                    <a:pt x="991019" y="247764"/>
                  </a:lnTo>
                  <a:lnTo>
                    <a:pt x="1015796" y="247764"/>
                  </a:lnTo>
                  <a:lnTo>
                    <a:pt x="1015796" y="1982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97992" y="9400422"/>
              <a:ext cx="916940" cy="594995"/>
            </a:xfrm>
            <a:custGeom>
              <a:avLst/>
              <a:gdLst/>
              <a:ahLst/>
              <a:cxnLst/>
              <a:rect l="l" t="t" r="r" b="b"/>
              <a:pathLst>
                <a:path w="916940" h="594995">
                  <a:moveTo>
                    <a:pt x="148653" y="421005"/>
                  </a:moveTo>
                  <a:lnTo>
                    <a:pt x="123875" y="421005"/>
                  </a:lnTo>
                  <a:lnTo>
                    <a:pt x="123875" y="445782"/>
                  </a:lnTo>
                  <a:lnTo>
                    <a:pt x="148653" y="445782"/>
                  </a:lnTo>
                  <a:lnTo>
                    <a:pt x="148653" y="421005"/>
                  </a:lnTo>
                  <a:close/>
                </a:path>
                <a:path w="916940" h="594995">
                  <a:moveTo>
                    <a:pt x="198208" y="520115"/>
                  </a:moveTo>
                  <a:lnTo>
                    <a:pt x="173431" y="520115"/>
                  </a:lnTo>
                  <a:lnTo>
                    <a:pt x="173431" y="495338"/>
                  </a:lnTo>
                  <a:lnTo>
                    <a:pt x="148653" y="495338"/>
                  </a:lnTo>
                  <a:lnTo>
                    <a:pt x="123875" y="495338"/>
                  </a:lnTo>
                  <a:lnTo>
                    <a:pt x="123875" y="445782"/>
                  </a:lnTo>
                  <a:lnTo>
                    <a:pt x="99110" y="445782"/>
                  </a:lnTo>
                  <a:lnTo>
                    <a:pt x="99110" y="495338"/>
                  </a:lnTo>
                  <a:lnTo>
                    <a:pt x="74333" y="495338"/>
                  </a:lnTo>
                  <a:lnTo>
                    <a:pt x="49555" y="495338"/>
                  </a:lnTo>
                  <a:lnTo>
                    <a:pt x="49555" y="470560"/>
                  </a:lnTo>
                  <a:lnTo>
                    <a:pt x="74333" y="470560"/>
                  </a:lnTo>
                  <a:lnTo>
                    <a:pt x="74333" y="445782"/>
                  </a:lnTo>
                  <a:lnTo>
                    <a:pt x="49555" y="445782"/>
                  </a:lnTo>
                  <a:lnTo>
                    <a:pt x="49555" y="421005"/>
                  </a:lnTo>
                  <a:lnTo>
                    <a:pt x="74333" y="421005"/>
                  </a:lnTo>
                  <a:lnTo>
                    <a:pt x="74333" y="396240"/>
                  </a:lnTo>
                  <a:lnTo>
                    <a:pt x="49555" y="396240"/>
                  </a:lnTo>
                  <a:lnTo>
                    <a:pt x="49555" y="371462"/>
                  </a:lnTo>
                  <a:lnTo>
                    <a:pt x="24777" y="371462"/>
                  </a:lnTo>
                  <a:lnTo>
                    <a:pt x="24777" y="396240"/>
                  </a:lnTo>
                  <a:lnTo>
                    <a:pt x="0" y="396240"/>
                  </a:lnTo>
                  <a:lnTo>
                    <a:pt x="0" y="470560"/>
                  </a:lnTo>
                  <a:lnTo>
                    <a:pt x="24777" y="470560"/>
                  </a:lnTo>
                  <a:lnTo>
                    <a:pt x="24777" y="520115"/>
                  </a:lnTo>
                  <a:lnTo>
                    <a:pt x="49555" y="520115"/>
                  </a:lnTo>
                  <a:lnTo>
                    <a:pt x="74333" y="520115"/>
                  </a:lnTo>
                  <a:lnTo>
                    <a:pt x="99110" y="520115"/>
                  </a:lnTo>
                  <a:lnTo>
                    <a:pt x="99110" y="569658"/>
                  </a:lnTo>
                  <a:lnTo>
                    <a:pt x="123875" y="569658"/>
                  </a:lnTo>
                  <a:lnTo>
                    <a:pt x="123875" y="594436"/>
                  </a:lnTo>
                  <a:lnTo>
                    <a:pt x="148653" y="594436"/>
                  </a:lnTo>
                  <a:lnTo>
                    <a:pt x="148653" y="569658"/>
                  </a:lnTo>
                  <a:lnTo>
                    <a:pt x="173431" y="569658"/>
                  </a:lnTo>
                  <a:lnTo>
                    <a:pt x="173431" y="544893"/>
                  </a:lnTo>
                  <a:lnTo>
                    <a:pt x="198208" y="544893"/>
                  </a:lnTo>
                  <a:lnTo>
                    <a:pt x="198208" y="520115"/>
                  </a:lnTo>
                  <a:close/>
                </a:path>
                <a:path w="916940" h="594995">
                  <a:moveTo>
                    <a:pt x="222986" y="421005"/>
                  </a:moveTo>
                  <a:lnTo>
                    <a:pt x="198208" y="421005"/>
                  </a:lnTo>
                  <a:lnTo>
                    <a:pt x="198208" y="445782"/>
                  </a:lnTo>
                  <a:lnTo>
                    <a:pt x="222986" y="445782"/>
                  </a:lnTo>
                  <a:lnTo>
                    <a:pt x="222986" y="421005"/>
                  </a:lnTo>
                  <a:close/>
                </a:path>
                <a:path w="916940" h="594995">
                  <a:moveTo>
                    <a:pt x="445960" y="173380"/>
                  </a:moveTo>
                  <a:lnTo>
                    <a:pt x="421182" y="173380"/>
                  </a:lnTo>
                  <a:lnTo>
                    <a:pt x="421182" y="248310"/>
                  </a:lnTo>
                  <a:lnTo>
                    <a:pt x="445960" y="248310"/>
                  </a:lnTo>
                  <a:lnTo>
                    <a:pt x="445960" y="173380"/>
                  </a:lnTo>
                  <a:close/>
                </a:path>
                <a:path w="916940" h="594995">
                  <a:moveTo>
                    <a:pt x="470738" y="321970"/>
                  </a:moveTo>
                  <a:lnTo>
                    <a:pt x="445960" y="321970"/>
                  </a:lnTo>
                  <a:lnTo>
                    <a:pt x="445960" y="297840"/>
                  </a:lnTo>
                  <a:lnTo>
                    <a:pt x="421182" y="297840"/>
                  </a:lnTo>
                  <a:lnTo>
                    <a:pt x="421182" y="248310"/>
                  </a:lnTo>
                  <a:lnTo>
                    <a:pt x="396405" y="248310"/>
                  </a:lnTo>
                  <a:lnTo>
                    <a:pt x="396405" y="297840"/>
                  </a:lnTo>
                  <a:lnTo>
                    <a:pt x="371627" y="297840"/>
                  </a:lnTo>
                  <a:lnTo>
                    <a:pt x="371627" y="272440"/>
                  </a:lnTo>
                  <a:lnTo>
                    <a:pt x="346862" y="272440"/>
                  </a:lnTo>
                  <a:lnTo>
                    <a:pt x="346862" y="297840"/>
                  </a:lnTo>
                  <a:lnTo>
                    <a:pt x="322084" y="297840"/>
                  </a:lnTo>
                  <a:lnTo>
                    <a:pt x="322084" y="272440"/>
                  </a:lnTo>
                  <a:lnTo>
                    <a:pt x="346862" y="272440"/>
                  </a:lnTo>
                  <a:lnTo>
                    <a:pt x="346862" y="248310"/>
                  </a:lnTo>
                  <a:lnTo>
                    <a:pt x="371627" y="248310"/>
                  </a:lnTo>
                  <a:lnTo>
                    <a:pt x="396405" y="248310"/>
                  </a:lnTo>
                  <a:lnTo>
                    <a:pt x="396405" y="222910"/>
                  </a:lnTo>
                  <a:lnTo>
                    <a:pt x="371627" y="222910"/>
                  </a:lnTo>
                  <a:lnTo>
                    <a:pt x="371627" y="123850"/>
                  </a:lnTo>
                  <a:lnTo>
                    <a:pt x="346862" y="123850"/>
                  </a:lnTo>
                  <a:lnTo>
                    <a:pt x="346862" y="173380"/>
                  </a:lnTo>
                  <a:lnTo>
                    <a:pt x="322084" y="173380"/>
                  </a:lnTo>
                  <a:lnTo>
                    <a:pt x="322084" y="149250"/>
                  </a:lnTo>
                  <a:lnTo>
                    <a:pt x="297307" y="149250"/>
                  </a:lnTo>
                  <a:lnTo>
                    <a:pt x="297307" y="173380"/>
                  </a:lnTo>
                  <a:lnTo>
                    <a:pt x="272529" y="173380"/>
                  </a:lnTo>
                  <a:lnTo>
                    <a:pt x="272529" y="149250"/>
                  </a:lnTo>
                  <a:lnTo>
                    <a:pt x="247751" y="149250"/>
                  </a:lnTo>
                  <a:lnTo>
                    <a:pt x="247751" y="222910"/>
                  </a:lnTo>
                  <a:lnTo>
                    <a:pt x="272529" y="222910"/>
                  </a:lnTo>
                  <a:lnTo>
                    <a:pt x="297307" y="222910"/>
                  </a:lnTo>
                  <a:lnTo>
                    <a:pt x="297307" y="272440"/>
                  </a:lnTo>
                  <a:lnTo>
                    <a:pt x="272529" y="272440"/>
                  </a:lnTo>
                  <a:lnTo>
                    <a:pt x="272529" y="297840"/>
                  </a:lnTo>
                  <a:lnTo>
                    <a:pt x="297307" y="297840"/>
                  </a:lnTo>
                  <a:lnTo>
                    <a:pt x="297307" y="347370"/>
                  </a:lnTo>
                  <a:lnTo>
                    <a:pt x="322084" y="347370"/>
                  </a:lnTo>
                  <a:lnTo>
                    <a:pt x="322084" y="371500"/>
                  </a:lnTo>
                  <a:lnTo>
                    <a:pt x="346862" y="371500"/>
                  </a:lnTo>
                  <a:lnTo>
                    <a:pt x="346862" y="347370"/>
                  </a:lnTo>
                  <a:lnTo>
                    <a:pt x="371627" y="347370"/>
                  </a:lnTo>
                  <a:lnTo>
                    <a:pt x="371627" y="371500"/>
                  </a:lnTo>
                  <a:lnTo>
                    <a:pt x="346862" y="371500"/>
                  </a:lnTo>
                  <a:lnTo>
                    <a:pt x="346862" y="396900"/>
                  </a:lnTo>
                  <a:lnTo>
                    <a:pt x="322084" y="396900"/>
                  </a:lnTo>
                  <a:lnTo>
                    <a:pt x="322084" y="371500"/>
                  </a:lnTo>
                  <a:lnTo>
                    <a:pt x="297307" y="371500"/>
                  </a:lnTo>
                  <a:lnTo>
                    <a:pt x="297307" y="421030"/>
                  </a:lnTo>
                  <a:lnTo>
                    <a:pt x="272529" y="421030"/>
                  </a:lnTo>
                  <a:lnTo>
                    <a:pt x="272529" y="470560"/>
                  </a:lnTo>
                  <a:lnTo>
                    <a:pt x="297307" y="470560"/>
                  </a:lnTo>
                  <a:lnTo>
                    <a:pt x="297307" y="446430"/>
                  </a:lnTo>
                  <a:lnTo>
                    <a:pt x="322084" y="446430"/>
                  </a:lnTo>
                  <a:lnTo>
                    <a:pt x="322084" y="421030"/>
                  </a:lnTo>
                  <a:lnTo>
                    <a:pt x="346862" y="421030"/>
                  </a:lnTo>
                  <a:lnTo>
                    <a:pt x="371627" y="421030"/>
                  </a:lnTo>
                  <a:lnTo>
                    <a:pt x="371627" y="446430"/>
                  </a:lnTo>
                  <a:lnTo>
                    <a:pt x="396405" y="446430"/>
                  </a:lnTo>
                  <a:lnTo>
                    <a:pt x="396405" y="421030"/>
                  </a:lnTo>
                  <a:lnTo>
                    <a:pt x="421182" y="421030"/>
                  </a:lnTo>
                  <a:lnTo>
                    <a:pt x="421182" y="446430"/>
                  </a:lnTo>
                  <a:lnTo>
                    <a:pt x="445960" y="446430"/>
                  </a:lnTo>
                  <a:lnTo>
                    <a:pt x="445960" y="421030"/>
                  </a:lnTo>
                  <a:lnTo>
                    <a:pt x="470738" y="421030"/>
                  </a:lnTo>
                  <a:lnTo>
                    <a:pt x="470738" y="371500"/>
                  </a:lnTo>
                  <a:lnTo>
                    <a:pt x="445960" y="371500"/>
                  </a:lnTo>
                  <a:lnTo>
                    <a:pt x="445960" y="396900"/>
                  </a:lnTo>
                  <a:lnTo>
                    <a:pt x="421182" y="396900"/>
                  </a:lnTo>
                  <a:lnTo>
                    <a:pt x="421182" y="347370"/>
                  </a:lnTo>
                  <a:lnTo>
                    <a:pt x="396405" y="347370"/>
                  </a:lnTo>
                  <a:lnTo>
                    <a:pt x="396405" y="321970"/>
                  </a:lnTo>
                  <a:lnTo>
                    <a:pt x="421182" y="321970"/>
                  </a:lnTo>
                  <a:lnTo>
                    <a:pt x="421182" y="347370"/>
                  </a:lnTo>
                  <a:lnTo>
                    <a:pt x="445960" y="347370"/>
                  </a:lnTo>
                  <a:lnTo>
                    <a:pt x="470738" y="347370"/>
                  </a:lnTo>
                  <a:lnTo>
                    <a:pt x="470738" y="321970"/>
                  </a:lnTo>
                  <a:close/>
                </a:path>
                <a:path w="916940" h="594995">
                  <a:moveTo>
                    <a:pt x="594614" y="445782"/>
                  </a:moveTo>
                  <a:lnTo>
                    <a:pt x="569836" y="445782"/>
                  </a:lnTo>
                  <a:lnTo>
                    <a:pt x="545058" y="445782"/>
                  </a:lnTo>
                  <a:lnTo>
                    <a:pt x="545058" y="421005"/>
                  </a:lnTo>
                  <a:lnTo>
                    <a:pt x="520280" y="421005"/>
                  </a:lnTo>
                  <a:lnTo>
                    <a:pt x="520280" y="396240"/>
                  </a:lnTo>
                  <a:lnTo>
                    <a:pt x="495515" y="396240"/>
                  </a:lnTo>
                  <a:lnTo>
                    <a:pt x="495515" y="445782"/>
                  </a:lnTo>
                  <a:lnTo>
                    <a:pt x="520280" y="445782"/>
                  </a:lnTo>
                  <a:lnTo>
                    <a:pt x="520280" y="470560"/>
                  </a:lnTo>
                  <a:lnTo>
                    <a:pt x="545058" y="470560"/>
                  </a:lnTo>
                  <a:lnTo>
                    <a:pt x="569836" y="470560"/>
                  </a:lnTo>
                  <a:lnTo>
                    <a:pt x="569836" y="495338"/>
                  </a:lnTo>
                  <a:lnTo>
                    <a:pt x="594614" y="495338"/>
                  </a:lnTo>
                  <a:lnTo>
                    <a:pt x="594614" y="445782"/>
                  </a:lnTo>
                  <a:close/>
                </a:path>
                <a:path w="916940" h="594995">
                  <a:moveTo>
                    <a:pt x="644156" y="396240"/>
                  </a:moveTo>
                  <a:lnTo>
                    <a:pt x="619391" y="396240"/>
                  </a:lnTo>
                  <a:lnTo>
                    <a:pt x="619391" y="421005"/>
                  </a:lnTo>
                  <a:lnTo>
                    <a:pt x="644156" y="421005"/>
                  </a:lnTo>
                  <a:lnTo>
                    <a:pt x="644156" y="396240"/>
                  </a:lnTo>
                  <a:close/>
                </a:path>
                <a:path w="916940" h="594995">
                  <a:moveTo>
                    <a:pt x="693712" y="396240"/>
                  </a:moveTo>
                  <a:lnTo>
                    <a:pt x="668934" y="396240"/>
                  </a:lnTo>
                  <a:lnTo>
                    <a:pt x="668934" y="445782"/>
                  </a:lnTo>
                  <a:lnTo>
                    <a:pt x="693712" y="445782"/>
                  </a:lnTo>
                  <a:lnTo>
                    <a:pt x="693712" y="396240"/>
                  </a:lnTo>
                  <a:close/>
                </a:path>
                <a:path w="916940" h="594995">
                  <a:moveTo>
                    <a:pt x="743267" y="396240"/>
                  </a:moveTo>
                  <a:lnTo>
                    <a:pt x="718489" y="396240"/>
                  </a:lnTo>
                  <a:lnTo>
                    <a:pt x="718489" y="421005"/>
                  </a:lnTo>
                  <a:lnTo>
                    <a:pt x="743267" y="421005"/>
                  </a:lnTo>
                  <a:lnTo>
                    <a:pt x="743267" y="396240"/>
                  </a:lnTo>
                  <a:close/>
                </a:path>
                <a:path w="916940" h="594995">
                  <a:moveTo>
                    <a:pt x="867143" y="396240"/>
                  </a:moveTo>
                  <a:lnTo>
                    <a:pt x="842365" y="396240"/>
                  </a:lnTo>
                  <a:lnTo>
                    <a:pt x="842365" y="421005"/>
                  </a:lnTo>
                  <a:lnTo>
                    <a:pt x="867143" y="421005"/>
                  </a:lnTo>
                  <a:lnTo>
                    <a:pt x="867143" y="396240"/>
                  </a:lnTo>
                  <a:close/>
                </a:path>
                <a:path w="916940" h="594995">
                  <a:moveTo>
                    <a:pt x="916698" y="322580"/>
                  </a:moveTo>
                  <a:lnTo>
                    <a:pt x="891921" y="322580"/>
                  </a:lnTo>
                  <a:lnTo>
                    <a:pt x="867143" y="322580"/>
                  </a:lnTo>
                  <a:lnTo>
                    <a:pt x="867143" y="297180"/>
                  </a:lnTo>
                  <a:lnTo>
                    <a:pt x="842365" y="297180"/>
                  </a:lnTo>
                  <a:lnTo>
                    <a:pt x="842365" y="273050"/>
                  </a:lnTo>
                  <a:lnTo>
                    <a:pt x="817587" y="273050"/>
                  </a:lnTo>
                  <a:lnTo>
                    <a:pt x="817587" y="223520"/>
                  </a:lnTo>
                  <a:lnTo>
                    <a:pt x="792822" y="223520"/>
                  </a:lnTo>
                  <a:lnTo>
                    <a:pt x="792822" y="198120"/>
                  </a:lnTo>
                  <a:lnTo>
                    <a:pt x="768032" y="198120"/>
                  </a:lnTo>
                  <a:lnTo>
                    <a:pt x="743267" y="198120"/>
                  </a:lnTo>
                  <a:lnTo>
                    <a:pt x="743267" y="223520"/>
                  </a:lnTo>
                  <a:lnTo>
                    <a:pt x="743267" y="247650"/>
                  </a:lnTo>
                  <a:lnTo>
                    <a:pt x="718489" y="247650"/>
                  </a:lnTo>
                  <a:lnTo>
                    <a:pt x="718489" y="223520"/>
                  </a:lnTo>
                  <a:lnTo>
                    <a:pt x="743267" y="223520"/>
                  </a:lnTo>
                  <a:lnTo>
                    <a:pt x="743267" y="198120"/>
                  </a:lnTo>
                  <a:lnTo>
                    <a:pt x="718489" y="198120"/>
                  </a:lnTo>
                  <a:lnTo>
                    <a:pt x="718489" y="99060"/>
                  </a:lnTo>
                  <a:lnTo>
                    <a:pt x="693712" y="99060"/>
                  </a:lnTo>
                  <a:lnTo>
                    <a:pt x="693712" y="74930"/>
                  </a:lnTo>
                  <a:lnTo>
                    <a:pt x="718489" y="74930"/>
                  </a:lnTo>
                  <a:lnTo>
                    <a:pt x="718489" y="0"/>
                  </a:lnTo>
                  <a:lnTo>
                    <a:pt x="693712" y="0"/>
                  </a:lnTo>
                  <a:lnTo>
                    <a:pt x="693712" y="25400"/>
                  </a:lnTo>
                  <a:lnTo>
                    <a:pt x="693712" y="49530"/>
                  </a:lnTo>
                  <a:lnTo>
                    <a:pt x="668934" y="49530"/>
                  </a:lnTo>
                  <a:lnTo>
                    <a:pt x="644156" y="49530"/>
                  </a:lnTo>
                  <a:lnTo>
                    <a:pt x="644156" y="25400"/>
                  </a:lnTo>
                  <a:lnTo>
                    <a:pt x="668934" y="25400"/>
                  </a:lnTo>
                  <a:lnTo>
                    <a:pt x="693712" y="25400"/>
                  </a:lnTo>
                  <a:lnTo>
                    <a:pt x="693712" y="0"/>
                  </a:lnTo>
                  <a:lnTo>
                    <a:pt x="668934" y="0"/>
                  </a:lnTo>
                  <a:lnTo>
                    <a:pt x="644156" y="0"/>
                  </a:lnTo>
                  <a:lnTo>
                    <a:pt x="619391" y="0"/>
                  </a:lnTo>
                  <a:lnTo>
                    <a:pt x="594614" y="0"/>
                  </a:lnTo>
                  <a:lnTo>
                    <a:pt x="594614" y="25400"/>
                  </a:lnTo>
                  <a:lnTo>
                    <a:pt x="569836" y="25400"/>
                  </a:lnTo>
                  <a:lnTo>
                    <a:pt x="569836" y="49530"/>
                  </a:lnTo>
                  <a:lnTo>
                    <a:pt x="545058" y="49530"/>
                  </a:lnTo>
                  <a:lnTo>
                    <a:pt x="545058" y="74930"/>
                  </a:lnTo>
                  <a:lnTo>
                    <a:pt x="569836" y="74930"/>
                  </a:lnTo>
                  <a:lnTo>
                    <a:pt x="594614" y="74930"/>
                  </a:lnTo>
                  <a:lnTo>
                    <a:pt x="594614" y="49530"/>
                  </a:lnTo>
                  <a:lnTo>
                    <a:pt x="619391" y="49530"/>
                  </a:lnTo>
                  <a:lnTo>
                    <a:pt x="619391" y="74930"/>
                  </a:lnTo>
                  <a:lnTo>
                    <a:pt x="644156" y="74930"/>
                  </a:lnTo>
                  <a:lnTo>
                    <a:pt x="668934" y="74930"/>
                  </a:lnTo>
                  <a:lnTo>
                    <a:pt x="668934" y="99060"/>
                  </a:lnTo>
                  <a:lnTo>
                    <a:pt x="644156" y="99060"/>
                  </a:lnTo>
                  <a:lnTo>
                    <a:pt x="644156" y="124460"/>
                  </a:lnTo>
                  <a:lnTo>
                    <a:pt x="668934" y="124460"/>
                  </a:lnTo>
                  <a:lnTo>
                    <a:pt x="693712" y="124460"/>
                  </a:lnTo>
                  <a:lnTo>
                    <a:pt x="693712" y="223520"/>
                  </a:lnTo>
                  <a:lnTo>
                    <a:pt x="668934" y="223520"/>
                  </a:lnTo>
                  <a:lnTo>
                    <a:pt x="644156" y="223520"/>
                  </a:lnTo>
                  <a:lnTo>
                    <a:pt x="644156" y="198120"/>
                  </a:lnTo>
                  <a:lnTo>
                    <a:pt x="619391" y="198120"/>
                  </a:lnTo>
                  <a:lnTo>
                    <a:pt x="619391" y="223520"/>
                  </a:lnTo>
                  <a:lnTo>
                    <a:pt x="594614" y="223520"/>
                  </a:lnTo>
                  <a:lnTo>
                    <a:pt x="594614" y="247650"/>
                  </a:lnTo>
                  <a:lnTo>
                    <a:pt x="619391" y="247650"/>
                  </a:lnTo>
                  <a:lnTo>
                    <a:pt x="619391" y="273050"/>
                  </a:lnTo>
                  <a:lnTo>
                    <a:pt x="644156" y="273050"/>
                  </a:lnTo>
                  <a:lnTo>
                    <a:pt x="644156" y="247650"/>
                  </a:lnTo>
                  <a:lnTo>
                    <a:pt x="668934" y="247650"/>
                  </a:lnTo>
                  <a:lnTo>
                    <a:pt x="693712" y="247650"/>
                  </a:lnTo>
                  <a:lnTo>
                    <a:pt x="693712" y="273050"/>
                  </a:lnTo>
                  <a:lnTo>
                    <a:pt x="668934" y="273050"/>
                  </a:lnTo>
                  <a:lnTo>
                    <a:pt x="644156" y="273050"/>
                  </a:lnTo>
                  <a:lnTo>
                    <a:pt x="644156" y="297180"/>
                  </a:lnTo>
                  <a:lnTo>
                    <a:pt x="668934" y="297180"/>
                  </a:lnTo>
                  <a:lnTo>
                    <a:pt x="668934" y="322580"/>
                  </a:lnTo>
                  <a:lnTo>
                    <a:pt x="693712" y="322580"/>
                  </a:lnTo>
                  <a:lnTo>
                    <a:pt x="693712" y="297180"/>
                  </a:lnTo>
                  <a:lnTo>
                    <a:pt x="718489" y="297180"/>
                  </a:lnTo>
                  <a:lnTo>
                    <a:pt x="743267" y="297180"/>
                  </a:lnTo>
                  <a:lnTo>
                    <a:pt x="743267" y="273050"/>
                  </a:lnTo>
                  <a:lnTo>
                    <a:pt x="768032" y="273050"/>
                  </a:lnTo>
                  <a:lnTo>
                    <a:pt x="768032" y="247650"/>
                  </a:lnTo>
                  <a:lnTo>
                    <a:pt x="792822" y="247650"/>
                  </a:lnTo>
                  <a:lnTo>
                    <a:pt x="792822" y="297180"/>
                  </a:lnTo>
                  <a:lnTo>
                    <a:pt x="817587" y="297180"/>
                  </a:lnTo>
                  <a:lnTo>
                    <a:pt x="817587" y="322580"/>
                  </a:lnTo>
                  <a:lnTo>
                    <a:pt x="792822" y="322580"/>
                  </a:lnTo>
                  <a:lnTo>
                    <a:pt x="792822" y="297180"/>
                  </a:lnTo>
                  <a:lnTo>
                    <a:pt x="768032" y="297180"/>
                  </a:lnTo>
                  <a:lnTo>
                    <a:pt x="768032" y="322580"/>
                  </a:lnTo>
                  <a:lnTo>
                    <a:pt x="743267" y="322580"/>
                  </a:lnTo>
                  <a:lnTo>
                    <a:pt x="743267" y="346710"/>
                  </a:lnTo>
                  <a:lnTo>
                    <a:pt x="768032" y="346710"/>
                  </a:lnTo>
                  <a:lnTo>
                    <a:pt x="768032" y="372110"/>
                  </a:lnTo>
                  <a:lnTo>
                    <a:pt x="792822" y="372110"/>
                  </a:lnTo>
                  <a:lnTo>
                    <a:pt x="792822" y="346710"/>
                  </a:lnTo>
                  <a:lnTo>
                    <a:pt x="817587" y="346710"/>
                  </a:lnTo>
                  <a:lnTo>
                    <a:pt x="817587" y="372110"/>
                  </a:lnTo>
                  <a:lnTo>
                    <a:pt x="792822" y="372110"/>
                  </a:lnTo>
                  <a:lnTo>
                    <a:pt x="792822" y="396240"/>
                  </a:lnTo>
                  <a:lnTo>
                    <a:pt x="817587" y="396240"/>
                  </a:lnTo>
                  <a:lnTo>
                    <a:pt x="842365" y="396240"/>
                  </a:lnTo>
                  <a:lnTo>
                    <a:pt x="842365" y="372110"/>
                  </a:lnTo>
                  <a:lnTo>
                    <a:pt x="867143" y="372110"/>
                  </a:lnTo>
                  <a:lnTo>
                    <a:pt x="867143" y="346710"/>
                  </a:lnTo>
                  <a:lnTo>
                    <a:pt x="891921" y="346710"/>
                  </a:lnTo>
                  <a:lnTo>
                    <a:pt x="916698" y="346710"/>
                  </a:lnTo>
                  <a:lnTo>
                    <a:pt x="916698" y="322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25212"/>
              <a:ext cx="1016000" cy="718820"/>
            </a:xfrm>
            <a:custGeom>
              <a:avLst/>
              <a:gdLst/>
              <a:ahLst/>
              <a:cxnLst/>
              <a:rect l="l" t="t" r="r" b="b"/>
              <a:pathLst>
                <a:path w="1016000" h="718820">
                  <a:moveTo>
                    <a:pt x="49542" y="544868"/>
                  </a:moveTo>
                  <a:lnTo>
                    <a:pt x="24777" y="544868"/>
                  </a:lnTo>
                  <a:lnTo>
                    <a:pt x="24777" y="569645"/>
                  </a:lnTo>
                  <a:lnTo>
                    <a:pt x="49542" y="569645"/>
                  </a:lnTo>
                  <a:lnTo>
                    <a:pt x="49542" y="544868"/>
                  </a:lnTo>
                  <a:close/>
                </a:path>
                <a:path w="1016000" h="718820">
                  <a:moveTo>
                    <a:pt x="74320" y="371449"/>
                  </a:moveTo>
                  <a:lnTo>
                    <a:pt x="49542" y="371449"/>
                  </a:lnTo>
                  <a:lnTo>
                    <a:pt x="49542" y="346671"/>
                  </a:lnTo>
                  <a:lnTo>
                    <a:pt x="24777" y="346671"/>
                  </a:lnTo>
                  <a:lnTo>
                    <a:pt x="24777" y="445770"/>
                  </a:lnTo>
                  <a:lnTo>
                    <a:pt x="0" y="445770"/>
                  </a:lnTo>
                  <a:lnTo>
                    <a:pt x="0" y="470547"/>
                  </a:lnTo>
                  <a:lnTo>
                    <a:pt x="24777" y="470547"/>
                  </a:lnTo>
                  <a:lnTo>
                    <a:pt x="24777" y="495325"/>
                  </a:lnTo>
                  <a:lnTo>
                    <a:pt x="49542" y="495325"/>
                  </a:lnTo>
                  <a:lnTo>
                    <a:pt x="49542" y="470547"/>
                  </a:lnTo>
                  <a:lnTo>
                    <a:pt x="74320" y="470547"/>
                  </a:lnTo>
                  <a:lnTo>
                    <a:pt x="74320" y="420992"/>
                  </a:lnTo>
                  <a:lnTo>
                    <a:pt x="49542" y="420992"/>
                  </a:lnTo>
                  <a:lnTo>
                    <a:pt x="49542" y="396214"/>
                  </a:lnTo>
                  <a:lnTo>
                    <a:pt x="74320" y="396214"/>
                  </a:lnTo>
                  <a:lnTo>
                    <a:pt x="74320" y="371449"/>
                  </a:lnTo>
                  <a:close/>
                </a:path>
                <a:path w="1016000" h="718820">
                  <a:moveTo>
                    <a:pt x="123875" y="594423"/>
                  </a:moveTo>
                  <a:lnTo>
                    <a:pt x="99098" y="594423"/>
                  </a:lnTo>
                  <a:lnTo>
                    <a:pt x="99098" y="619201"/>
                  </a:lnTo>
                  <a:lnTo>
                    <a:pt x="123875" y="619201"/>
                  </a:lnTo>
                  <a:lnTo>
                    <a:pt x="123875" y="594423"/>
                  </a:lnTo>
                  <a:close/>
                </a:path>
                <a:path w="1016000" h="718820">
                  <a:moveTo>
                    <a:pt x="123875" y="495325"/>
                  </a:moveTo>
                  <a:lnTo>
                    <a:pt x="99098" y="495325"/>
                  </a:lnTo>
                  <a:lnTo>
                    <a:pt x="99098" y="470547"/>
                  </a:lnTo>
                  <a:lnTo>
                    <a:pt x="74320" y="470547"/>
                  </a:lnTo>
                  <a:lnTo>
                    <a:pt x="74320" y="495325"/>
                  </a:lnTo>
                  <a:lnTo>
                    <a:pt x="49542" y="495325"/>
                  </a:lnTo>
                  <a:lnTo>
                    <a:pt x="49542" y="520103"/>
                  </a:lnTo>
                  <a:lnTo>
                    <a:pt x="74320" y="520103"/>
                  </a:lnTo>
                  <a:lnTo>
                    <a:pt x="99098" y="520103"/>
                  </a:lnTo>
                  <a:lnTo>
                    <a:pt x="123875" y="520103"/>
                  </a:lnTo>
                  <a:lnTo>
                    <a:pt x="123875" y="495325"/>
                  </a:lnTo>
                  <a:close/>
                </a:path>
                <a:path w="1016000" h="718820">
                  <a:moveTo>
                    <a:pt x="173431" y="569645"/>
                  </a:moveTo>
                  <a:lnTo>
                    <a:pt x="148653" y="569645"/>
                  </a:lnTo>
                  <a:lnTo>
                    <a:pt x="148653" y="594423"/>
                  </a:lnTo>
                  <a:lnTo>
                    <a:pt x="173431" y="594423"/>
                  </a:lnTo>
                  <a:lnTo>
                    <a:pt x="173431" y="569645"/>
                  </a:lnTo>
                  <a:close/>
                </a:path>
                <a:path w="1016000" h="718820">
                  <a:moveTo>
                    <a:pt x="173431" y="520103"/>
                  </a:moveTo>
                  <a:lnTo>
                    <a:pt x="148653" y="520103"/>
                  </a:lnTo>
                  <a:lnTo>
                    <a:pt x="123875" y="520103"/>
                  </a:lnTo>
                  <a:lnTo>
                    <a:pt x="123875" y="544868"/>
                  </a:lnTo>
                  <a:lnTo>
                    <a:pt x="99098" y="544868"/>
                  </a:lnTo>
                  <a:lnTo>
                    <a:pt x="74320" y="544868"/>
                  </a:lnTo>
                  <a:lnTo>
                    <a:pt x="74320" y="569645"/>
                  </a:lnTo>
                  <a:lnTo>
                    <a:pt x="99098" y="569645"/>
                  </a:lnTo>
                  <a:lnTo>
                    <a:pt x="123875" y="569645"/>
                  </a:lnTo>
                  <a:lnTo>
                    <a:pt x="148653" y="569645"/>
                  </a:lnTo>
                  <a:lnTo>
                    <a:pt x="148653" y="544868"/>
                  </a:lnTo>
                  <a:lnTo>
                    <a:pt x="173431" y="544868"/>
                  </a:lnTo>
                  <a:lnTo>
                    <a:pt x="173431" y="520103"/>
                  </a:lnTo>
                  <a:close/>
                </a:path>
                <a:path w="1016000" h="718820">
                  <a:moveTo>
                    <a:pt x="198208" y="594423"/>
                  </a:moveTo>
                  <a:lnTo>
                    <a:pt x="173431" y="594423"/>
                  </a:lnTo>
                  <a:lnTo>
                    <a:pt x="173431" y="619201"/>
                  </a:lnTo>
                  <a:lnTo>
                    <a:pt x="198208" y="619201"/>
                  </a:lnTo>
                  <a:lnTo>
                    <a:pt x="198208" y="594423"/>
                  </a:lnTo>
                  <a:close/>
                </a:path>
                <a:path w="1016000" h="718820">
                  <a:moveTo>
                    <a:pt x="198208" y="544868"/>
                  </a:moveTo>
                  <a:lnTo>
                    <a:pt x="173431" y="544868"/>
                  </a:lnTo>
                  <a:lnTo>
                    <a:pt x="173431" y="569645"/>
                  </a:lnTo>
                  <a:lnTo>
                    <a:pt x="198208" y="569645"/>
                  </a:lnTo>
                  <a:lnTo>
                    <a:pt x="198208" y="544868"/>
                  </a:lnTo>
                  <a:close/>
                </a:path>
                <a:path w="1016000" h="718820">
                  <a:moveTo>
                    <a:pt x="222973" y="569645"/>
                  </a:moveTo>
                  <a:lnTo>
                    <a:pt x="198208" y="569645"/>
                  </a:lnTo>
                  <a:lnTo>
                    <a:pt x="198208" y="594423"/>
                  </a:lnTo>
                  <a:lnTo>
                    <a:pt x="222973" y="594423"/>
                  </a:lnTo>
                  <a:lnTo>
                    <a:pt x="222973" y="569645"/>
                  </a:lnTo>
                  <a:close/>
                </a:path>
                <a:path w="1016000" h="718820">
                  <a:moveTo>
                    <a:pt x="272529" y="420992"/>
                  </a:moveTo>
                  <a:lnTo>
                    <a:pt x="247751" y="420992"/>
                  </a:lnTo>
                  <a:lnTo>
                    <a:pt x="247751" y="445770"/>
                  </a:lnTo>
                  <a:lnTo>
                    <a:pt x="272529" y="445770"/>
                  </a:lnTo>
                  <a:lnTo>
                    <a:pt x="272529" y="420992"/>
                  </a:lnTo>
                  <a:close/>
                </a:path>
                <a:path w="1016000" h="718820">
                  <a:moveTo>
                    <a:pt x="297307" y="445770"/>
                  </a:moveTo>
                  <a:lnTo>
                    <a:pt x="272529" y="445770"/>
                  </a:lnTo>
                  <a:lnTo>
                    <a:pt x="272529" y="470547"/>
                  </a:lnTo>
                  <a:lnTo>
                    <a:pt x="297307" y="470547"/>
                  </a:lnTo>
                  <a:lnTo>
                    <a:pt x="297307" y="445770"/>
                  </a:lnTo>
                  <a:close/>
                </a:path>
                <a:path w="1016000" h="718820">
                  <a:moveTo>
                    <a:pt x="371627" y="470547"/>
                  </a:moveTo>
                  <a:lnTo>
                    <a:pt x="346849" y="470547"/>
                  </a:lnTo>
                  <a:lnTo>
                    <a:pt x="346849" y="420992"/>
                  </a:lnTo>
                  <a:lnTo>
                    <a:pt x="322084" y="420992"/>
                  </a:lnTo>
                  <a:lnTo>
                    <a:pt x="322084" y="495325"/>
                  </a:lnTo>
                  <a:lnTo>
                    <a:pt x="346849" y="495325"/>
                  </a:lnTo>
                  <a:lnTo>
                    <a:pt x="371627" y="495325"/>
                  </a:lnTo>
                  <a:lnTo>
                    <a:pt x="371627" y="470547"/>
                  </a:lnTo>
                  <a:close/>
                </a:path>
                <a:path w="1016000" h="718820">
                  <a:moveTo>
                    <a:pt x="396405" y="148590"/>
                  </a:moveTo>
                  <a:lnTo>
                    <a:pt x="371627" y="148590"/>
                  </a:lnTo>
                  <a:lnTo>
                    <a:pt x="371627" y="198120"/>
                  </a:lnTo>
                  <a:lnTo>
                    <a:pt x="396405" y="198120"/>
                  </a:lnTo>
                  <a:lnTo>
                    <a:pt x="396405" y="148590"/>
                  </a:lnTo>
                  <a:close/>
                </a:path>
                <a:path w="1016000" h="718820">
                  <a:moveTo>
                    <a:pt x="421182" y="495325"/>
                  </a:moveTo>
                  <a:lnTo>
                    <a:pt x="396405" y="495325"/>
                  </a:lnTo>
                  <a:lnTo>
                    <a:pt x="396405" y="520103"/>
                  </a:lnTo>
                  <a:lnTo>
                    <a:pt x="421182" y="520103"/>
                  </a:lnTo>
                  <a:lnTo>
                    <a:pt x="421182" y="495325"/>
                  </a:lnTo>
                  <a:close/>
                </a:path>
                <a:path w="1016000" h="718820">
                  <a:moveTo>
                    <a:pt x="421182" y="445770"/>
                  </a:moveTo>
                  <a:lnTo>
                    <a:pt x="396405" y="445770"/>
                  </a:lnTo>
                  <a:lnTo>
                    <a:pt x="396405" y="470547"/>
                  </a:lnTo>
                  <a:lnTo>
                    <a:pt x="421182" y="470547"/>
                  </a:lnTo>
                  <a:lnTo>
                    <a:pt x="421182" y="445770"/>
                  </a:lnTo>
                  <a:close/>
                </a:path>
                <a:path w="1016000" h="718820">
                  <a:moveTo>
                    <a:pt x="445960" y="470547"/>
                  </a:moveTo>
                  <a:lnTo>
                    <a:pt x="421182" y="470547"/>
                  </a:lnTo>
                  <a:lnTo>
                    <a:pt x="421182" y="495325"/>
                  </a:lnTo>
                  <a:lnTo>
                    <a:pt x="445960" y="495325"/>
                  </a:lnTo>
                  <a:lnTo>
                    <a:pt x="445960" y="470547"/>
                  </a:lnTo>
                  <a:close/>
                </a:path>
                <a:path w="1016000" h="718820">
                  <a:moveTo>
                    <a:pt x="470725" y="668743"/>
                  </a:moveTo>
                  <a:lnTo>
                    <a:pt x="445960" y="668743"/>
                  </a:lnTo>
                  <a:lnTo>
                    <a:pt x="445960" y="594423"/>
                  </a:lnTo>
                  <a:lnTo>
                    <a:pt x="421182" y="594423"/>
                  </a:lnTo>
                  <a:lnTo>
                    <a:pt x="396405" y="594423"/>
                  </a:lnTo>
                  <a:lnTo>
                    <a:pt x="396405" y="718299"/>
                  </a:lnTo>
                  <a:lnTo>
                    <a:pt x="421182" y="718299"/>
                  </a:lnTo>
                  <a:lnTo>
                    <a:pt x="421182" y="693521"/>
                  </a:lnTo>
                  <a:lnTo>
                    <a:pt x="445960" y="693521"/>
                  </a:lnTo>
                  <a:lnTo>
                    <a:pt x="470725" y="693521"/>
                  </a:lnTo>
                  <a:lnTo>
                    <a:pt x="470725" y="668743"/>
                  </a:lnTo>
                  <a:close/>
                </a:path>
                <a:path w="1016000" h="718820">
                  <a:moveTo>
                    <a:pt x="495503" y="544868"/>
                  </a:moveTo>
                  <a:lnTo>
                    <a:pt x="470725" y="544868"/>
                  </a:lnTo>
                  <a:lnTo>
                    <a:pt x="470725" y="594423"/>
                  </a:lnTo>
                  <a:lnTo>
                    <a:pt x="495503" y="594423"/>
                  </a:lnTo>
                  <a:lnTo>
                    <a:pt x="495503" y="544868"/>
                  </a:lnTo>
                  <a:close/>
                </a:path>
                <a:path w="1016000" h="718820">
                  <a:moveTo>
                    <a:pt x="495503" y="470547"/>
                  </a:moveTo>
                  <a:lnTo>
                    <a:pt x="470725" y="470547"/>
                  </a:lnTo>
                  <a:lnTo>
                    <a:pt x="470725" y="495325"/>
                  </a:lnTo>
                  <a:lnTo>
                    <a:pt x="495503" y="495325"/>
                  </a:lnTo>
                  <a:lnTo>
                    <a:pt x="495503" y="470547"/>
                  </a:lnTo>
                  <a:close/>
                </a:path>
                <a:path w="1016000" h="718820">
                  <a:moveTo>
                    <a:pt x="520280" y="594423"/>
                  </a:moveTo>
                  <a:lnTo>
                    <a:pt x="495503" y="594423"/>
                  </a:lnTo>
                  <a:lnTo>
                    <a:pt x="495503" y="619201"/>
                  </a:lnTo>
                  <a:lnTo>
                    <a:pt x="520280" y="619201"/>
                  </a:lnTo>
                  <a:lnTo>
                    <a:pt x="520280" y="594423"/>
                  </a:lnTo>
                  <a:close/>
                </a:path>
                <a:path w="1016000" h="718820">
                  <a:moveTo>
                    <a:pt x="520280" y="520103"/>
                  </a:moveTo>
                  <a:lnTo>
                    <a:pt x="495503" y="520103"/>
                  </a:lnTo>
                  <a:lnTo>
                    <a:pt x="495503" y="544868"/>
                  </a:lnTo>
                  <a:lnTo>
                    <a:pt x="520280" y="544868"/>
                  </a:lnTo>
                  <a:lnTo>
                    <a:pt x="520280" y="520103"/>
                  </a:lnTo>
                  <a:close/>
                </a:path>
                <a:path w="1016000" h="718820">
                  <a:moveTo>
                    <a:pt x="520280" y="420992"/>
                  </a:moveTo>
                  <a:lnTo>
                    <a:pt x="495503" y="420992"/>
                  </a:lnTo>
                  <a:lnTo>
                    <a:pt x="495503" y="470547"/>
                  </a:lnTo>
                  <a:lnTo>
                    <a:pt x="520280" y="470547"/>
                  </a:lnTo>
                  <a:lnTo>
                    <a:pt x="520280" y="420992"/>
                  </a:lnTo>
                  <a:close/>
                </a:path>
                <a:path w="1016000" h="718820">
                  <a:moveTo>
                    <a:pt x="569836" y="25400"/>
                  </a:moveTo>
                  <a:lnTo>
                    <a:pt x="545058" y="25400"/>
                  </a:lnTo>
                  <a:lnTo>
                    <a:pt x="545058" y="99060"/>
                  </a:lnTo>
                  <a:lnTo>
                    <a:pt x="520280" y="99060"/>
                  </a:lnTo>
                  <a:lnTo>
                    <a:pt x="495503" y="99060"/>
                  </a:lnTo>
                  <a:lnTo>
                    <a:pt x="495503" y="49530"/>
                  </a:lnTo>
                  <a:lnTo>
                    <a:pt x="470725" y="49530"/>
                  </a:lnTo>
                  <a:lnTo>
                    <a:pt x="470725" y="0"/>
                  </a:lnTo>
                  <a:lnTo>
                    <a:pt x="445960" y="0"/>
                  </a:lnTo>
                  <a:lnTo>
                    <a:pt x="445960" y="49530"/>
                  </a:lnTo>
                  <a:lnTo>
                    <a:pt x="421182" y="49530"/>
                  </a:lnTo>
                  <a:lnTo>
                    <a:pt x="421182" y="99060"/>
                  </a:lnTo>
                  <a:lnTo>
                    <a:pt x="445960" y="99060"/>
                  </a:lnTo>
                  <a:lnTo>
                    <a:pt x="445960" y="74930"/>
                  </a:lnTo>
                  <a:lnTo>
                    <a:pt x="470725" y="74930"/>
                  </a:lnTo>
                  <a:lnTo>
                    <a:pt x="470725" y="124460"/>
                  </a:lnTo>
                  <a:lnTo>
                    <a:pt x="495503" y="124460"/>
                  </a:lnTo>
                  <a:lnTo>
                    <a:pt x="495503" y="173990"/>
                  </a:lnTo>
                  <a:lnTo>
                    <a:pt x="520280" y="173990"/>
                  </a:lnTo>
                  <a:lnTo>
                    <a:pt x="520280" y="124460"/>
                  </a:lnTo>
                  <a:lnTo>
                    <a:pt x="545058" y="124460"/>
                  </a:lnTo>
                  <a:lnTo>
                    <a:pt x="545058" y="198120"/>
                  </a:lnTo>
                  <a:lnTo>
                    <a:pt x="569836" y="198120"/>
                  </a:lnTo>
                  <a:lnTo>
                    <a:pt x="569836" y="25400"/>
                  </a:lnTo>
                  <a:close/>
                </a:path>
                <a:path w="1016000" h="718820">
                  <a:moveTo>
                    <a:pt x="594614" y="594423"/>
                  </a:moveTo>
                  <a:lnTo>
                    <a:pt x="569836" y="594423"/>
                  </a:lnTo>
                  <a:lnTo>
                    <a:pt x="545058" y="594423"/>
                  </a:lnTo>
                  <a:lnTo>
                    <a:pt x="545058" y="643978"/>
                  </a:lnTo>
                  <a:lnTo>
                    <a:pt x="569836" y="643978"/>
                  </a:lnTo>
                  <a:lnTo>
                    <a:pt x="569836" y="619201"/>
                  </a:lnTo>
                  <a:lnTo>
                    <a:pt x="594614" y="619201"/>
                  </a:lnTo>
                  <a:lnTo>
                    <a:pt x="594614" y="594423"/>
                  </a:lnTo>
                  <a:close/>
                </a:path>
                <a:path w="1016000" h="718820">
                  <a:moveTo>
                    <a:pt x="644156" y="520103"/>
                  </a:moveTo>
                  <a:lnTo>
                    <a:pt x="619379" y="520103"/>
                  </a:lnTo>
                  <a:lnTo>
                    <a:pt x="619379" y="544868"/>
                  </a:lnTo>
                  <a:lnTo>
                    <a:pt x="644156" y="544868"/>
                  </a:lnTo>
                  <a:lnTo>
                    <a:pt x="644156" y="520103"/>
                  </a:lnTo>
                  <a:close/>
                </a:path>
                <a:path w="1016000" h="718820">
                  <a:moveTo>
                    <a:pt x="668934" y="470547"/>
                  </a:moveTo>
                  <a:lnTo>
                    <a:pt x="644156" y="470547"/>
                  </a:lnTo>
                  <a:lnTo>
                    <a:pt x="644156" y="495325"/>
                  </a:lnTo>
                  <a:lnTo>
                    <a:pt x="668934" y="495325"/>
                  </a:lnTo>
                  <a:lnTo>
                    <a:pt x="668934" y="470547"/>
                  </a:lnTo>
                  <a:close/>
                </a:path>
                <a:path w="1016000" h="718820">
                  <a:moveTo>
                    <a:pt x="693712" y="569645"/>
                  </a:moveTo>
                  <a:lnTo>
                    <a:pt x="668934" y="569645"/>
                  </a:lnTo>
                  <a:lnTo>
                    <a:pt x="644156" y="569645"/>
                  </a:lnTo>
                  <a:lnTo>
                    <a:pt x="619379" y="569645"/>
                  </a:lnTo>
                  <a:lnTo>
                    <a:pt x="619379" y="544868"/>
                  </a:lnTo>
                  <a:lnTo>
                    <a:pt x="594614" y="544868"/>
                  </a:lnTo>
                  <a:lnTo>
                    <a:pt x="594614" y="420992"/>
                  </a:lnTo>
                  <a:lnTo>
                    <a:pt x="569836" y="420992"/>
                  </a:lnTo>
                  <a:lnTo>
                    <a:pt x="545058" y="420992"/>
                  </a:lnTo>
                  <a:lnTo>
                    <a:pt x="545058" y="470547"/>
                  </a:lnTo>
                  <a:lnTo>
                    <a:pt x="520280" y="470547"/>
                  </a:lnTo>
                  <a:lnTo>
                    <a:pt x="520280" y="495325"/>
                  </a:lnTo>
                  <a:lnTo>
                    <a:pt x="545058" y="495325"/>
                  </a:lnTo>
                  <a:lnTo>
                    <a:pt x="545058" y="520103"/>
                  </a:lnTo>
                  <a:lnTo>
                    <a:pt x="569836" y="520103"/>
                  </a:lnTo>
                  <a:lnTo>
                    <a:pt x="569836" y="544868"/>
                  </a:lnTo>
                  <a:lnTo>
                    <a:pt x="545058" y="544868"/>
                  </a:lnTo>
                  <a:lnTo>
                    <a:pt x="520280" y="544868"/>
                  </a:lnTo>
                  <a:lnTo>
                    <a:pt x="520280" y="594423"/>
                  </a:lnTo>
                  <a:lnTo>
                    <a:pt x="545058" y="594423"/>
                  </a:lnTo>
                  <a:lnTo>
                    <a:pt x="545058" y="569645"/>
                  </a:lnTo>
                  <a:lnTo>
                    <a:pt x="569836" y="569645"/>
                  </a:lnTo>
                  <a:lnTo>
                    <a:pt x="594614" y="569645"/>
                  </a:lnTo>
                  <a:lnTo>
                    <a:pt x="594614" y="594423"/>
                  </a:lnTo>
                  <a:lnTo>
                    <a:pt x="619379" y="594423"/>
                  </a:lnTo>
                  <a:lnTo>
                    <a:pt x="644156" y="594423"/>
                  </a:lnTo>
                  <a:lnTo>
                    <a:pt x="644156" y="643978"/>
                  </a:lnTo>
                  <a:lnTo>
                    <a:pt x="668934" y="643978"/>
                  </a:lnTo>
                  <a:lnTo>
                    <a:pt x="668934" y="668743"/>
                  </a:lnTo>
                  <a:lnTo>
                    <a:pt x="693712" y="668743"/>
                  </a:lnTo>
                  <a:lnTo>
                    <a:pt x="693712" y="619201"/>
                  </a:lnTo>
                  <a:lnTo>
                    <a:pt x="668934" y="619201"/>
                  </a:lnTo>
                  <a:lnTo>
                    <a:pt x="668934" y="594423"/>
                  </a:lnTo>
                  <a:lnTo>
                    <a:pt x="693712" y="594423"/>
                  </a:lnTo>
                  <a:lnTo>
                    <a:pt x="693712" y="569645"/>
                  </a:lnTo>
                  <a:close/>
                </a:path>
                <a:path w="1016000" h="718820">
                  <a:moveTo>
                    <a:pt x="718489" y="594423"/>
                  </a:moveTo>
                  <a:lnTo>
                    <a:pt x="693712" y="594423"/>
                  </a:lnTo>
                  <a:lnTo>
                    <a:pt x="693712" y="619201"/>
                  </a:lnTo>
                  <a:lnTo>
                    <a:pt x="718489" y="619201"/>
                  </a:lnTo>
                  <a:lnTo>
                    <a:pt x="718489" y="594423"/>
                  </a:lnTo>
                  <a:close/>
                </a:path>
                <a:path w="1016000" h="718820">
                  <a:moveTo>
                    <a:pt x="718489" y="495325"/>
                  </a:moveTo>
                  <a:lnTo>
                    <a:pt x="693712" y="495325"/>
                  </a:lnTo>
                  <a:lnTo>
                    <a:pt x="693712" y="520103"/>
                  </a:lnTo>
                  <a:lnTo>
                    <a:pt x="668934" y="520103"/>
                  </a:lnTo>
                  <a:lnTo>
                    <a:pt x="668934" y="544868"/>
                  </a:lnTo>
                  <a:lnTo>
                    <a:pt x="693712" y="544868"/>
                  </a:lnTo>
                  <a:lnTo>
                    <a:pt x="718489" y="544868"/>
                  </a:lnTo>
                  <a:lnTo>
                    <a:pt x="718489" y="495325"/>
                  </a:lnTo>
                  <a:close/>
                </a:path>
                <a:path w="1016000" h="718820">
                  <a:moveTo>
                    <a:pt x="718489" y="396214"/>
                  </a:moveTo>
                  <a:lnTo>
                    <a:pt x="693712" y="396214"/>
                  </a:lnTo>
                  <a:lnTo>
                    <a:pt x="693712" y="420992"/>
                  </a:lnTo>
                  <a:lnTo>
                    <a:pt x="718489" y="420992"/>
                  </a:lnTo>
                  <a:lnTo>
                    <a:pt x="718489" y="396214"/>
                  </a:lnTo>
                  <a:close/>
                </a:path>
                <a:path w="1016000" h="718820">
                  <a:moveTo>
                    <a:pt x="743254" y="569645"/>
                  </a:moveTo>
                  <a:lnTo>
                    <a:pt x="718489" y="569645"/>
                  </a:lnTo>
                  <a:lnTo>
                    <a:pt x="718489" y="594423"/>
                  </a:lnTo>
                  <a:lnTo>
                    <a:pt x="743254" y="594423"/>
                  </a:lnTo>
                  <a:lnTo>
                    <a:pt x="743254" y="569645"/>
                  </a:lnTo>
                  <a:close/>
                </a:path>
                <a:path w="1016000" h="718820">
                  <a:moveTo>
                    <a:pt x="768032" y="470547"/>
                  </a:moveTo>
                  <a:lnTo>
                    <a:pt x="743254" y="470547"/>
                  </a:lnTo>
                  <a:lnTo>
                    <a:pt x="743254" y="495325"/>
                  </a:lnTo>
                  <a:lnTo>
                    <a:pt x="768032" y="495325"/>
                  </a:lnTo>
                  <a:lnTo>
                    <a:pt x="768032" y="470547"/>
                  </a:lnTo>
                  <a:close/>
                </a:path>
                <a:path w="1016000" h="718820">
                  <a:moveTo>
                    <a:pt x="768032" y="420992"/>
                  </a:moveTo>
                  <a:lnTo>
                    <a:pt x="743254" y="420992"/>
                  </a:lnTo>
                  <a:lnTo>
                    <a:pt x="743254" y="445770"/>
                  </a:lnTo>
                  <a:lnTo>
                    <a:pt x="768032" y="445770"/>
                  </a:lnTo>
                  <a:lnTo>
                    <a:pt x="768032" y="420992"/>
                  </a:lnTo>
                  <a:close/>
                </a:path>
                <a:path w="1016000" h="718820">
                  <a:moveTo>
                    <a:pt x="792810" y="594423"/>
                  </a:moveTo>
                  <a:lnTo>
                    <a:pt x="768032" y="594423"/>
                  </a:lnTo>
                  <a:lnTo>
                    <a:pt x="743254" y="594423"/>
                  </a:lnTo>
                  <a:lnTo>
                    <a:pt x="743254" y="619201"/>
                  </a:lnTo>
                  <a:lnTo>
                    <a:pt x="768032" y="619201"/>
                  </a:lnTo>
                  <a:lnTo>
                    <a:pt x="792810" y="619201"/>
                  </a:lnTo>
                  <a:lnTo>
                    <a:pt x="792810" y="594423"/>
                  </a:lnTo>
                  <a:close/>
                </a:path>
                <a:path w="1016000" h="718820">
                  <a:moveTo>
                    <a:pt x="792810" y="445770"/>
                  </a:moveTo>
                  <a:lnTo>
                    <a:pt x="768032" y="445770"/>
                  </a:lnTo>
                  <a:lnTo>
                    <a:pt x="768032" y="470547"/>
                  </a:lnTo>
                  <a:lnTo>
                    <a:pt x="792810" y="470547"/>
                  </a:lnTo>
                  <a:lnTo>
                    <a:pt x="792810" y="445770"/>
                  </a:lnTo>
                  <a:close/>
                </a:path>
                <a:path w="1016000" h="718820">
                  <a:moveTo>
                    <a:pt x="817587" y="495325"/>
                  </a:moveTo>
                  <a:lnTo>
                    <a:pt x="792810" y="495325"/>
                  </a:lnTo>
                  <a:lnTo>
                    <a:pt x="768032" y="495325"/>
                  </a:lnTo>
                  <a:lnTo>
                    <a:pt x="768032" y="520103"/>
                  </a:lnTo>
                  <a:lnTo>
                    <a:pt x="792810" y="520103"/>
                  </a:lnTo>
                  <a:lnTo>
                    <a:pt x="817587" y="520103"/>
                  </a:lnTo>
                  <a:lnTo>
                    <a:pt x="817587" y="495325"/>
                  </a:lnTo>
                  <a:close/>
                </a:path>
                <a:path w="1016000" h="718820">
                  <a:moveTo>
                    <a:pt x="842365" y="445770"/>
                  </a:moveTo>
                  <a:lnTo>
                    <a:pt x="817587" y="445770"/>
                  </a:lnTo>
                  <a:lnTo>
                    <a:pt x="817587" y="470547"/>
                  </a:lnTo>
                  <a:lnTo>
                    <a:pt x="842365" y="470547"/>
                  </a:lnTo>
                  <a:lnTo>
                    <a:pt x="842365" y="445770"/>
                  </a:lnTo>
                  <a:close/>
                </a:path>
                <a:path w="1016000" h="718820">
                  <a:moveTo>
                    <a:pt x="916686" y="495325"/>
                  </a:moveTo>
                  <a:lnTo>
                    <a:pt x="891921" y="495325"/>
                  </a:lnTo>
                  <a:lnTo>
                    <a:pt x="867130" y="495325"/>
                  </a:lnTo>
                  <a:lnTo>
                    <a:pt x="842365" y="495325"/>
                  </a:lnTo>
                  <a:lnTo>
                    <a:pt x="842365" y="520103"/>
                  </a:lnTo>
                  <a:lnTo>
                    <a:pt x="867130" y="520103"/>
                  </a:lnTo>
                  <a:lnTo>
                    <a:pt x="891921" y="520103"/>
                  </a:lnTo>
                  <a:lnTo>
                    <a:pt x="916686" y="520103"/>
                  </a:lnTo>
                  <a:lnTo>
                    <a:pt x="916686" y="495325"/>
                  </a:lnTo>
                  <a:close/>
                </a:path>
                <a:path w="1016000" h="718820">
                  <a:moveTo>
                    <a:pt x="941463" y="396214"/>
                  </a:moveTo>
                  <a:lnTo>
                    <a:pt x="916686" y="396214"/>
                  </a:lnTo>
                  <a:lnTo>
                    <a:pt x="891921" y="396214"/>
                  </a:lnTo>
                  <a:lnTo>
                    <a:pt x="891921" y="371449"/>
                  </a:lnTo>
                  <a:lnTo>
                    <a:pt x="867130" y="371449"/>
                  </a:lnTo>
                  <a:lnTo>
                    <a:pt x="867130" y="396214"/>
                  </a:lnTo>
                  <a:lnTo>
                    <a:pt x="842365" y="396214"/>
                  </a:lnTo>
                  <a:lnTo>
                    <a:pt x="842365" y="420992"/>
                  </a:lnTo>
                  <a:lnTo>
                    <a:pt x="867130" y="420992"/>
                  </a:lnTo>
                  <a:lnTo>
                    <a:pt x="891921" y="420992"/>
                  </a:lnTo>
                  <a:lnTo>
                    <a:pt x="891921" y="470547"/>
                  </a:lnTo>
                  <a:lnTo>
                    <a:pt x="916686" y="470547"/>
                  </a:lnTo>
                  <a:lnTo>
                    <a:pt x="941463" y="470547"/>
                  </a:lnTo>
                  <a:lnTo>
                    <a:pt x="941463" y="445770"/>
                  </a:lnTo>
                  <a:lnTo>
                    <a:pt x="916686" y="445770"/>
                  </a:lnTo>
                  <a:lnTo>
                    <a:pt x="916686" y="420992"/>
                  </a:lnTo>
                  <a:lnTo>
                    <a:pt x="941463" y="420992"/>
                  </a:lnTo>
                  <a:lnTo>
                    <a:pt x="941463" y="396214"/>
                  </a:lnTo>
                  <a:close/>
                </a:path>
                <a:path w="1016000" h="718820">
                  <a:moveTo>
                    <a:pt x="966241" y="520103"/>
                  </a:moveTo>
                  <a:lnTo>
                    <a:pt x="941463" y="520103"/>
                  </a:lnTo>
                  <a:lnTo>
                    <a:pt x="916686" y="520103"/>
                  </a:lnTo>
                  <a:lnTo>
                    <a:pt x="916686" y="544868"/>
                  </a:lnTo>
                  <a:lnTo>
                    <a:pt x="941463" y="544868"/>
                  </a:lnTo>
                  <a:lnTo>
                    <a:pt x="966241" y="544868"/>
                  </a:lnTo>
                  <a:lnTo>
                    <a:pt x="966241" y="520103"/>
                  </a:lnTo>
                  <a:close/>
                </a:path>
                <a:path w="1016000" h="718820">
                  <a:moveTo>
                    <a:pt x="966241" y="470547"/>
                  </a:moveTo>
                  <a:lnTo>
                    <a:pt x="941463" y="470547"/>
                  </a:lnTo>
                  <a:lnTo>
                    <a:pt x="941463" y="495325"/>
                  </a:lnTo>
                  <a:lnTo>
                    <a:pt x="966241" y="495325"/>
                  </a:lnTo>
                  <a:lnTo>
                    <a:pt x="966241" y="470547"/>
                  </a:lnTo>
                  <a:close/>
                </a:path>
                <a:path w="1016000" h="718820">
                  <a:moveTo>
                    <a:pt x="991019" y="544868"/>
                  </a:moveTo>
                  <a:lnTo>
                    <a:pt x="966241" y="544868"/>
                  </a:lnTo>
                  <a:lnTo>
                    <a:pt x="966241" y="569645"/>
                  </a:lnTo>
                  <a:lnTo>
                    <a:pt x="991019" y="569645"/>
                  </a:lnTo>
                  <a:lnTo>
                    <a:pt x="991019" y="544868"/>
                  </a:lnTo>
                  <a:close/>
                </a:path>
                <a:path w="1016000" h="718820">
                  <a:moveTo>
                    <a:pt x="991019" y="445770"/>
                  </a:moveTo>
                  <a:lnTo>
                    <a:pt x="966241" y="445770"/>
                  </a:lnTo>
                  <a:lnTo>
                    <a:pt x="966241" y="470547"/>
                  </a:lnTo>
                  <a:lnTo>
                    <a:pt x="991019" y="470547"/>
                  </a:lnTo>
                  <a:lnTo>
                    <a:pt x="991019" y="445770"/>
                  </a:lnTo>
                  <a:close/>
                </a:path>
                <a:path w="1016000" h="718820">
                  <a:moveTo>
                    <a:pt x="1015796" y="470547"/>
                  </a:moveTo>
                  <a:lnTo>
                    <a:pt x="991019" y="470547"/>
                  </a:lnTo>
                  <a:lnTo>
                    <a:pt x="991019" y="495325"/>
                  </a:lnTo>
                  <a:lnTo>
                    <a:pt x="966241" y="495325"/>
                  </a:lnTo>
                  <a:lnTo>
                    <a:pt x="966241" y="520103"/>
                  </a:lnTo>
                  <a:lnTo>
                    <a:pt x="991019" y="520103"/>
                  </a:lnTo>
                  <a:lnTo>
                    <a:pt x="1015796" y="520103"/>
                  </a:lnTo>
                  <a:lnTo>
                    <a:pt x="1015796" y="470547"/>
                  </a:lnTo>
                  <a:close/>
                </a:path>
                <a:path w="1016000" h="718820">
                  <a:moveTo>
                    <a:pt x="1015796" y="346671"/>
                  </a:moveTo>
                  <a:lnTo>
                    <a:pt x="991019" y="346671"/>
                  </a:lnTo>
                  <a:lnTo>
                    <a:pt x="991019" y="396214"/>
                  </a:lnTo>
                  <a:lnTo>
                    <a:pt x="966241" y="396214"/>
                  </a:lnTo>
                  <a:lnTo>
                    <a:pt x="966241" y="420992"/>
                  </a:lnTo>
                  <a:lnTo>
                    <a:pt x="991019" y="420992"/>
                  </a:lnTo>
                  <a:lnTo>
                    <a:pt x="1015796" y="420992"/>
                  </a:lnTo>
                  <a:lnTo>
                    <a:pt x="1015796" y="3466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945316"/>
              <a:ext cx="1016000" cy="372110"/>
            </a:xfrm>
            <a:custGeom>
              <a:avLst/>
              <a:gdLst/>
              <a:ahLst/>
              <a:cxnLst/>
              <a:rect l="l" t="t" r="r" b="b"/>
              <a:pathLst>
                <a:path w="1016000" h="372109">
                  <a:moveTo>
                    <a:pt x="49542" y="148704"/>
                  </a:moveTo>
                  <a:lnTo>
                    <a:pt x="24777" y="148704"/>
                  </a:lnTo>
                  <a:lnTo>
                    <a:pt x="24777" y="99174"/>
                  </a:lnTo>
                  <a:lnTo>
                    <a:pt x="0" y="99174"/>
                  </a:lnTo>
                  <a:lnTo>
                    <a:pt x="0" y="273164"/>
                  </a:lnTo>
                  <a:lnTo>
                    <a:pt x="24777" y="273164"/>
                  </a:lnTo>
                  <a:lnTo>
                    <a:pt x="24777" y="198234"/>
                  </a:lnTo>
                  <a:lnTo>
                    <a:pt x="49542" y="198234"/>
                  </a:lnTo>
                  <a:lnTo>
                    <a:pt x="49542" y="148704"/>
                  </a:lnTo>
                  <a:close/>
                </a:path>
                <a:path w="1016000" h="372109">
                  <a:moveTo>
                    <a:pt x="99098" y="247751"/>
                  </a:moveTo>
                  <a:lnTo>
                    <a:pt x="74320" y="247751"/>
                  </a:lnTo>
                  <a:lnTo>
                    <a:pt x="74320" y="272516"/>
                  </a:lnTo>
                  <a:lnTo>
                    <a:pt x="99098" y="272516"/>
                  </a:lnTo>
                  <a:lnTo>
                    <a:pt x="99098" y="247751"/>
                  </a:lnTo>
                  <a:close/>
                </a:path>
                <a:path w="1016000" h="372109">
                  <a:moveTo>
                    <a:pt x="99098" y="99098"/>
                  </a:moveTo>
                  <a:lnTo>
                    <a:pt x="74320" y="99098"/>
                  </a:lnTo>
                  <a:lnTo>
                    <a:pt x="74320" y="123875"/>
                  </a:lnTo>
                  <a:lnTo>
                    <a:pt x="99098" y="123875"/>
                  </a:lnTo>
                  <a:lnTo>
                    <a:pt x="99098" y="99098"/>
                  </a:lnTo>
                  <a:close/>
                </a:path>
                <a:path w="1016000" h="372109">
                  <a:moveTo>
                    <a:pt x="123875" y="123875"/>
                  </a:moveTo>
                  <a:lnTo>
                    <a:pt x="99098" y="123875"/>
                  </a:lnTo>
                  <a:lnTo>
                    <a:pt x="99098" y="148640"/>
                  </a:lnTo>
                  <a:lnTo>
                    <a:pt x="123875" y="148640"/>
                  </a:lnTo>
                  <a:lnTo>
                    <a:pt x="123875" y="123875"/>
                  </a:lnTo>
                  <a:close/>
                </a:path>
                <a:path w="1016000" h="372109">
                  <a:moveTo>
                    <a:pt x="173431" y="99098"/>
                  </a:moveTo>
                  <a:lnTo>
                    <a:pt x="148653" y="99098"/>
                  </a:lnTo>
                  <a:lnTo>
                    <a:pt x="123875" y="99098"/>
                  </a:lnTo>
                  <a:lnTo>
                    <a:pt x="123875" y="123875"/>
                  </a:lnTo>
                  <a:lnTo>
                    <a:pt x="148653" y="123875"/>
                  </a:lnTo>
                  <a:lnTo>
                    <a:pt x="173431" y="123875"/>
                  </a:lnTo>
                  <a:lnTo>
                    <a:pt x="173431" y="99098"/>
                  </a:lnTo>
                  <a:close/>
                </a:path>
                <a:path w="1016000" h="372109">
                  <a:moveTo>
                    <a:pt x="222973" y="223634"/>
                  </a:moveTo>
                  <a:lnTo>
                    <a:pt x="198208" y="223634"/>
                  </a:lnTo>
                  <a:lnTo>
                    <a:pt x="198208" y="148704"/>
                  </a:lnTo>
                  <a:lnTo>
                    <a:pt x="173431" y="148704"/>
                  </a:lnTo>
                  <a:lnTo>
                    <a:pt x="173431" y="198234"/>
                  </a:lnTo>
                  <a:lnTo>
                    <a:pt x="148653" y="198234"/>
                  </a:lnTo>
                  <a:lnTo>
                    <a:pt x="123875" y="198234"/>
                  </a:lnTo>
                  <a:lnTo>
                    <a:pt x="99098" y="198234"/>
                  </a:lnTo>
                  <a:lnTo>
                    <a:pt x="99098" y="174104"/>
                  </a:lnTo>
                  <a:lnTo>
                    <a:pt x="74320" y="174104"/>
                  </a:lnTo>
                  <a:lnTo>
                    <a:pt x="74320" y="223634"/>
                  </a:lnTo>
                  <a:lnTo>
                    <a:pt x="99098" y="223634"/>
                  </a:lnTo>
                  <a:lnTo>
                    <a:pt x="123875" y="223634"/>
                  </a:lnTo>
                  <a:lnTo>
                    <a:pt x="123875" y="247764"/>
                  </a:lnTo>
                  <a:lnTo>
                    <a:pt x="148653" y="247764"/>
                  </a:lnTo>
                  <a:lnTo>
                    <a:pt x="148653" y="223634"/>
                  </a:lnTo>
                  <a:lnTo>
                    <a:pt x="173431" y="223634"/>
                  </a:lnTo>
                  <a:lnTo>
                    <a:pt x="173431" y="247764"/>
                  </a:lnTo>
                  <a:lnTo>
                    <a:pt x="148653" y="247764"/>
                  </a:lnTo>
                  <a:lnTo>
                    <a:pt x="148653" y="273164"/>
                  </a:lnTo>
                  <a:lnTo>
                    <a:pt x="173431" y="273164"/>
                  </a:lnTo>
                  <a:lnTo>
                    <a:pt x="198208" y="273164"/>
                  </a:lnTo>
                  <a:lnTo>
                    <a:pt x="198208" y="297294"/>
                  </a:lnTo>
                  <a:lnTo>
                    <a:pt x="222973" y="297294"/>
                  </a:lnTo>
                  <a:lnTo>
                    <a:pt x="222973" y="223634"/>
                  </a:lnTo>
                  <a:close/>
                </a:path>
                <a:path w="1016000" h="372109">
                  <a:moveTo>
                    <a:pt x="272529" y="222973"/>
                  </a:moveTo>
                  <a:lnTo>
                    <a:pt x="247751" y="222973"/>
                  </a:lnTo>
                  <a:lnTo>
                    <a:pt x="247751" y="75044"/>
                  </a:lnTo>
                  <a:lnTo>
                    <a:pt x="222973" y="75044"/>
                  </a:lnTo>
                  <a:lnTo>
                    <a:pt x="222973" y="223634"/>
                  </a:lnTo>
                  <a:lnTo>
                    <a:pt x="247751" y="223634"/>
                  </a:lnTo>
                  <a:lnTo>
                    <a:pt x="247751" y="247751"/>
                  </a:lnTo>
                  <a:lnTo>
                    <a:pt x="272529" y="247751"/>
                  </a:lnTo>
                  <a:lnTo>
                    <a:pt x="272529" y="222973"/>
                  </a:lnTo>
                  <a:close/>
                </a:path>
                <a:path w="1016000" h="372109">
                  <a:moveTo>
                    <a:pt x="297307" y="123875"/>
                  </a:moveTo>
                  <a:lnTo>
                    <a:pt x="272529" y="123875"/>
                  </a:lnTo>
                  <a:lnTo>
                    <a:pt x="272529" y="148640"/>
                  </a:lnTo>
                  <a:lnTo>
                    <a:pt x="297307" y="148640"/>
                  </a:lnTo>
                  <a:lnTo>
                    <a:pt x="297307" y="123875"/>
                  </a:lnTo>
                  <a:close/>
                </a:path>
                <a:path w="1016000" h="372109">
                  <a:moveTo>
                    <a:pt x="470725" y="222973"/>
                  </a:moveTo>
                  <a:lnTo>
                    <a:pt x="445960" y="222973"/>
                  </a:lnTo>
                  <a:lnTo>
                    <a:pt x="445960" y="198196"/>
                  </a:lnTo>
                  <a:lnTo>
                    <a:pt x="421182" y="198196"/>
                  </a:lnTo>
                  <a:lnTo>
                    <a:pt x="421182" y="247751"/>
                  </a:lnTo>
                  <a:lnTo>
                    <a:pt x="396405" y="247751"/>
                  </a:lnTo>
                  <a:lnTo>
                    <a:pt x="396405" y="272516"/>
                  </a:lnTo>
                  <a:lnTo>
                    <a:pt x="371627" y="272516"/>
                  </a:lnTo>
                  <a:lnTo>
                    <a:pt x="346849" y="272516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71627" y="247751"/>
                  </a:lnTo>
                  <a:lnTo>
                    <a:pt x="396405" y="247751"/>
                  </a:lnTo>
                  <a:lnTo>
                    <a:pt x="396405" y="198196"/>
                  </a:lnTo>
                  <a:lnTo>
                    <a:pt x="371627" y="198196"/>
                  </a:lnTo>
                  <a:lnTo>
                    <a:pt x="371627" y="173418"/>
                  </a:lnTo>
                  <a:lnTo>
                    <a:pt x="346849" y="173418"/>
                  </a:lnTo>
                  <a:lnTo>
                    <a:pt x="322084" y="173418"/>
                  </a:lnTo>
                  <a:lnTo>
                    <a:pt x="297307" y="173418"/>
                  </a:lnTo>
                  <a:lnTo>
                    <a:pt x="297307" y="198196"/>
                  </a:lnTo>
                  <a:lnTo>
                    <a:pt x="272529" y="198196"/>
                  </a:lnTo>
                  <a:lnTo>
                    <a:pt x="272529" y="222973"/>
                  </a:lnTo>
                  <a:lnTo>
                    <a:pt x="297307" y="222973"/>
                  </a:lnTo>
                  <a:lnTo>
                    <a:pt x="322084" y="222973"/>
                  </a:lnTo>
                  <a:lnTo>
                    <a:pt x="322084" y="297294"/>
                  </a:lnTo>
                  <a:lnTo>
                    <a:pt x="346849" y="297294"/>
                  </a:lnTo>
                  <a:lnTo>
                    <a:pt x="371627" y="297294"/>
                  </a:lnTo>
                  <a:lnTo>
                    <a:pt x="371627" y="322072"/>
                  </a:lnTo>
                  <a:lnTo>
                    <a:pt x="396405" y="322072"/>
                  </a:lnTo>
                  <a:lnTo>
                    <a:pt x="396405" y="297294"/>
                  </a:lnTo>
                  <a:lnTo>
                    <a:pt x="421182" y="297294"/>
                  </a:lnTo>
                  <a:lnTo>
                    <a:pt x="421182" y="272516"/>
                  </a:lnTo>
                  <a:lnTo>
                    <a:pt x="445960" y="272516"/>
                  </a:lnTo>
                  <a:lnTo>
                    <a:pt x="445960" y="247751"/>
                  </a:lnTo>
                  <a:lnTo>
                    <a:pt x="470725" y="247751"/>
                  </a:lnTo>
                  <a:lnTo>
                    <a:pt x="470725" y="222973"/>
                  </a:lnTo>
                  <a:close/>
                </a:path>
                <a:path w="1016000" h="372109">
                  <a:moveTo>
                    <a:pt x="495503" y="99098"/>
                  </a:moveTo>
                  <a:lnTo>
                    <a:pt x="470725" y="99098"/>
                  </a:lnTo>
                  <a:lnTo>
                    <a:pt x="470725" y="123875"/>
                  </a:lnTo>
                  <a:lnTo>
                    <a:pt x="495503" y="123875"/>
                  </a:lnTo>
                  <a:lnTo>
                    <a:pt x="495503" y="99098"/>
                  </a:lnTo>
                  <a:close/>
                </a:path>
                <a:path w="1016000" h="372109">
                  <a:moveTo>
                    <a:pt x="520280" y="173418"/>
                  </a:moveTo>
                  <a:lnTo>
                    <a:pt x="495503" y="173418"/>
                  </a:lnTo>
                  <a:lnTo>
                    <a:pt x="495503" y="198196"/>
                  </a:lnTo>
                  <a:lnTo>
                    <a:pt x="520280" y="198196"/>
                  </a:lnTo>
                  <a:lnTo>
                    <a:pt x="520280" y="173418"/>
                  </a:lnTo>
                  <a:close/>
                </a:path>
                <a:path w="1016000" h="372109">
                  <a:moveTo>
                    <a:pt x="520280" y="123875"/>
                  </a:moveTo>
                  <a:lnTo>
                    <a:pt x="495503" y="123875"/>
                  </a:lnTo>
                  <a:lnTo>
                    <a:pt x="495503" y="148640"/>
                  </a:lnTo>
                  <a:lnTo>
                    <a:pt x="520280" y="148640"/>
                  </a:lnTo>
                  <a:lnTo>
                    <a:pt x="520280" y="123875"/>
                  </a:lnTo>
                  <a:close/>
                </a:path>
                <a:path w="1016000" h="372109">
                  <a:moveTo>
                    <a:pt x="569836" y="222973"/>
                  </a:moveTo>
                  <a:lnTo>
                    <a:pt x="545058" y="222973"/>
                  </a:lnTo>
                  <a:lnTo>
                    <a:pt x="545058" y="198196"/>
                  </a:lnTo>
                  <a:lnTo>
                    <a:pt x="520280" y="198196"/>
                  </a:lnTo>
                  <a:lnTo>
                    <a:pt x="520280" y="222973"/>
                  </a:lnTo>
                  <a:lnTo>
                    <a:pt x="495503" y="222973"/>
                  </a:lnTo>
                  <a:lnTo>
                    <a:pt x="495503" y="247751"/>
                  </a:lnTo>
                  <a:lnTo>
                    <a:pt x="520280" y="247751"/>
                  </a:lnTo>
                  <a:lnTo>
                    <a:pt x="520280" y="272516"/>
                  </a:lnTo>
                  <a:lnTo>
                    <a:pt x="545058" y="272516"/>
                  </a:lnTo>
                  <a:lnTo>
                    <a:pt x="545058" y="247751"/>
                  </a:lnTo>
                  <a:lnTo>
                    <a:pt x="569836" y="247751"/>
                  </a:lnTo>
                  <a:lnTo>
                    <a:pt x="569836" y="222973"/>
                  </a:lnTo>
                  <a:close/>
                </a:path>
                <a:path w="1016000" h="372109">
                  <a:moveTo>
                    <a:pt x="644156" y="222973"/>
                  </a:moveTo>
                  <a:lnTo>
                    <a:pt x="619379" y="222973"/>
                  </a:lnTo>
                  <a:lnTo>
                    <a:pt x="619379" y="247751"/>
                  </a:lnTo>
                  <a:lnTo>
                    <a:pt x="644156" y="247751"/>
                  </a:lnTo>
                  <a:lnTo>
                    <a:pt x="644156" y="222973"/>
                  </a:lnTo>
                  <a:close/>
                </a:path>
                <a:path w="1016000" h="372109">
                  <a:moveTo>
                    <a:pt x="792810" y="74320"/>
                  </a:moveTo>
                  <a:lnTo>
                    <a:pt x="768032" y="74320"/>
                  </a:lnTo>
                  <a:lnTo>
                    <a:pt x="743254" y="74320"/>
                  </a:lnTo>
                  <a:lnTo>
                    <a:pt x="743254" y="99098"/>
                  </a:lnTo>
                  <a:lnTo>
                    <a:pt x="768032" y="99098"/>
                  </a:lnTo>
                  <a:lnTo>
                    <a:pt x="792810" y="99098"/>
                  </a:lnTo>
                  <a:lnTo>
                    <a:pt x="792810" y="74320"/>
                  </a:lnTo>
                  <a:close/>
                </a:path>
                <a:path w="1016000" h="372109">
                  <a:moveTo>
                    <a:pt x="966241" y="49542"/>
                  </a:moveTo>
                  <a:lnTo>
                    <a:pt x="941463" y="49542"/>
                  </a:lnTo>
                  <a:lnTo>
                    <a:pt x="916686" y="49542"/>
                  </a:lnTo>
                  <a:lnTo>
                    <a:pt x="916686" y="74320"/>
                  </a:lnTo>
                  <a:lnTo>
                    <a:pt x="891921" y="74320"/>
                  </a:lnTo>
                  <a:lnTo>
                    <a:pt x="891921" y="24765"/>
                  </a:lnTo>
                  <a:lnTo>
                    <a:pt x="867130" y="24765"/>
                  </a:lnTo>
                  <a:lnTo>
                    <a:pt x="842365" y="24765"/>
                  </a:lnTo>
                  <a:lnTo>
                    <a:pt x="842365" y="0"/>
                  </a:lnTo>
                  <a:lnTo>
                    <a:pt x="817587" y="0"/>
                  </a:lnTo>
                  <a:lnTo>
                    <a:pt x="817587" y="24765"/>
                  </a:lnTo>
                  <a:lnTo>
                    <a:pt x="792810" y="24765"/>
                  </a:lnTo>
                  <a:lnTo>
                    <a:pt x="792810" y="49542"/>
                  </a:lnTo>
                  <a:lnTo>
                    <a:pt x="817587" y="49542"/>
                  </a:lnTo>
                  <a:lnTo>
                    <a:pt x="842365" y="49542"/>
                  </a:lnTo>
                  <a:lnTo>
                    <a:pt x="867130" y="49542"/>
                  </a:lnTo>
                  <a:lnTo>
                    <a:pt x="867130" y="74320"/>
                  </a:lnTo>
                  <a:lnTo>
                    <a:pt x="842365" y="74320"/>
                  </a:lnTo>
                  <a:lnTo>
                    <a:pt x="817587" y="74320"/>
                  </a:lnTo>
                  <a:lnTo>
                    <a:pt x="817587" y="99098"/>
                  </a:lnTo>
                  <a:lnTo>
                    <a:pt x="842365" y="99098"/>
                  </a:lnTo>
                  <a:lnTo>
                    <a:pt x="867130" y="99098"/>
                  </a:lnTo>
                  <a:lnTo>
                    <a:pt x="867130" y="123875"/>
                  </a:lnTo>
                  <a:lnTo>
                    <a:pt x="891921" y="123875"/>
                  </a:lnTo>
                  <a:lnTo>
                    <a:pt x="891921" y="99098"/>
                  </a:lnTo>
                  <a:lnTo>
                    <a:pt x="916686" y="99098"/>
                  </a:lnTo>
                  <a:lnTo>
                    <a:pt x="941463" y="99098"/>
                  </a:lnTo>
                  <a:lnTo>
                    <a:pt x="941463" y="74320"/>
                  </a:lnTo>
                  <a:lnTo>
                    <a:pt x="966241" y="74320"/>
                  </a:lnTo>
                  <a:lnTo>
                    <a:pt x="966241" y="49542"/>
                  </a:lnTo>
                  <a:close/>
                </a:path>
                <a:path w="1016000" h="372109">
                  <a:moveTo>
                    <a:pt x="991019" y="123875"/>
                  </a:moveTo>
                  <a:lnTo>
                    <a:pt x="966241" y="123875"/>
                  </a:lnTo>
                  <a:lnTo>
                    <a:pt x="966241" y="148640"/>
                  </a:lnTo>
                  <a:lnTo>
                    <a:pt x="991019" y="148640"/>
                  </a:lnTo>
                  <a:lnTo>
                    <a:pt x="991019" y="123875"/>
                  </a:lnTo>
                  <a:close/>
                </a:path>
                <a:path w="1016000" h="372109">
                  <a:moveTo>
                    <a:pt x="1015796" y="173507"/>
                  </a:moveTo>
                  <a:lnTo>
                    <a:pt x="991019" y="173507"/>
                  </a:lnTo>
                  <a:lnTo>
                    <a:pt x="966241" y="173507"/>
                  </a:lnTo>
                  <a:lnTo>
                    <a:pt x="966241" y="198907"/>
                  </a:lnTo>
                  <a:lnTo>
                    <a:pt x="941463" y="198907"/>
                  </a:lnTo>
                  <a:lnTo>
                    <a:pt x="941463" y="173507"/>
                  </a:lnTo>
                  <a:lnTo>
                    <a:pt x="966241" y="173507"/>
                  </a:lnTo>
                  <a:lnTo>
                    <a:pt x="966241" y="149377"/>
                  </a:lnTo>
                  <a:lnTo>
                    <a:pt x="941463" y="149377"/>
                  </a:lnTo>
                  <a:lnTo>
                    <a:pt x="941463" y="123977"/>
                  </a:lnTo>
                  <a:lnTo>
                    <a:pt x="916686" y="123977"/>
                  </a:lnTo>
                  <a:lnTo>
                    <a:pt x="891921" y="123977"/>
                  </a:lnTo>
                  <a:lnTo>
                    <a:pt x="891921" y="149377"/>
                  </a:lnTo>
                  <a:lnTo>
                    <a:pt x="916686" y="149377"/>
                  </a:lnTo>
                  <a:lnTo>
                    <a:pt x="916686" y="173507"/>
                  </a:lnTo>
                  <a:lnTo>
                    <a:pt x="891921" y="173507"/>
                  </a:lnTo>
                  <a:lnTo>
                    <a:pt x="891921" y="149377"/>
                  </a:lnTo>
                  <a:lnTo>
                    <a:pt x="867130" y="149377"/>
                  </a:lnTo>
                  <a:lnTo>
                    <a:pt x="867130" y="173507"/>
                  </a:lnTo>
                  <a:lnTo>
                    <a:pt x="842365" y="173507"/>
                  </a:lnTo>
                  <a:lnTo>
                    <a:pt x="817587" y="173507"/>
                  </a:lnTo>
                  <a:lnTo>
                    <a:pt x="792810" y="173507"/>
                  </a:lnTo>
                  <a:lnTo>
                    <a:pt x="792810" y="149377"/>
                  </a:lnTo>
                  <a:lnTo>
                    <a:pt x="817587" y="149377"/>
                  </a:lnTo>
                  <a:lnTo>
                    <a:pt x="842365" y="149377"/>
                  </a:lnTo>
                  <a:lnTo>
                    <a:pt x="842365" y="123977"/>
                  </a:lnTo>
                  <a:lnTo>
                    <a:pt x="817587" y="123977"/>
                  </a:lnTo>
                  <a:lnTo>
                    <a:pt x="817587" y="99847"/>
                  </a:lnTo>
                  <a:lnTo>
                    <a:pt x="792810" y="99847"/>
                  </a:lnTo>
                  <a:lnTo>
                    <a:pt x="792810" y="123977"/>
                  </a:lnTo>
                  <a:lnTo>
                    <a:pt x="768032" y="123977"/>
                  </a:lnTo>
                  <a:lnTo>
                    <a:pt x="743254" y="123977"/>
                  </a:lnTo>
                  <a:lnTo>
                    <a:pt x="743254" y="149377"/>
                  </a:lnTo>
                  <a:lnTo>
                    <a:pt x="718489" y="149377"/>
                  </a:lnTo>
                  <a:lnTo>
                    <a:pt x="693712" y="149377"/>
                  </a:lnTo>
                  <a:lnTo>
                    <a:pt x="693712" y="173507"/>
                  </a:lnTo>
                  <a:lnTo>
                    <a:pt x="718489" y="173507"/>
                  </a:lnTo>
                  <a:lnTo>
                    <a:pt x="743254" y="173507"/>
                  </a:lnTo>
                  <a:lnTo>
                    <a:pt x="743254" y="198907"/>
                  </a:lnTo>
                  <a:lnTo>
                    <a:pt x="718489" y="198907"/>
                  </a:lnTo>
                  <a:lnTo>
                    <a:pt x="693712" y="198907"/>
                  </a:lnTo>
                  <a:lnTo>
                    <a:pt x="693712" y="173507"/>
                  </a:lnTo>
                  <a:lnTo>
                    <a:pt x="668934" y="173507"/>
                  </a:lnTo>
                  <a:lnTo>
                    <a:pt x="668934" y="149377"/>
                  </a:lnTo>
                  <a:lnTo>
                    <a:pt x="644156" y="149377"/>
                  </a:lnTo>
                  <a:lnTo>
                    <a:pt x="644156" y="123977"/>
                  </a:lnTo>
                  <a:lnTo>
                    <a:pt x="619379" y="123977"/>
                  </a:lnTo>
                  <a:lnTo>
                    <a:pt x="594614" y="123977"/>
                  </a:lnTo>
                  <a:lnTo>
                    <a:pt x="569836" y="123977"/>
                  </a:lnTo>
                  <a:lnTo>
                    <a:pt x="569836" y="148640"/>
                  </a:lnTo>
                  <a:lnTo>
                    <a:pt x="545058" y="148640"/>
                  </a:lnTo>
                  <a:lnTo>
                    <a:pt x="545058" y="173418"/>
                  </a:lnTo>
                  <a:lnTo>
                    <a:pt x="569836" y="173418"/>
                  </a:lnTo>
                  <a:lnTo>
                    <a:pt x="569836" y="149377"/>
                  </a:lnTo>
                  <a:lnTo>
                    <a:pt x="594614" y="149377"/>
                  </a:lnTo>
                  <a:lnTo>
                    <a:pt x="619379" y="149377"/>
                  </a:lnTo>
                  <a:lnTo>
                    <a:pt x="619379" y="173507"/>
                  </a:lnTo>
                  <a:lnTo>
                    <a:pt x="594614" y="173507"/>
                  </a:lnTo>
                  <a:lnTo>
                    <a:pt x="594614" y="198907"/>
                  </a:lnTo>
                  <a:lnTo>
                    <a:pt x="619379" y="198907"/>
                  </a:lnTo>
                  <a:lnTo>
                    <a:pt x="644156" y="198907"/>
                  </a:lnTo>
                  <a:lnTo>
                    <a:pt x="668934" y="198907"/>
                  </a:lnTo>
                  <a:lnTo>
                    <a:pt x="668934" y="272567"/>
                  </a:lnTo>
                  <a:lnTo>
                    <a:pt x="693712" y="272567"/>
                  </a:lnTo>
                  <a:lnTo>
                    <a:pt x="693712" y="223037"/>
                  </a:lnTo>
                  <a:lnTo>
                    <a:pt x="718489" y="223037"/>
                  </a:lnTo>
                  <a:lnTo>
                    <a:pt x="743254" y="223037"/>
                  </a:lnTo>
                  <a:lnTo>
                    <a:pt x="743254" y="248437"/>
                  </a:lnTo>
                  <a:lnTo>
                    <a:pt x="768032" y="248437"/>
                  </a:lnTo>
                  <a:lnTo>
                    <a:pt x="768032" y="198907"/>
                  </a:lnTo>
                  <a:lnTo>
                    <a:pt x="792810" y="198907"/>
                  </a:lnTo>
                  <a:lnTo>
                    <a:pt x="792810" y="248437"/>
                  </a:lnTo>
                  <a:lnTo>
                    <a:pt x="817587" y="248437"/>
                  </a:lnTo>
                  <a:lnTo>
                    <a:pt x="842365" y="248437"/>
                  </a:lnTo>
                  <a:lnTo>
                    <a:pt x="867130" y="248437"/>
                  </a:lnTo>
                  <a:lnTo>
                    <a:pt x="867130" y="223037"/>
                  </a:lnTo>
                  <a:lnTo>
                    <a:pt x="891921" y="223037"/>
                  </a:lnTo>
                  <a:lnTo>
                    <a:pt x="916686" y="223037"/>
                  </a:lnTo>
                  <a:lnTo>
                    <a:pt x="916686" y="371627"/>
                  </a:lnTo>
                  <a:lnTo>
                    <a:pt x="941463" y="371627"/>
                  </a:lnTo>
                  <a:lnTo>
                    <a:pt x="966241" y="371627"/>
                  </a:lnTo>
                  <a:lnTo>
                    <a:pt x="966241" y="347497"/>
                  </a:lnTo>
                  <a:lnTo>
                    <a:pt x="941463" y="347497"/>
                  </a:lnTo>
                  <a:lnTo>
                    <a:pt x="941463" y="272567"/>
                  </a:lnTo>
                  <a:lnTo>
                    <a:pt x="966241" y="272567"/>
                  </a:lnTo>
                  <a:lnTo>
                    <a:pt x="966241" y="248437"/>
                  </a:lnTo>
                  <a:lnTo>
                    <a:pt x="941463" y="248437"/>
                  </a:lnTo>
                  <a:lnTo>
                    <a:pt x="941463" y="223037"/>
                  </a:lnTo>
                  <a:lnTo>
                    <a:pt x="966241" y="223037"/>
                  </a:lnTo>
                  <a:lnTo>
                    <a:pt x="991019" y="223037"/>
                  </a:lnTo>
                  <a:lnTo>
                    <a:pt x="991019" y="198907"/>
                  </a:lnTo>
                  <a:lnTo>
                    <a:pt x="1015796" y="198907"/>
                  </a:lnTo>
                  <a:lnTo>
                    <a:pt x="1015796" y="173507"/>
                  </a:lnTo>
                  <a:close/>
                </a:path>
                <a:path w="1016000" h="372109">
                  <a:moveTo>
                    <a:pt x="1015796" y="74320"/>
                  </a:moveTo>
                  <a:lnTo>
                    <a:pt x="991019" y="74320"/>
                  </a:lnTo>
                  <a:lnTo>
                    <a:pt x="966241" y="74320"/>
                  </a:lnTo>
                  <a:lnTo>
                    <a:pt x="966241" y="99098"/>
                  </a:lnTo>
                  <a:lnTo>
                    <a:pt x="991019" y="99098"/>
                  </a:lnTo>
                  <a:lnTo>
                    <a:pt x="1015796" y="99098"/>
                  </a:lnTo>
                  <a:lnTo>
                    <a:pt x="1015796" y="743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3671" y="9945430"/>
              <a:ext cx="991235" cy="471170"/>
            </a:xfrm>
            <a:custGeom>
              <a:avLst/>
              <a:gdLst/>
              <a:ahLst/>
              <a:cxnLst/>
              <a:rect l="l" t="t" r="r" b="b"/>
              <a:pathLst>
                <a:path w="991234" h="471170">
                  <a:moveTo>
                    <a:pt x="49542" y="124460"/>
                  </a:moveTo>
                  <a:lnTo>
                    <a:pt x="24765" y="124460"/>
                  </a:lnTo>
                  <a:lnTo>
                    <a:pt x="24765" y="148590"/>
                  </a:lnTo>
                  <a:lnTo>
                    <a:pt x="0" y="148590"/>
                  </a:lnTo>
                  <a:lnTo>
                    <a:pt x="0" y="198120"/>
                  </a:lnTo>
                  <a:lnTo>
                    <a:pt x="24765" y="198120"/>
                  </a:lnTo>
                  <a:lnTo>
                    <a:pt x="49542" y="198120"/>
                  </a:lnTo>
                  <a:lnTo>
                    <a:pt x="49542" y="124460"/>
                  </a:lnTo>
                  <a:close/>
                </a:path>
                <a:path w="991234" h="471170">
                  <a:moveTo>
                    <a:pt x="49542" y="74930"/>
                  </a:moveTo>
                  <a:lnTo>
                    <a:pt x="24765" y="74930"/>
                  </a:lnTo>
                  <a:lnTo>
                    <a:pt x="0" y="74930"/>
                  </a:lnTo>
                  <a:lnTo>
                    <a:pt x="0" y="124460"/>
                  </a:lnTo>
                  <a:lnTo>
                    <a:pt x="24765" y="124460"/>
                  </a:lnTo>
                  <a:lnTo>
                    <a:pt x="24765" y="99060"/>
                  </a:lnTo>
                  <a:lnTo>
                    <a:pt x="49542" y="99060"/>
                  </a:lnTo>
                  <a:lnTo>
                    <a:pt x="49542" y="74930"/>
                  </a:lnTo>
                  <a:close/>
                </a:path>
                <a:path w="991234" h="471170">
                  <a:moveTo>
                    <a:pt x="148653" y="148590"/>
                  </a:moveTo>
                  <a:lnTo>
                    <a:pt x="123875" y="148590"/>
                  </a:lnTo>
                  <a:lnTo>
                    <a:pt x="123875" y="173990"/>
                  </a:lnTo>
                  <a:lnTo>
                    <a:pt x="148653" y="173990"/>
                  </a:lnTo>
                  <a:lnTo>
                    <a:pt x="148653" y="148590"/>
                  </a:lnTo>
                  <a:close/>
                </a:path>
                <a:path w="991234" h="471170">
                  <a:moveTo>
                    <a:pt x="198196" y="99060"/>
                  </a:moveTo>
                  <a:lnTo>
                    <a:pt x="173431" y="99060"/>
                  </a:lnTo>
                  <a:lnTo>
                    <a:pt x="173431" y="173990"/>
                  </a:lnTo>
                  <a:lnTo>
                    <a:pt x="198196" y="173990"/>
                  </a:lnTo>
                  <a:lnTo>
                    <a:pt x="198196" y="99060"/>
                  </a:lnTo>
                  <a:close/>
                </a:path>
                <a:path w="991234" h="471170">
                  <a:moveTo>
                    <a:pt x="222973" y="346735"/>
                  </a:moveTo>
                  <a:lnTo>
                    <a:pt x="198196" y="346735"/>
                  </a:lnTo>
                  <a:lnTo>
                    <a:pt x="173431" y="346735"/>
                  </a:lnTo>
                  <a:lnTo>
                    <a:pt x="173431" y="421068"/>
                  </a:lnTo>
                  <a:lnTo>
                    <a:pt x="198196" y="421068"/>
                  </a:lnTo>
                  <a:lnTo>
                    <a:pt x="198196" y="371513"/>
                  </a:lnTo>
                  <a:lnTo>
                    <a:pt x="222973" y="371513"/>
                  </a:lnTo>
                  <a:lnTo>
                    <a:pt x="222973" y="346735"/>
                  </a:lnTo>
                  <a:close/>
                </a:path>
                <a:path w="991234" h="471170">
                  <a:moveTo>
                    <a:pt x="222973" y="297180"/>
                  </a:moveTo>
                  <a:lnTo>
                    <a:pt x="198196" y="297180"/>
                  </a:lnTo>
                  <a:lnTo>
                    <a:pt x="198196" y="321957"/>
                  </a:lnTo>
                  <a:lnTo>
                    <a:pt x="222973" y="321957"/>
                  </a:lnTo>
                  <a:lnTo>
                    <a:pt x="222973" y="297180"/>
                  </a:lnTo>
                  <a:close/>
                </a:path>
                <a:path w="991234" h="471170">
                  <a:moveTo>
                    <a:pt x="247751" y="371513"/>
                  </a:moveTo>
                  <a:lnTo>
                    <a:pt x="222973" y="371513"/>
                  </a:lnTo>
                  <a:lnTo>
                    <a:pt x="222973" y="396290"/>
                  </a:lnTo>
                  <a:lnTo>
                    <a:pt x="247751" y="396290"/>
                  </a:lnTo>
                  <a:lnTo>
                    <a:pt x="247751" y="371513"/>
                  </a:lnTo>
                  <a:close/>
                </a:path>
                <a:path w="991234" h="471170">
                  <a:moveTo>
                    <a:pt x="272529" y="272402"/>
                  </a:moveTo>
                  <a:lnTo>
                    <a:pt x="247751" y="272402"/>
                  </a:lnTo>
                  <a:lnTo>
                    <a:pt x="222973" y="272402"/>
                  </a:lnTo>
                  <a:lnTo>
                    <a:pt x="222973" y="297180"/>
                  </a:lnTo>
                  <a:lnTo>
                    <a:pt x="247751" y="297180"/>
                  </a:lnTo>
                  <a:lnTo>
                    <a:pt x="272529" y="297180"/>
                  </a:lnTo>
                  <a:lnTo>
                    <a:pt x="272529" y="272402"/>
                  </a:lnTo>
                  <a:close/>
                </a:path>
                <a:path w="991234" h="471170">
                  <a:moveTo>
                    <a:pt x="297307" y="421068"/>
                  </a:moveTo>
                  <a:lnTo>
                    <a:pt x="272529" y="421068"/>
                  </a:lnTo>
                  <a:lnTo>
                    <a:pt x="272529" y="396290"/>
                  </a:lnTo>
                  <a:lnTo>
                    <a:pt x="247751" y="396290"/>
                  </a:lnTo>
                  <a:lnTo>
                    <a:pt x="247751" y="421068"/>
                  </a:lnTo>
                  <a:lnTo>
                    <a:pt x="222973" y="421068"/>
                  </a:lnTo>
                  <a:lnTo>
                    <a:pt x="222973" y="445833"/>
                  </a:lnTo>
                  <a:lnTo>
                    <a:pt x="198196" y="445833"/>
                  </a:lnTo>
                  <a:lnTo>
                    <a:pt x="198196" y="470611"/>
                  </a:lnTo>
                  <a:lnTo>
                    <a:pt x="222973" y="470611"/>
                  </a:lnTo>
                  <a:lnTo>
                    <a:pt x="247751" y="470611"/>
                  </a:lnTo>
                  <a:lnTo>
                    <a:pt x="247751" y="445833"/>
                  </a:lnTo>
                  <a:lnTo>
                    <a:pt x="272529" y="445833"/>
                  </a:lnTo>
                  <a:lnTo>
                    <a:pt x="297307" y="445833"/>
                  </a:lnTo>
                  <a:lnTo>
                    <a:pt x="297307" y="421068"/>
                  </a:lnTo>
                  <a:close/>
                </a:path>
                <a:path w="991234" h="471170">
                  <a:moveTo>
                    <a:pt x="297307" y="321957"/>
                  </a:moveTo>
                  <a:lnTo>
                    <a:pt x="272529" y="321957"/>
                  </a:lnTo>
                  <a:lnTo>
                    <a:pt x="272529" y="346735"/>
                  </a:lnTo>
                  <a:lnTo>
                    <a:pt x="297307" y="346735"/>
                  </a:lnTo>
                  <a:lnTo>
                    <a:pt x="297307" y="321957"/>
                  </a:lnTo>
                  <a:close/>
                </a:path>
                <a:path w="991234" h="471170">
                  <a:moveTo>
                    <a:pt x="322072" y="445833"/>
                  </a:moveTo>
                  <a:lnTo>
                    <a:pt x="297307" y="445833"/>
                  </a:lnTo>
                  <a:lnTo>
                    <a:pt x="297307" y="470611"/>
                  </a:lnTo>
                  <a:lnTo>
                    <a:pt x="322072" y="470611"/>
                  </a:lnTo>
                  <a:lnTo>
                    <a:pt x="322072" y="445833"/>
                  </a:lnTo>
                  <a:close/>
                </a:path>
                <a:path w="991234" h="471170">
                  <a:moveTo>
                    <a:pt x="371627" y="0"/>
                  </a:moveTo>
                  <a:lnTo>
                    <a:pt x="346849" y="0"/>
                  </a:lnTo>
                  <a:lnTo>
                    <a:pt x="346849" y="25400"/>
                  </a:lnTo>
                  <a:lnTo>
                    <a:pt x="322072" y="25400"/>
                  </a:lnTo>
                  <a:lnTo>
                    <a:pt x="322072" y="0"/>
                  </a:lnTo>
                  <a:lnTo>
                    <a:pt x="297307" y="0"/>
                  </a:lnTo>
                  <a:lnTo>
                    <a:pt x="297307" y="25400"/>
                  </a:lnTo>
                  <a:lnTo>
                    <a:pt x="272529" y="25400"/>
                  </a:lnTo>
                  <a:lnTo>
                    <a:pt x="272529" y="49530"/>
                  </a:lnTo>
                  <a:lnTo>
                    <a:pt x="297307" y="49530"/>
                  </a:lnTo>
                  <a:lnTo>
                    <a:pt x="297307" y="74930"/>
                  </a:lnTo>
                  <a:lnTo>
                    <a:pt x="272529" y="74930"/>
                  </a:lnTo>
                  <a:lnTo>
                    <a:pt x="247751" y="74930"/>
                  </a:lnTo>
                  <a:lnTo>
                    <a:pt x="247751" y="49530"/>
                  </a:lnTo>
                  <a:lnTo>
                    <a:pt x="222973" y="49530"/>
                  </a:lnTo>
                  <a:lnTo>
                    <a:pt x="222973" y="124460"/>
                  </a:lnTo>
                  <a:lnTo>
                    <a:pt x="247751" y="124460"/>
                  </a:lnTo>
                  <a:lnTo>
                    <a:pt x="247751" y="99060"/>
                  </a:lnTo>
                  <a:lnTo>
                    <a:pt x="272529" y="99060"/>
                  </a:lnTo>
                  <a:lnTo>
                    <a:pt x="297307" y="99060"/>
                  </a:lnTo>
                  <a:lnTo>
                    <a:pt x="297307" y="148590"/>
                  </a:lnTo>
                  <a:lnTo>
                    <a:pt x="322072" y="148590"/>
                  </a:lnTo>
                  <a:lnTo>
                    <a:pt x="346849" y="148590"/>
                  </a:lnTo>
                  <a:lnTo>
                    <a:pt x="346849" y="124460"/>
                  </a:lnTo>
                  <a:lnTo>
                    <a:pt x="322072" y="124460"/>
                  </a:lnTo>
                  <a:lnTo>
                    <a:pt x="322072" y="99060"/>
                  </a:lnTo>
                  <a:lnTo>
                    <a:pt x="346849" y="99060"/>
                  </a:lnTo>
                  <a:lnTo>
                    <a:pt x="346849" y="74930"/>
                  </a:lnTo>
                  <a:lnTo>
                    <a:pt x="322072" y="74930"/>
                  </a:lnTo>
                  <a:lnTo>
                    <a:pt x="322072" y="49530"/>
                  </a:lnTo>
                  <a:lnTo>
                    <a:pt x="346849" y="49530"/>
                  </a:lnTo>
                  <a:lnTo>
                    <a:pt x="346849" y="74930"/>
                  </a:lnTo>
                  <a:lnTo>
                    <a:pt x="371627" y="74930"/>
                  </a:lnTo>
                  <a:lnTo>
                    <a:pt x="371627" y="0"/>
                  </a:lnTo>
                  <a:close/>
                </a:path>
                <a:path w="991234" h="471170">
                  <a:moveTo>
                    <a:pt x="396405" y="346735"/>
                  </a:moveTo>
                  <a:lnTo>
                    <a:pt x="371627" y="346735"/>
                  </a:lnTo>
                  <a:lnTo>
                    <a:pt x="346849" y="346735"/>
                  </a:lnTo>
                  <a:lnTo>
                    <a:pt x="346849" y="321957"/>
                  </a:lnTo>
                  <a:lnTo>
                    <a:pt x="322072" y="321957"/>
                  </a:lnTo>
                  <a:lnTo>
                    <a:pt x="322072" y="346735"/>
                  </a:lnTo>
                  <a:lnTo>
                    <a:pt x="297307" y="346735"/>
                  </a:lnTo>
                  <a:lnTo>
                    <a:pt x="297307" y="371513"/>
                  </a:lnTo>
                  <a:lnTo>
                    <a:pt x="272529" y="371513"/>
                  </a:lnTo>
                  <a:lnTo>
                    <a:pt x="272529" y="396290"/>
                  </a:lnTo>
                  <a:lnTo>
                    <a:pt x="297307" y="396290"/>
                  </a:lnTo>
                  <a:lnTo>
                    <a:pt x="322072" y="396290"/>
                  </a:lnTo>
                  <a:lnTo>
                    <a:pt x="322072" y="371513"/>
                  </a:lnTo>
                  <a:lnTo>
                    <a:pt x="346849" y="371513"/>
                  </a:lnTo>
                  <a:lnTo>
                    <a:pt x="346849" y="445833"/>
                  </a:lnTo>
                  <a:lnTo>
                    <a:pt x="371627" y="445833"/>
                  </a:lnTo>
                  <a:lnTo>
                    <a:pt x="371627" y="421068"/>
                  </a:lnTo>
                  <a:lnTo>
                    <a:pt x="396405" y="421068"/>
                  </a:lnTo>
                  <a:lnTo>
                    <a:pt x="396405" y="396290"/>
                  </a:lnTo>
                  <a:lnTo>
                    <a:pt x="371627" y="396290"/>
                  </a:lnTo>
                  <a:lnTo>
                    <a:pt x="371627" y="371513"/>
                  </a:lnTo>
                  <a:lnTo>
                    <a:pt x="396405" y="371513"/>
                  </a:lnTo>
                  <a:lnTo>
                    <a:pt x="396405" y="346735"/>
                  </a:lnTo>
                  <a:close/>
                </a:path>
                <a:path w="991234" h="471170">
                  <a:moveTo>
                    <a:pt x="495503" y="297180"/>
                  </a:moveTo>
                  <a:lnTo>
                    <a:pt x="470725" y="297180"/>
                  </a:lnTo>
                  <a:lnTo>
                    <a:pt x="470725" y="272402"/>
                  </a:lnTo>
                  <a:lnTo>
                    <a:pt x="445947" y="272402"/>
                  </a:lnTo>
                  <a:lnTo>
                    <a:pt x="445947" y="297180"/>
                  </a:lnTo>
                  <a:lnTo>
                    <a:pt x="421182" y="297180"/>
                  </a:lnTo>
                  <a:lnTo>
                    <a:pt x="396405" y="297180"/>
                  </a:lnTo>
                  <a:lnTo>
                    <a:pt x="396405" y="321957"/>
                  </a:lnTo>
                  <a:lnTo>
                    <a:pt x="421182" y="321957"/>
                  </a:lnTo>
                  <a:lnTo>
                    <a:pt x="421182" y="470611"/>
                  </a:lnTo>
                  <a:lnTo>
                    <a:pt x="445947" y="470611"/>
                  </a:lnTo>
                  <a:lnTo>
                    <a:pt x="445947" y="321957"/>
                  </a:lnTo>
                  <a:lnTo>
                    <a:pt x="470725" y="321957"/>
                  </a:lnTo>
                  <a:lnTo>
                    <a:pt x="495503" y="321957"/>
                  </a:lnTo>
                  <a:lnTo>
                    <a:pt x="495503" y="297180"/>
                  </a:lnTo>
                  <a:close/>
                </a:path>
                <a:path w="991234" h="471170">
                  <a:moveTo>
                    <a:pt x="569836" y="346735"/>
                  </a:moveTo>
                  <a:lnTo>
                    <a:pt x="545058" y="346735"/>
                  </a:lnTo>
                  <a:lnTo>
                    <a:pt x="545058" y="321957"/>
                  </a:lnTo>
                  <a:lnTo>
                    <a:pt x="520280" y="321957"/>
                  </a:lnTo>
                  <a:lnTo>
                    <a:pt x="495503" y="321957"/>
                  </a:lnTo>
                  <a:lnTo>
                    <a:pt x="495503" y="346735"/>
                  </a:lnTo>
                  <a:lnTo>
                    <a:pt x="520280" y="346735"/>
                  </a:lnTo>
                  <a:lnTo>
                    <a:pt x="520280" y="371513"/>
                  </a:lnTo>
                  <a:lnTo>
                    <a:pt x="545058" y="371513"/>
                  </a:lnTo>
                  <a:lnTo>
                    <a:pt x="569836" y="371513"/>
                  </a:lnTo>
                  <a:lnTo>
                    <a:pt x="569836" y="346735"/>
                  </a:lnTo>
                  <a:close/>
                </a:path>
                <a:path w="991234" h="471170">
                  <a:moveTo>
                    <a:pt x="619379" y="396290"/>
                  </a:moveTo>
                  <a:lnTo>
                    <a:pt x="594601" y="396290"/>
                  </a:lnTo>
                  <a:lnTo>
                    <a:pt x="594601" y="371513"/>
                  </a:lnTo>
                  <a:lnTo>
                    <a:pt x="569836" y="371513"/>
                  </a:lnTo>
                  <a:lnTo>
                    <a:pt x="569836" y="396290"/>
                  </a:lnTo>
                  <a:lnTo>
                    <a:pt x="545058" y="396290"/>
                  </a:lnTo>
                  <a:lnTo>
                    <a:pt x="520280" y="396290"/>
                  </a:lnTo>
                  <a:lnTo>
                    <a:pt x="520280" y="371513"/>
                  </a:lnTo>
                  <a:lnTo>
                    <a:pt x="495503" y="371513"/>
                  </a:lnTo>
                  <a:lnTo>
                    <a:pt x="495503" y="346735"/>
                  </a:lnTo>
                  <a:lnTo>
                    <a:pt x="470725" y="346735"/>
                  </a:lnTo>
                  <a:lnTo>
                    <a:pt x="470725" y="445833"/>
                  </a:lnTo>
                  <a:lnTo>
                    <a:pt x="495503" y="445833"/>
                  </a:lnTo>
                  <a:lnTo>
                    <a:pt x="495503" y="470611"/>
                  </a:lnTo>
                  <a:lnTo>
                    <a:pt x="520280" y="470611"/>
                  </a:lnTo>
                  <a:lnTo>
                    <a:pt x="545058" y="470611"/>
                  </a:lnTo>
                  <a:lnTo>
                    <a:pt x="569836" y="470611"/>
                  </a:lnTo>
                  <a:lnTo>
                    <a:pt x="594601" y="470611"/>
                  </a:lnTo>
                  <a:lnTo>
                    <a:pt x="594601" y="445833"/>
                  </a:lnTo>
                  <a:lnTo>
                    <a:pt x="569836" y="445833"/>
                  </a:lnTo>
                  <a:lnTo>
                    <a:pt x="545058" y="445833"/>
                  </a:lnTo>
                  <a:lnTo>
                    <a:pt x="545058" y="421068"/>
                  </a:lnTo>
                  <a:lnTo>
                    <a:pt x="569836" y="421068"/>
                  </a:lnTo>
                  <a:lnTo>
                    <a:pt x="594601" y="421068"/>
                  </a:lnTo>
                  <a:lnTo>
                    <a:pt x="594601" y="445833"/>
                  </a:lnTo>
                  <a:lnTo>
                    <a:pt x="619379" y="445833"/>
                  </a:lnTo>
                  <a:lnTo>
                    <a:pt x="619379" y="396290"/>
                  </a:lnTo>
                  <a:close/>
                </a:path>
                <a:path w="991234" h="471170">
                  <a:moveTo>
                    <a:pt x="644156" y="445833"/>
                  </a:moveTo>
                  <a:lnTo>
                    <a:pt x="619379" y="445833"/>
                  </a:lnTo>
                  <a:lnTo>
                    <a:pt x="619379" y="470611"/>
                  </a:lnTo>
                  <a:lnTo>
                    <a:pt x="644156" y="470611"/>
                  </a:lnTo>
                  <a:lnTo>
                    <a:pt x="644156" y="445833"/>
                  </a:lnTo>
                  <a:close/>
                </a:path>
                <a:path w="991234" h="471170">
                  <a:moveTo>
                    <a:pt x="644156" y="321957"/>
                  </a:moveTo>
                  <a:lnTo>
                    <a:pt x="619379" y="321957"/>
                  </a:lnTo>
                  <a:lnTo>
                    <a:pt x="594601" y="321957"/>
                  </a:lnTo>
                  <a:lnTo>
                    <a:pt x="594601" y="297180"/>
                  </a:lnTo>
                  <a:lnTo>
                    <a:pt x="619379" y="297180"/>
                  </a:lnTo>
                  <a:lnTo>
                    <a:pt x="619379" y="272402"/>
                  </a:lnTo>
                  <a:lnTo>
                    <a:pt x="594601" y="272402"/>
                  </a:lnTo>
                  <a:lnTo>
                    <a:pt x="569836" y="272402"/>
                  </a:lnTo>
                  <a:lnTo>
                    <a:pt x="545058" y="272402"/>
                  </a:lnTo>
                  <a:lnTo>
                    <a:pt x="520280" y="272402"/>
                  </a:lnTo>
                  <a:lnTo>
                    <a:pt x="520280" y="297180"/>
                  </a:lnTo>
                  <a:lnTo>
                    <a:pt x="545058" y="297180"/>
                  </a:lnTo>
                  <a:lnTo>
                    <a:pt x="569836" y="297180"/>
                  </a:lnTo>
                  <a:lnTo>
                    <a:pt x="569836" y="346735"/>
                  </a:lnTo>
                  <a:lnTo>
                    <a:pt x="594601" y="346735"/>
                  </a:lnTo>
                  <a:lnTo>
                    <a:pt x="619379" y="346735"/>
                  </a:lnTo>
                  <a:lnTo>
                    <a:pt x="644156" y="346735"/>
                  </a:lnTo>
                  <a:lnTo>
                    <a:pt x="644156" y="321957"/>
                  </a:lnTo>
                  <a:close/>
                </a:path>
                <a:path w="991234" h="471170">
                  <a:moveTo>
                    <a:pt x="668934" y="396290"/>
                  </a:moveTo>
                  <a:lnTo>
                    <a:pt x="644156" y="396290"/>
                  </a:lnTo>
                  <a:lnTo>
                    <a:pt x="644156" y="421068"/>
                  </a:lnTo>
                  <a:lnTo>
                    <a:pt x="668934" y="421068"/>
                  </a:lnTo>
                  <a:lnTo>
                    <a:pt x="668934" y="396290"/>
                  </a:lnTo>
                  <a:close/>
                </a:path>
                <a:path w="991234" h="471170">
                  <a:moveTo>
                    <a:pt x="668934" y="346735"/>
                  </a:moveTo>
                  <a:lnTo>
                    <a:pt x="644156" y="346735"/>
                  </a:lnTo>
                  <a:lnTo>
                    <a:pt x="644156" y="371513"/>
                  </a:lnTo>
                  <a:lnTo>
                    <a:pt x="668934" y="371513"/>
                  </a:lnTo>
                  <a:lnTo>
                    <a:pt x="668934" y="346735"/>
                  </a:lnTo>
                  <a:close/>
                </a:path>
                <a:path w="991234" h="471170">
                  <a:moveTo>
                    <a:pt x="693712" y="421068"/>
                  </a:moveTo>
                  <a:lnTo>
                    <a:pt x="668934" y="421068"/>
                  </a:lnTo>
                  <a:lnTo>
                    <a:pt x="668934" y="445833"/>
                  </a:lnTo>
                  <a:lnTo>
                    <a:pt x="693712" y="445833"/>
                  </a:lnTo>
                  <a:lnTo>
                    <a:pt x="693712" y="421068"/>
                  </a:lnTo>
                  <a:close/>
                </a:path>
                <a:path w="991234" h="471170">
                  <a:moveTo>
                    <a:pt x="693712" y="371513"/>
                  </a:moveTo>
                  <a:lnTo>
                    <a:pt x="668934" y="371513"/>
                  </a:lnTo>
                  <a:lnTo>
                    <a:pt x="668934" y="396290"/>
                  </a:lnTo>
                  <a:lnTo>
                    <a:pt x="693712" y="396290"/>
                  </a:lnTo>
                  <a:lnTo>
                    <a:pt x="693712" y="371513"/>
                  </a:lnTo>
                  <a:close/>
                </a:path>
                <a:path w="991234" h="471170">
                  <a:moveTo>
                    <a:pt x="718477" y="445833"/>
                  </a:moveTo>
                  <a:lnTo>
                    <a:pt x="693712" y="445833"/>
                  </a:lnTo>
                  <a:lnTo>
                    <a:pt x="693712" y="470611"/>
                  </a:lnTo>
                  <a:lnTo>
                    <a:pt x="718477" y="470611"/>
                  </a:lnTo>
                  <a:lnTo>
                    <a:pt x="718477" y="445833"/>
                  </a:lnTo>
                  <a:close/>
                </a:path>
                <a:path w="991234" h="471170">
                  <a:moveTo>
                    <a:pt x="743254" y="371513"/>
                  </a:moveTo>
                  <a:lnTo>
                    <a:pt x="718477" y="371513"/>
                  </a:lnTo>
                  <a:lnTo>
                    <a:pt x="718477" y="396290"/>
                  </a:lnTo>
                  <a:lnTo>
                    <a:pt x="693712" y="396290"/>
                  </a:lnTo>
                  <a:lnTo>
                    <a:pt x="693712" y="421068"/>
                  </a:lnTo>
                  <a:lnTo>
                    <a:pt x="718477" y="421068"/>
                  </a:lnTo>
                  <a:lnTo>
                    <a:pt x="743254" y="421068"/>
                  </a:lnTo>
                  <a:lnTo>
                    <a:pt x="743254" y="371513"/>
                  </a:lnTo>
                  <a:close/>
                </a:path>
                <a:path w="991234" h="471170">
                  <a:moveTo>
                    <a:pt x="768032" y="445833"/>
                  </a:moveTo>
                  <a:lnTo>
                    <a:pt x="743254" y="445833"/>
                  </a:lnTo>
                  <a:lnTo>
                    <a:pt x="743254" y="470611"/>
                  </a:lnTo>
                  <a:lnTo>
                    <a:pt x="768032" y="470611"/>
                  </a:lnTo>
                  <a:lnTo>
                    <a:pt x="768032" y="445833"/>
                  </a:lnTo>
                  <a:close/>
                </a:path>
                <a:path w="991234" h="471170">
                  <a:moveTo>
                    <a:pt x="768032" y="247637"/>
                  </a:moveTo>
                  <a:lnTo>
                    <a:pt x="743254" y="247637"/>
                  </a:lnTo>
                  <a:lnTo>
                    <a:pt x="743254" y="272402"/>
                  </a:lnTo>
                  <a:lnTo>
                    <a:pt x="718477" y="272402"/>
                  </a:lnTo>
                  <a:lnTo>
                    <a:pt x="718477" y="247637"/>
                  </a:lnTo>
                  <a:lnTo>
                    <a:pt x="693712" y="247637"/>
                  </a:lnTo>
                  <a:lnTo>
                    <a:pt x="693712" y="272402"/>
                  </a:lnTo>
                  <a:lnTo>
                    <a:pt x="668934" y="272402"/>
                  </a:lnTo>
                  <a:lnTo>
                    <a:pt x="668934" y="297180"/>
                  </a:lnTo>
                  <a:lnTo>
                    <a:pt x="644156" y="297180"/>
                  </a:lnTo>
                  <a:lnTo>
                    <a:pt x="644156" y="321957"/>
                  </a:lnTo>
                  <a:lnTo>
                    <a:pt x="668934" y="321957"/>
                  </a:lnTo>
                  <a:lnTo>
                    <a:pt x="693712" y="321957"/>
                  </a:lnTo>
                  <a:lnTo>
                    <a:pt x="693712" y="346735"/>
                  </a:lnTo>
                  <a:lnTo>
                    <a:pt x="718477" y="346735"/>
                  </a:lnTo>
                  <a:lnTo>
                    <a:pt x="743254" y="346735"/>
                  </a:lnTo>
                  <a:lnTo>
                    <a:pt x="743254" y="321957"/>
                  </a:lnTo>
                  <a:lnTo>
                    <a:pt x="718477" y="321957"/>
                  </a:lnTo>
                  <a:lnTo>
                    <a:pt x="718477" y="297180"/>
                  </a:lnTo>
                  <a:lnTo>
                    <a:pt x="743254" y="297180"/>
                  </a:lnTo>
                  <a:lnTo>
                    <a:pt x="743254" y="321957"/>
                  </a:lnTo>
                  <a:lnTo>
                    <a:pt x="768032" y="321957"/>
                  </a:lnTo>
                  <a:lnTo>
                    <a:pt x="768032" y="247637"/>
                  </a:lnTo>
                  <a:close/>
                </a:path>
                <a:path w="991234" h="471170">
                  <a:moveTo>
                    <a:pt x="792810" y="371513"/>
                  </a:moveTo>
                  <a:lnTo>
                    <a:pt x="768032" y="371513"/>
                  </a:lnTo>
                  <a:lnTo>
                    <a:pt x="768032" y="445833"/>
                  </a:lnTo>
                  <a:lnTo>
                    <a:pt x="792810" y="445833"/>
                  </a:lnTo>
                  <a:lnTo>
                    <a:pt x="792810" y="371513"/>
                  </a:lnTo>
                  <a:close/>
                </a:path>
                <a:path w="991234" h="471170">
                  <a:moveTo>
                    <a:pt x="891908" y="396290"/>
                  </a:moveTo>
                  <a:lnTo>
                    <a:pt x="867143" y="396290"/>
                  </a:lnTo>
                  <a:lnTo>
                    <a:pt x="867143" y="445833"/>
                  </a:lnTo>
                  <a:lnTo>
                    <a:pt x="842352" y="445833"/>
                  </a:lnTo>
                  <a:lnTo>
                    <a:pt x="842352" y="470611"/>
                  </a:lnTo>
                  <a:lnTo>
                    <a:pt x="867143" y="470611"/>
                  </a:lnTo>
                  <a:lnTo>
                    <a:pt x="891908" y="470611"/>
                  </a:lnTo>
                  <a:lnTo>
                    <a:pt x="891908" y="396290"/>
                  </a:lnTo>
                  <a:close/>
                </a:path>
                <a:path w="991234" h="471170">
                  <a:moveTo>
                    <a:pt x="966241" y="396290"/>
                  </a:moveTo>
                  <a:lnTo>
                    <a:pt x="941463" y="396290"/>
                  </a:lnTo>
                  <a:lnTo>
                    <a:pt x="916686" y="396290"/>
                  </a:lnTo>
                  <a:lnTo>
                    <a:pt x="916686" y="421068"/>
                  </a:lnTo>
                  <a:lnTo>
                    <a:pt x="941463" y="421068"/>
                  </a:lnTo>
                  <a:lnTo>
                    <a:pt x="941463" y="445833"/>
                  </a:lnTo>
                  <a:lnTo>
                    <a:pt x="966241" y="445833"/>
                  </a:lnTo>
                  <a:lnTo>
                    <a:pt x="966241" y="396290"/>
                  </a:lnTo>
                  <a:close/>
                </a:path>
                <a:path w="991234" h="471170">
                  <a:moveTo>
                    <a:pt x="991019" y="321957"/>
                  </a:moveTo>
                  <a:lnTo>
                    <a:pt x="966241" y="321957"/>
                  </a:lnTo>
                  <a:lnTo>
                    <a:pt x="966241" y="396290"/>
                  </a:lnTo>
                  <a:lnTo>
                    <a:pt x="991019" y="396290"/>
                  </a:lnTo>
                  <a:lnTo>
                    <a:pt x="991019" y="321957"/>
                  </a:lnTo>
                  <a:close/>
                </a:path>
                <a:path w="991234" h="471170">
                  <a:moveTo>
                    <a:pt x="991019" y="247637"/>
                  </a:moveTo>
                  <a:lnTo>
                    <a:pt x="966241" y="247637"/>
                  </a:lnTo>
                  <a:lnTo>
                    <a:pt x="966241" y="272402"/>
                  </a:lnTo>
                  <a:lnTo>
                    <a:pt x="941463" y="272402"/>
                  </a:lnTo>
                  <a:lnTo>
                    <a:pt x="941463" y="297180"/>
                  </a:lnTo>
                  <a:lnTo>
                    <a:pt x="966241" y="297180"/>
                  </a:lnTo>
                  <a:lnTo>
                    <a:pt x="991019" y="297180"/>
                  </a:lnTo>
                  <a:lnTo>
                    <a:pt x="991019" y="2476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00409"/>
              <a:ext cx="1016000" cy="1016000"/>
            </a:xfrm>
            <a:custGeom>
              <a:avLst/>
              <a:gdLst/>
              <a:ahLst/>
              <a:cxnLst/>
              <a:rect l="l" t="t" r="r" b="b"/>
              <a:pathLst>
                <a:path w="1016000" h="1016000">
                  <a:moveTo>
                    <a:pt x="123875" y="891755"/>
                  </a:moveTo>
                  <a:lnTo>
                    <a:pt x="49542" y="891755"/>
                  </a:lnTo>
                  <a:lnTo>
                    <a:pt x="49542" y="966089"/>
                  </a:lnTo>
                  <a:lnTo>
                    <a:pt x="123875" y="966089"/>
                  </a:lnTo>
                  <a:lnTo>
                    <a:pt x="123875" y="891755"/>
                  </a:lnTo>
                  <a:close/>
                </a:path>
                <a:path w="1016000" h="1016000">
                  <a:moveTo>
                    <a:pt x="123875" y="49390"/>
                  </a:moveTo>
                  <a:lnTo>
                    <a:pt x="49542" y="49390"/>
                  </a:lnTo>
                  <a:lnTo>
                    <a:pt x="49542" y="123710"/>
                  </a:lnTo>
                  <a:lnTo>
                    <a:pt x="123875" y="123710"/>
                  </a:lnTo>
                  <a:lnTo>
                    <a:pt x="123875" y="49390"/>
                  </a:lnTo>
                  <a:close/>
                </a:path>
                <a:path w="1016000" h="1016000">
                  <a:moveTo>
                    <a:pt x="173431" y="842010"/>
                  </a:moveTo>
                  <a:lnTo>
                    <a:pt x="148653" y="842010"/>
                  </a:lnTo>
                  <a:lnTo>
                    <a:pt x="148653" y="867410"/>
                  </a:lnTo>
                  <a:lnTo>
                    <a:pt x="148653" y="990600"/>
                  </a:lnTo>
                  <a:lnTo>
                    <a:pt x="24777" y="990600"/>
                  </a:lnTo>
                  <a:lnTo>
                    <a:pt x="24777" y="867410"/>
                  </a:lnTo>
                  <a:lnTo>
                    <a:pt x="148653" y="867410"/>
                  </a:lnTo>
                  <a:lnTo>
                    <a:pt x="148653" y="842010"/>
                  </a:lnTo>
                  <a:lnTo>
                    <a:pt x="0" y="842010"/>
                  </a:lnTo>
                  <a:lnTo>
                    <a:pt x="0" y="867410"/>
                  </a:lnTo>
                  <a:lnTo>
                    <a:pt x="0" y="990600"/>
                  </a:lnTo>
                  <a:lnTo>
                    <a:pt x="0" y="1016000"/>
                  </a:lnTo>
                  <a:lnTo>
                    <a:pt x="173431" y="1016000"/>
                  </a:lnTo>
                  <a:lnTo>
                    <a:pt x="173431" y="990854"/>
                  </a:lnTo>
                  <a:lnTo>
                    <a:pt x="173431" y="990600"/>
                  </a:lnTo>
                  <a:lnTo>
                    <a:pt x="173431" y="867410"/>
                  </a:lnTo>
                  <a:lnTo>
                    <a:pt x="173431" y="866978"/>
                  </a:lnTo>
                  <a:lnTo>
                    <a:pt x="173431" y="842010"/>
                  </a:lnTo>
                  <a:close/>
                </a:path>
                <a:path w="1016000" h="1016000">
                  <a:moveTo>
                    <a:pt x="173431" y="24612"/>
                  </a:moveTo>
                  <a:lnTo>
                    <a:pt x="148653" y="24612"/>
                  </a:lnTo>
                  <a:lnTo>
                    <a:pt x="148653" y="148501"/>
                  </a:lnTo>
                  <a:lnTo>
                    <a:pt x="173431" y="148501"/>
                  </a:lnTo>
                  <a:lnTo>
                    <a:pt x="173431" y="24612"/>
                  </a:lnTo>
                  <a:close/>
                </a:path>
                <a:path w="1016000" h="1016000">
                  <a:moveTo>
                    <a:pt x="173431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8590"/>
                  </a:lnTo>
                  <a:lnTo>
                    <a:pt x="0" y="172720"/>
                  </a:lnTo>
                  <a:lnTo>
                    <a:pt x="173431" y="172720"/>
                  </a:lnTo>
                  <a:lnTo>
                    <a:pt x="173431" y="148590"/>
                  </a:lnTo>
                  <a:lnTo>
                    <a:pt x="24777" y="148590"/>
                  </a:lnTo>
                  <a:lnTo>
                    <a:pt x="24777" y="24130"/>
                  </a:lnTo>
                  <a:lnTo>
                    <a:pt x="173431" y="24130"/>
                  </a:lnTo>
                  <a:lnTo>
                    <a:pt x="173431" y="0"/>
                  </a:lnTo>
                  <a:close/>
                </a:path>
                <a:path w="1016000" h="1016000">
                  <a:moveTo>
                    <a:pt x="867130" y="842200"/>
                  </a:moveTo>
                  <a:lnTo>
                    <a:pt x="842365" y="842200"/>
                  </a:lnTo>
                  <a:lnTo>
                    <a:pt x="842365" y="866978"/>
                  </a:lnTo>
                  <a:lnTo>
                    <a:pt x="867130" y="866978"/>
                  </a:lnTo>
                  <a:lnTo>
                    <a:pt x="867130" y="842200"/>
                  </a:lnTo>
                  <a:close/>
                </a:path>
                <a:path w="1016000" h="1016000">
                  <a:moveTo>
                    <a:pt x="916686" y="792480"/>
                  </a:moveTo>
                  <a:lnTo>
                    <a:pt x="891921" y="792480"/>
                  </a:lnTo>
                  <a:lnTo>
                    <a:pt x="891921" y="817880"/>
                  </a:lnTo>
                  <a:lnTo>
                    <a:pt x="891921" y="891540"/>
                  </a:lnTo>
                  <a:lnTo>
                    <a:pt x="867130" y="891540"/>
                  </a:lnTo>
                  <a:lnTo>
                    <a:pt x="867130" y="916940"/>
                  </a:lnTo>
                  <a:lnTo>
                    <a:pt x="867130" y="941311"/>
                  </a:lnTo>
                  <a:lnTo>
                    <a:pt x="842365" y="941311"/>
                  </a:lnTo>
                  <a:lnTo>
                    <a:pt x="842365" y="916940"/>
                  </a:lnTo>
                  <a:lnTo>
                    <a:pt x="867130" y="916940"/>
                  </a:lnTo>
                  <a:lnTo>
                    <a:pt x="867130" y="891540"/>
                  </a:lnTo>
                  <a:lnTo>
                    <a:pt x="817587" y="891540"/>
                  </a:lnTo>
                  <a:lnTo>
                    <a:pt x="817587" y="817880"/>
                  </a:lnTo>
                  <a:lnTo>
                    <a:pt x="891921" y="817880"/>
                  </a:lnTo>
                  <a:lnTo>
                    <a:pt x="891921" y="792480"/>
                  </a:lnTo>
                  <a:lnTo>
                    <a:pt x="792810" y="792480"/>
                  </a:lnTo>
                  <a:lnTo>
                    <a:pt x="792810" y="817880"/>
                  </a:lnTo>
                  <a:lnTo>
                    <a:pt x="792810" y="891540"/>
                  </a:lnTo>
                  <a:lnTo>
                    <a:pt x="792810" y="916533"/>
                  </a:lnTo>
                  <a:lnTo>
                    <a:pt x="768032" y="916533"/>
                  </a:lnTo>
                  <a:lnTo>
                    <a:pt x="743254" y="916533"/>
                  </a:lnTo>
                  <a:lnTo>
                    <a:pt x="743254" y="966089"/>
                  </a:lnTo>
                  <a:lnTo>
                    <a:pt x="768032" y="966089"/>
                  </a:lnTo>
                  <a:lnTo>
                    <a:pt x="792810" y="966089"/>
                  </a:lnTo>
                  <a:lnTo>
                    <a:pt x="792810" y="916940"/>
                  </a:lnTo>
                  <a:lnTo>
                    <a:pt x="817587" y="916940"/>
                  </a:lnTo>
                  <a:lnTo>
                    <a:pt x="817587" y="966089"/>
                  </a:lnTo>
                  <a:lnTo>
                    <a:pt x="842365" y="966089"/>
                  </a:lnTo>
                  <a:lnTo>
                    <a:pt x="867130" y="966089"/>
                  </a:lnTo>
                  <a:lnTo>
                    <a:pt x="891921" y="966089"/>
                  </a:lnTo>
                  <a:lnTo>
                    <a:pt x="891921" y="916940"/>
                  </a:lnTo>
                  <a:lnTo>
                    <a:pt x="916686" y="916940"/>
                  </a:lnTo>
                  <a:lnTo>
                    <a:pt x="916686" y="891755"/>
                  </a:lnTo>
                  <a:lnTo>
                    <a:pt x="916686" y="891540"/>
                  </a:lnTo>
                  <a:lnTo>
                    <a:pt x="916686" y="817880"/>
                  </a:lnTo>
                  <a:lnTo>
                    <a:pt x="916686" y="817422"/>
                  </a:lnTo>
                  <a:lnTo>
                    <a:pt x="916686" y="792480"/>
                  </a:lnTo>
                  <a:close/>
                </a:path>
                <a:path w="1016000" h="1016000">
                  <a:moveTo>
                    <a:pt x="966241" y="990854"/>
                  </a:moveTo>
                  <a:lnTo>
                    <a:pt x="941463" y="990854"/>
                  </a:lnTo>
                  <a:lnTo>
                    <a:pt x="941463" y="1015631"/>
                  </a:lnTo>
                  <a:lnTo>
                    <a:pt x="966241" y="1015631"/>
                  </a:lnTo>
                  <a:lnTo>
                    <a:pt x="966241" y="990854"/>
                  </a:lnTo>
                  <a:close/>
                </a:path>
                <a:path w="1016000" h="1016000">
                  <a:moveTo>
                    <a:pt x="966241" y="49390"/>
                  </a:moveTo>
                  <a:lnTo>
                    <a:pt x="891921" y="49390"/>
                  </a:lnTo>
                  <a:lnTo>
                    <a:pt x="891921" y="123710"/>
                  </a:lnTo>
                  <a:lnTo>
                    <a:pt x="966241" y="123710"/>
                  </a:lnTo>
                  <a:lnTo>
                    <a:pt x="966241" y="49390"/>
                  </a:lnTo>
                  <a:close/>
                </a:path>
                <a:path w="1016000" h="1016000">
                  <a:moveTo>
                    <a:pt x="1015796" y="24612"/>
                  </a:moveTo>
                  <a:lnTo>
                    <a:pt x="991019" y="24612"/>
                  </a:lnTo>
                  <a:lnTo>
                    <a:pt x="991019" y="148501"/>
                  </a:lnTo>
                  <a:lnTo>
                    <a:pt x="1015796" y="148501"/>
                  </a:lnTo>
                  <a:lnTo>
                    <a:pt x="1015796" y="24612"/>
                  </a:lnTo>
                  <a:close/>
                </a:path>
                <a:path w="1016000" h="1016000">
                  <a:moveTo>
                    <a:pt x="1015796" y="0"/>
                  </a:moveTo>
                  <a:lnTo>
                    <a:pt x="842365" y="0"/>
                  </a:lnTo>
                  <a:lnTo>
                    <a:pt x="842365" y="24130"/>
                  </a:lnTo>
                  <a:lnTo>
                    <a:pt x="842365" y="148590"/>
                  </a:lnTo>
                  <a:lnTo>
                    <a:pt x="842365" y="172720"/>
                  </a:lnTo>
                  <a:lnTo>
                    <a:pt x="1015796" y="172720"/>
                  </a:lnTo>
                  <a:lnTo>
                    <a:pt x="1015796" y="148590"/>
                  </a:lnTo>
                  <a:lnTo>
                    <a:pt x="867130" y="148590"/>
                  </a:lnTo>
                  <a:lnTo>
                    <a:pt x="867130" y="24130"/>
                  </a:lnTo>
                  <a:lnTo>
                    <a:pt x="1015796" y="24130"/>
                  </a:lnTo>
                  <a:lnTo>
                    <a:pt x="10157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71511" y="9194613"/>
            <a:ext cx="107378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150" spc="11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5216" y="10184787"/>
            <a:ext cx="5599430" cy="2705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20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https://technologystudent.com/despro2/architec2.html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1881" y="466517"/>
            <a:ext cx="472376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7940" algn="l"/>
              </a:tabLst>
            </a:pP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WORLD</a:t>
            </a:r>
            <a:r>
              <a:rPr sz="700" spc="5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OF</a:t>
            </a:r>
            <a:r>
              <a:rPr sz="700" spc="9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3439" y="450960"/>
            <a:ext cx="2178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4640" algn="l"/>
              </a:tabLst>
            </a:pP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technologystudent.com</a:t>
            </a:r>
            <a:r>
              <a:rPr sz="700" spc="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4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V.Ryan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53491" y="740047"/>
            <a:ext cx="117259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FEATURES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HOME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RESEARCHED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PREVIOUS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47864" y="70187"/>
            <a:ext cx="11331575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62275" algn="l"/>
              </a:tabLst>
            </a:pPr>
            <a:r>
              <a:rPr sz="3600" baseline="1157" dirty="0"/>
              <a:t>SHEET </a:t>
            </a:r>
            <a:r>
              <a:rPr sz="3600" spc="-37" baseline="1157" dirty="0"/>
              <a:t>TWO</a:t>
            </a:r>
            <a:r>
              <a:rPr sz="3600" baseline="1157" dirty="0"/>
              <a:t>	</a:t>
            </a:r>
            <a:r>
              <a:rPr sz="2450" dirty="0"/>
              <a:t>ARCHITECTURAL</a:t>
            </a:r>
            <a:r>
              <a:rPr sz="2450" spc="-40" dirty="0"/>
              <a:t> </a:t>
            </a:r>
            <a:r>
              <a:rPr sz="2450" dirty="0"/>
              <a:t>STYLES OF HOMES - </a:t>
            </a:r>
            <a:r>
              <a:rPr sz="2450" spc="-10" dirty="0"/>
              <a:t>DESCRIPTIONS</a:t>
            </a:r>
            <a:endParaRPr sz="2450"/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7418" y="10146660"/>
            <a:ext cx="5886450" cy="342900"/>
          </a:xfrm>
          <a:custGeom>
            <a:avLst/>
            <a:gdLst/>
            <a:ahLst/>
            <a:cxnLst/>
            <a:rect l="l" t="t" r="r" b="b"/>
            <a:pathLst>
              <a:path w="5886450" h="342900">
                <a:moveTo>
                  <a:pt x="0" y="0"/>
                </a:moveTo>
                <a:lnTo>
                  <a:pt x="5886450" y="0"/>
                </a:lnTo>
                <a:lnTo>
                  <a:pt x="5886450" y="342903"/>
                </a:lnTo>
                <a:lnTo>
                  <a:pt x="0" y="3429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3698897" y="9400244"/>
            <a:ext cx="1016000" cy="1016635"/>
            <a:chOff x="13698897" y="9400244"/>
            <a:chExt cx="1016000" cy="1016635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00244"/>
              <a:ext cx="1016000" cy="421640"/>
            </a:xfrm>
            <a:custGeom>
              <a:avLst/>
              <a:gdLst/>
              <a:ahLst/>
              <a:cxnLst/>
              <a:rect l="l" t="t" r="r" b="b"/>
              <a:pathLst>
                <a:path w="1016000" h="421640">
                  <a:moveTo>
                    <a:pt x="24777" y="346862"/>
                  </a:moveTo>
                  <a:lnTo>
                    <a:pt x="0" y="346862"/>
                  </a:lnTo>
                  <a:lnTo>
                    <a:pt x="0" y="371640"/>
                  </a:lnTo>
                  <a:lnTo>
                    <a:pt x="24777" y="371640"/>
                  </a:lnTo>
                  <a:lnTo>
                    <a:pt x="24777" y="346862"/>
                  </a:lnTo>
                  <a:close/>
                </a:path>
                <a:path w="1016000" h="421640">
                  <a:moveTo>
                    <a:pt x="123875" y="198208"/>
                  </a:moveTo>
                  <a:lnTo>
                    <a:pt x="99098" y="198208"/>
                  </a:lnTo>
                  <a:lnTo>
                    <a:pt x="74320" y="198208"/>
                  </a:lnTo>
                  <a:lnTo>
                    <a:pt x="49542" y="198208"/>
                  </a:lnTo>
                  <a:lnTo>
                    <a:pt x="49542" y="272542"/>
                  </a:lnTo>
                  <a:lnTo>
                    <a:pt x="24777" y="272542"/>
                  </a:lnTo>
                  <a:lnTo>
                    <a:pt x="24777" y="222986"/>
                  </a:lnTo>
                  <a:lnTo>
                    <a:pt x="0" y="222986"/>
                  </a:lnTo>
                  <a:lnTo>
                    <a:pt x="0" y="297307"/>
                  </a:lnTo>
                  <a:lnTo>
                    <a:pt x="24777" y="297307"/>
                  </a:lnTo>
                  <a:lnTo>
                    <a:pt x="49542" y="297307"/>
                  </a:lnTo>
                  <a:lnTo>
                    <a:pt x="74320" y="297307"/>
                  </a:lnTo>
                  <a:lnTo>
                    <a:pt x="74320" y="247764"/>
                  </a:lnTo>
                  <a:lnTo>
                    <a:pt x="99098" y="247764"/>
                  </a:lnTo>
                  <a:lnTo>
                    <a:pt x="99098" y="222986"/>
                  </a:lnTo>
                  <a:lnTo>
                    <a:pt x="123875" y="222986"/>
                  </a:lnTo>
                  <a:lnTo>
                    <a:pt x="123875" y="198208"/>
                  </a:lnTo>
                  <a:close/>
                </a:path>
                <a:path w="1016000" h="421640">
                  <a:moveTo>
                    <a:pt x="148653" y="322084"/>
                  </a:moveTo>
                  <a:lnTo>
                    <a:pt x="123875" y="322084"/>
                  </a:lnTo>
                  <a:lnTo>
                    <a:pt x="123875" y="346862"/>
                  </a:lnTo>
                  <a:lnTo>
                    <a:pt x="148653" y="346862"/>
                  </a:lnTo>
                  <a:lnTo>
                    <a:pt x="148653" y="322084"/>
                  </a:lnTo>
                  <a:close/>
                </a:path>
                <a:path w="1016000" h="421640">
                  <a:moveTo>
                    <a:pt x="173431" y="297307"/>
                  </a:moveTo>
                  <a:lnTo>
                    <a:pt x="148653" y="297307"/>
                  </a:lnTo>
                  <a:lnTo>
                    <a:pt x="148653" y="322084"/>
                  </a:lnTo>
                  <a:lnTo>
                    <a:pt x="173431" y="322084"/>
                  </a:lnTo>
                  <a:lnTo>
                    <a:pt x="173431" y="297307"/>
                  </a:lnTo>
                  <a:close/>
                </a:path>
                <a:path w="1016000" h="421640">
                  <a:moveTo>
                    <a:pt x="173431" y="198208"/>
                  </a:moveTo>
                  <a:lnTo>
                    <a:pt x="148653" y="198208"/>
                  </a:lnTo>
                  <a:lnTo>
                    <a:pt x="148653" y="222986"/>
                  </a:lnTo>
                  <a:lnTo>
                    <a:pt x="173431" y="222986"/>
                  </a:lnTo>
                  <a:lnTo>
                    <a:pt x="173431" y="198208"/>
                  </a:lnTo>
                  <a:close/>
                </a:path>
                <a:path w="1016000" h="421640">
                  <a:moveTo>
                    <a:pt x="222973" y="247764"/>
                  </a:moveTo>
                  <a:lnTo>
                    <a:pt x="222973" y="247764"/>
                  </a:lnTo>
                  <a:lnTo>
                    <a:pt x="99098" y="247764"/>
                  </a:lnTo>
                  <a:lnTo>
                    <a:pt x="99098" y="297307"/>
                  </a:lnTo>
                  <a:lnTo>
                    <a:pt x="74320" y="297307"/>
                  </a:lnTo>
                  <a:lnTo>
                    <a:pt x="74320" y="322084"/>
                  </a:lnTo>
                  <a:lnTo>
                    <a:pt x="49542" y="322084"/>
                  </a:lnTo>
                  <a:lnTo>
                    <a:pt x="49542" y="346862"/>
                  </a:lnTo>
                  <a:lnTo>
                    <a:pt x="74320" y="346862"/>
                  </a:lnTo>
                  <a:lnTo>
                    <a:pt x="99098" y="346862"/>
                  </a:lnTo>
                  <a:lnTo>
                    <a:pt x="99098" y="322084"/>
                  </a:lnTo>
                  <a:lnTo>
                    <a:pt x="123875" y="322084"/>
                  </a:lnTo>
                  <a:lnTo>
                    <a:pt x="123875" y="272542"/>
                  </a:lnTo>
                  <a:lnTo>
                    <a:pt x="148653" y="272542"/>
                  </a:lnTo>
                  <a:lnTo>
                    <a:pt x="173431" y="272542"/>
                  </a:lnTo>
                  <a:lnTo>
                    <a:pt x="173431" y="297307"/>
                  </a:lnTo>
                  <a:lnTo>
                    <a:pt x="198208" y="297307"/>
                  </a:lnTo>
                  <a:lnTo>
                    <a:pt x="198208" y="272542"/>
                  </a:lnTo>
                  <a:lnTo>
                    <a:pt x="222973" y="272542"/>
                  </a:lnTo>
                  <a:lnTo>
                    <a:pt x="222973" y="247764"/>
                  </a:lnTo>
                  <a:close/>
                </a:path>
                <a:path w="1016000" h="421640">
                  <a:moveTo>
                    <a:pt x="247751" y="99110"/>
                  </a:moveTo>
                  <a:lnTo>
                    <a:pt x="222973" y="99110"/>
                  </a:lnTo>
                  <a:lnTo>
                    <a:pt x="222973" y="123875"/>
                  </a:lnTo>
                  <a:lnTo>
                    <a:pt x="247751" y="123875"/>
                  </a:lnTo>
                  <a:lnTo>
                    <a:pt x="247751" y="99110"/>
                  </a:lnTo>
                  <a:close/>
                </a:path>
                <a:path w="1016000" h="421640">
                  <a:moveTo>
                    <a:pt x="247751" y="0"/>
                  </a:moveTo>
                  <a:lnTo>
                    <a:pt x="222973" y="0"/>
                  </a:lnTo>
                  <a:lnTo>
                    <a:pt x="198208" y="0"/>
                  </a:lnTo>
                  <a:lnTo>
                    <a:pt x="198208" y="74333"/>
                  </a:lnTo>
                  <a:lnTo>
                    <a:pt x="222973" y="74333"/>
                  </a:lnTo>
                  <a:lnTo>
                    <a:pt x="247751" y="74333"/>
                  </a:lnTo>
                  <a:lnTo>
                    <a:pt x="247751" y="49555"/>
                  </a:lnTo>
                  <a:lnTo>
                    <a:pt x="222973" y="49555"/>
                  </a:lnTo>
                  <a:lnTo>
                    <a:pt x="222973" y="24777"/>
                  </a:lnTo>
                  <a:lnTo>
                    <a:pt x="247751" y="24777"/>
                  </a:lnTo>
                  <a:lnTo>
                    <a:pt x="247751" y="0"/>
                  </a:lnTo>
                  <a:close/>
                </a:path>
                <a:path w="1016000" h="421640">
                  <a:moveTo>
                    <a:pt x="272529" y="24777"/>
                  </a:moveTo>
                  <a:lnTo>
                    <a:pt x="247751" y="24777"/>
                  </a:lnTo>
                  <a:lnTo>
                    <a:pt x="247751" y="49555"/>
                  </a:lnTo>
                  <a:lnTo>
                    <a:pt x="272529" y="49555"/>
                  </a:lnTo>
                  <a:lnTo>
                    <a:pt x="272529" y="24777"/>
                  </a:lnTo>
                  <a:close/>
                </a:path>
                <a:path w="1016000" h="421640">
                  <a:moveTo>
                    <a:pt x="346849" y="371640"/>
                  </a:moveTo>
                  <a:lnTo>
                    <a:pt x="322084" y="371640"/>
                  </a:lnTo>
                  <a:lnTo>
                    <a:pt x="322084" y="346862"/>
                  </a:lnTo>
                  <a:lnTo>
                    <a:pt x="297307" y="346862"/>
                  </a:lnTo>
                  <a:lnTo>
                    <a:pt x="297307" y="396417"/>
                  </a:lnTo>
                  <a:lnTo>
                    <a:pt x="322084" y="396417"/>
                  </a:lnTo>
                  <a:lnTo>
                    <a:pt x="346849" y="396417"/>
                  </a:lnTo>
                  <a:lnTo>
                    <a:pt x="346849" y="371640"/>
                  </a:lnTo>
                  <a:close/>
                </a:path>
                <a:path w="1016000" h="421640">
                  <a:moveTo>
                    <a:pt x="346849" y="247764"/>
                  </a:moveTo>
                  <a:lnTo>
                    <a:pt x="322084" y="247764"/>
                  </a:lnTo>
                  <a:lnTo>
                    <a:pt x="297307" y="247764"/>
                  </a:lnTo>
                  <a:lnTo>
                    <a:pt x="272529" y="247764"/>
                  </a:lnTo>
                  <a:lnTo>
                    <a:pt x="272529" y="222986"/>
                  </a:lnTo>
                  <a:lnTo>
                    <a:pt x="247751" y="222986"/>
                  </a:lnTo>
                  <a:lnTo>
                    <a:pt x="222973" y="222986"/>
                  </a:lnTo>
                  <a:lnTo>
                    <a:pt x="222973" y="247764"/>
                  </a:lnTo>
                  <a:lnTo>
                    <a:pt x="247751" y="247764"/>
                  </a:lnTo>
                  <a:lnTo>
                    <a:pt x="247751" y="272542"/>
                  </a:lnTo>
                  <a:lnTo>
                    <a:pt x="222973" y="272542"/>
                  </a:lnTo>
                  <a:lnTo>
                    <a:pt x="222973" y="297307"/>
                  </a:lnTo>
                  <a:lnTo>
                    <a:pt x="247751" y="297307"/>
                  </a:lnTo>
                  <a:lnTo>
                    <a:pt x="247751" y="371640"/>
                  </a:lnTo>
                  <a:lnTo>
                    <a:pt x="222973" y="371640"/>
                  </a:lnTo>
                  <a:lnTo>
                    <a:pt x="222973" y="346862"/>
                  </a:lnTo>
                  <a:lnTo>
                    <a:pt x="198208" y="346862"/>
                  </a:lnTo>
                  <a:lnTo>
                    <a:pt x="198208" y="322084"/>
                  </a:lnTo>
                  <a:lnTo>
                    <a:pt x="173431" y="322084"/>
                  </a:lnTo>
                  <a:lnTo>
                    <a:pt x="173431" y="346862"/>
                  </a:lnTo>
                  <a:lnTo>
                    <a:pt x="148653" y="346862"/>
                  </a:lnTo>
                  <a:lnTo>
                    <a:pt x="148653" y="371640"/>
                  </a:lnTo>
                  <a:lnTo>
                    <a:pt x="173431" y="371640"/>
                  </a:lnTo>
                  <a:lnTo>
                    <a:pt x="173431" y="396417"/>
                  </a:lnTo>
                  <a:lnTo>
                    <a:pt x="198208" y="396417"/>
                  </a:lnTo>
                  <a:lnTo>
                    <a:pt x="222973" y="396417"/>
                  </a:lnTo>
                  <a:lnTo>
                    <a:pt x="247751" y="396417"/>
                  </a:lnTo>
                  <a:lnTo>
                    <a:pt x="247751" y="421182"/>
                  </a:lnTo>
                  <a:lnTo>
                    <a:pt x="272529" y="421182"/>
                  </a:lnTo>
                  <a:lnTo>
                    <a:pt x="272529" y="272542"/>
                  </a:lnTo>
                  <a:lnTo>
                    <a:pt x="297307" y="272542"/>
                  </a:lnTo>
                  <a:lnTo>
                    <a:pt x="322084" y="272542"/>
                  </a:lnTo>
                  <a:lnTo>
                    <a:pt x="322084" y="297307"/>
                  </a:lnTo>
                  <a:lnTo>
                    <a:pt x="346849" y="297307"/>
                  </a:lnTo>
                  <a:lnTo>
                    <a:pt x="346849" y="247764"/>
                  </a:lnTo>
                  <a:close/>
                </a:path>
                <a:path w="1016000" h="421640">
                  <a:moveTo>
                    <a:pt x="346849" y="123875"/>
                  </a:moveTo>
                  <a:lnTo>
                    <a:pt x="322084" y="123875"/>
                  </a:lnTo>
                  <a:lnTo>
                    <a:pt x="322084" y="99110"/>
                  </a:lnTo>
                  <a:lnTo>
                    <a:pt x="297307" y="99110"/>
                  </a:lnTo>
                  <a:lnTo>
                    <a:pt x="297307" y="123875"/>
                  </a:lnTo>
                  <a:lnTo>
                    <a:pt x="272529" y="123875"/>
                  </a:lnTo>
                  <a:lnTo>
                    <a:pt x="247751" y="123875"/>
                  </a:lnTo>
                  <a:lnTo>
                    <a:pt x="247751" y="173431"/>
                  </a:lnTo>
                  <a:lnTo>
                    <a:pt x="222973" y="173431"/>
                  </a:lnTo>
                  <a:lnTo>
                    <a:pt x="222973" y="123875"/>
                  </a:lnTo>
                  <a:lnTo>
                    <a:pt x="198208" y="123875"/>
                  </a:lnTo>
                  <a:lnTo>
                    <a:pt x="198208" y="222986"/>
                  </a:lnTo>
                  <a:lnTo>
                    <a:pt x="222973" y="222986"/>
                  </a:lnTo>
                  <a:lnTo>
                    <a:pt x="222973" y="198208"/>
                  </a:lnTo>
                  <a:lnTo>
                    <a:pt x="247751" y="198208"/>
                  </a:lnTo>
                  <a:lnTo>
                    <a:pt x="272529" y="198208"/>
                  </a:lnTo>
                  <a:lnTo>
                    <a:pt x="297307" y="198208"/>
                  </a:lnTo>
                  <a:lnTo>
                    <a:pt x="297307" y="173431"/>
                  </a:lnTo>
                  <a:lnTo>
                    <a:pt x="272529" y="173431"/>
                  </a:lnTo>
                  <a:lnTo>
                    <a:pt x="272529" y="148666"/>
                  </a:lnTo>
                  <a:lnTo>
                    <a:pt x="297307" y="148666"/>
                  </a:lnTo>
                  <a:lnTo>
                    <a:pt x="297307" y="173431"/>
                  </a:lnTo>
                  <a:lnTo>
                    <a:pt x="322084" y="173431"/>
                  </a:lnTo>
                  <a:lnTo>
                    <a:pt x="322084" y="148666"/>
                  </a:lnTo>
                  <a:lnTo>
                    <a:pt x="346849" y="148666"/>
                  </a:lnTo>
                  <a:lnTo>
                    <a:pt x="346849" y="123875"/>
                  </a:lnTo>
                  <a:close/>
                </a:path>
                <a:path w="1016000" h="421640">
                  <a:moveTo>
                    <a:pt x="346849" y="74333"/>
                  </a:moveTo>
                  <a:lnTo>
                    <a:pt x="322084" y="74333"/>
                  </a:lnTo>
                  <a:lnTo>
                    <a:pt x="322084" y="99110"/>
                  </a:lnTo>
                  <a:lnTo>
                    <a:pt x="346849" y="99110"/>
                  </a:lnTo>
                  <a:lnTo>
                    <a:pt x="346849" y="74333"/>
                  </a:lnTo>
                  <a:close/>
                </a:path>
                <a:path w="1016000" h="421640">
                  <a:moveTo>
                    <a:pt x="346849" y="0"/>
                  </a:moveTo>
                  <a:lnTo>
                    <a:pt x="322084" y="0"/>
                  </a:lnTo>
                  <a:lnTo>
                    <a:pt x="297307" y="0"/>
                  </a:lnTo>
                  <a:lnTo>
                    <a:pt x="297307" y="74333"/>
                  </a:lnTo>
                  <a:lnTo>
                    <a:pt x="322084" y="74333"/>
                  </a:lnTo>
                  <a:lnTo>
                    <a:pt x="322084" y="24777"/>
                  </a:lnTo>
                  <a:lnTo>
                    <a:pt x="346849" y="24777"/>
                  </a:lnTo>
                  <a:lnTo>
                    <a:pt x="346849" y="0"/>
                  </a:lnTo>
                  <a:close/>
                </a:path>
                <a:path w="1016000" h="421640">
                  <a:moveTo>
                    <a:pt x="371627" y="297307"/>
                  </a:moveTo>
                  <a:lnTo>
                    <a:pt x="346849" y="297307"/>
                  </a:lnTo>
                  <a:lnTo>
                    <a:pt x="346849" y="322084"/>
                  </a:lnTo>
                  <a:lnTo>
                    <a:pt x="322084" y="322084"/>
                  </a:lnTo>
                  <a:lnTo>
                    <a:pt x="322084" y="346862"/>
                  </a:lnTo>
                  <a:lnTo>
                    <a:pt x="346849" y="346862"/>
                  </a:lnTo>
                  <a:lnTo>
                    <a:pt x="371627" y="346862"/>
                  </a:lnTo>
                  <a:lnTo>
                    <a:pt x="371627" y="297307"/>
                  </a:lnTo>
                  <a:close/>
                </a:path>
                <a:path w="1016000" h="421640">
                  <a:moveTo>
                    <a:pt x="371627" y="24777"/>
                  </a:moveTo>
                  <a:lnTo>
                    <a:pt x="346849" y="24777"/>
                  </a:lnTo>
                  <a:lnTo>
                    <a:pt x="346849" y="74333"/>
                  </a:lnTo>
                  <a:lnTo>
                    <a:pt x="371627" y="74333"/>
                  </a:lnTo>
                  <a:lnTo>
                    <a:pt x="371627" y="24777"/>
                  </a:lnTo>
                  <a:close/>
                </a:path>
                <a:path w="1016000" h="421640">
                  <a:moveTo>
                    <a:pt x="396405" y="346862"/>
                  </a:moveTo>
                  <a:lnTo>
                    <a:pt x="371627" y="346862"/>
                  </a:lnTo>
                  <a:lnTo>
                    <a:pt x="371627" y="371640"/>
                  </a:lnTo>
                  <a:lnTo>
                    <a:pt x="396405" y="371640"/>
                  </a:lnTo>
                  <a:lnTo>
                    <a:pt x="396405" y="346862"/>
                  </a:lnTo>
                  <a:close/>
                </a:path>
                <a:path w="1016000" h="421640">
                  <a:moveTo>
                    <a:pt x="396405" y="99110"/>
                  </a:moveTo>
                  <a:lnTo>
                    <a:pt x="371627" y="99110"/>
                  </a:lnTo>
                  <a:lnTo>
                    <a:pt x="346849" y="99110"/>
                  </a:lnTo>
                  <a:lnTo>
                    <a:pt x="346849" y="123875"/>
                  </a:lnTo>
                  <a:lnTo>
                    <a:pt x="371627" y="123875"/>
                  </a:lnTo>
                  <a:lnTo>
                    <a:pt x="396405" y="123875"/>
                  </a:lnTo>
                  <a:lnTo>
                    <a:pt x="396405" y="99110"/>
                  </a:lnTo>
                  <a:close/>
                </a:path>
                <a:path w="1016000" h="421640">
                  <a:moveTo>
                    <a:pt x="445960" y="0"/>
                  </a:moveTo>
                  <a:lnTo>
                    <a:pt x="421182" y="0"/>
                  </a:lnTo>
                  <a:lnTo>
                    <a:pt x="396405" y="0"/>
                  </a:lnTo>
                  <a:lnTo>
                    <a:pt x="396405" y="49555"/>
                  </a:lnTo>
                  <a:lnTo>
                    <a:pt x="421182" y="49555"/>
                  </a:lnTo>
                  <a:lnTo>
                    <a:pt x="421182" y="24777"/>
                  </a:lnTo>
                  <a:lnTo>
                    <a:pt x="445960" y="24777"/>
                  </a:lnTo>
                  <a:lnTo>
                    <a:pt x="445960" y="0"/>
                  </a:lnTo>
                  <a:close/>
                </a:path>
                <a:path w="1016000" h="421640">
                  <a:moveTo>
                    <a:pt x="495503" y="0"/>
                  </a:moveTo>
                  <a:lnTo>
                    <a:pt x="470725" y="0"/>
                  </a:lnTo>
                  <a:lnTo>
                    <a:pt x="470725" y="24777"/>
                  </a:lnTo>
                  <a:lnTo>
                    <a:pt x="495503" y="24777"/>
                  </a:lnTo>
                  <a:lnTo>
                    <a:pt x="495503" y="0"/>
                  </a:lnTo>
                  <a:close/>
                </a:path>
                <a:path w="1016000" h="421640">
                  <a:moveTo>
                    <a:pt x="569836" y="247764"/>
                  </a:moveTo>
                  <a:lnTo>
                    <a:pt x="545058" y="247764"/>
                  </a:lnTo>
                  <a:lnTo>
                    <a:pt x="545058" y="272542"/>
                  </a:lnTo>
                  <a:lnTo>
                    <a:pt x="569836" y="272542"/>
                  </a:lnTo>
                  <a:lnTo>
                    <a:pt x="569836" y="247764"/>
                  </a:lnTo>
                  <a:close/>
                </a:path>
                <a:path w="1016000" h="421640">
                  <a:moveTo>
                    <a:pt x="569836" y="0"/>
                  </a:moveTo>
                  <a:lnTo>
                    <a:pt x="545058" y="0"/>
                  </a:lnTo>
                  <a:lnTo>
                    <a:pt x="545058" y="24777"/>
                  </a:lnTo>
                  <a:lnTo>
                    <a:pt x="569836" y="24777"/>
                  </a:lnTo>
                  <a:lnTo>
                    <a:pt x="569836" y="0"/>
                  </a:lnTo>
                  <a:close/>
                </a:path>
                <a:path w="1016000" h="421640">
                  <a:moveTo>
                    <a:pt x="594614" y="297307"/>
                  </a:moveTo>
                  <a:lnTo>
                    <a:pt x="569836" y="297307"/>
                  </a:lnTo>
                  <a:lnTo>
                    <a:pt x="569836" y="322084"/>
                  </a:lnTo>
                  <a:lnTo>
                    <a:pt x="594614" y="322084"/>
                  </a:lnTo>
                  <a:lnTo>
                    <a:pt x="594614" y="297307"/>
                  </a:lnTo>
                  <a:close/>
                </a:path>
                <a:path w="1016000" h="421640">
                  <a:moveTo>
                    <a:pt x="619379" y="346862"/>
                  </a:moveTo>
                  <a:lnTo>
                    <a:pt x="594614" y="346862"/>
                  </a:lnTo>
                  <a:lnTo>
                    <a:pt x="569836" y="346862"/>
                  </a:lnTo>
                  <a:lnTo>
                    <a:pt x="569836" y="371640"/>
                  </a:lnTo>
                  <a:lnTo>
                    <a:pt x="594614" y="371640"/>
                  </a:lnTo>
                  <a:lnTo>
                    <a:pt x="619379" y="371640"/>
                  </a:lnTo>
                  <a:lnTo>
                    <a:pt x="619379" y="346862"/>
                  </a:lnTo>
                  <a:close/>
                </a:path>
                <a:path w="1016000" h="421640">
                  <a:moveTo>
                    <a:pt x="619379" y="198208"/>
                  </a:moveTo>
                  <a:lnTo>
                    <a:pt x="594614" y="198208"/>
                  </a:lnTo>
                  <a:lnTo>
                    <a:pt x="594614" y="247764"/>
                  </a:lnTo>
                  <a:lnTo>
                    <a:pt x="619379" y="247764"/>
                  </a:lnTo>
                  <a:lnTo>
                    <a:pt x="619379" y="198208"/>
                  </a:lnTo>
                  <a:close/>
                </a:path>
                <a:path w="1016000" h="421640">
                  <a:moveTo>
                    <a:pt x="619379" y="148666"/>
                  </a:moveTo>
                  <a:lnTo>
                    <a:pt x="594614" y="148666"/>
                  </a:lnTo>
                  <a:lnTo>
                    <a:pt x="594614" y="173431"/>
                  </a:lnTo>
                  <a:lnTo>
                    <a:pt x="619379" y="173431"/>
                  </a:lnTo>
                  <a:lnTo>
                    <a:pt x="619379" y="148666"/>
                  </a:lnTo>
                  <a:close/>
                </a:path>
                <a:path w="1016000" h="421640">
                  <a:moveTo>
                    <a:pt x="619379" y="49555"/>
                  </a:moveTo>
                  <a:lnTo>
                    <a:pt x="594614" y="49555"/>
                  </a:lnTo>
                  <a:lnTo>
                    <a:pt x="594614" y="74333"/>
                  </a:lnTo>
                  <a:lnTo>
                    <a:pt x="619379" y="74333"/>
                  </a:lnTo>
                  <a:lnTo>
                    <a:pt x="619379" y="49555"/>
                  </a:lnTo>
                  <a:close/>
                </a:path>
                <a:path w="1016000" h="421640">
                  <a:moveTo>
                    <a:pt x="644156" y="297307"/>
                  </a:moveTo>
                  <a:lnTo>
                    <a:pt x="619379" y="297307"/>
                  </a:lnTo>
                  <a:lnTo>
                    <a:pt x="619379" y="322084"/>
                  </a:lnTo>
                  <a:lnTo>
                    <a:pt x="644156" y="322084"/>
                  </a:lnTo>
                  <a:lnTo>
                    <a:pt x="644156" y="297307"/>
                  </a:lnTo>
                  <a:close/>
                </a:path>
                <a:path w="1016000" h="421640">
                  <a:moveTo>
                    <a:pt x="668934" y="371640"/>
                  </a:moveTo>
                  <a:lnTo>
                    <a:pt x="644156" y="371640"/>
                  </a:lnTo>
                  <a:lnTo>
                    <a:pt x="619379" y="371640"/>
                  </a:lnTo>
                  <a:lnTo>
                    <a:pt x="619379" y="396417"/>
                  </a:lnTo>
                  <a:lnTo>
                    <a:pt x="644156" y="396417"/>
                  </a:lnTo>
                  <a:lnTo>
                    <a:pt x="644156" y="421182"/>
                  </a:lnTo>
                  <a:lnTo>
                    <a:pt x="668934" y="421182"/>
                  </a:lnTo>
                  <a:lnTo>
                    <a:pt x="668934" y="371640"/>
                  </a:lnTo>
                  <a:close/>
                </a:path>
                <a:path w="1016000" h="421640">
                  <a:moveTo>
                    <a:pt x="668934" y="148666"/>
                  </a:moveTo>
                  <a:lnTo>
                    <a:pt x="644156" y="148666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48666"/>
                  </a:lnTo>
                  <a:close/>
                </a:path>
                <a:path w="1016000" h="421640">
                  <a:moveTo>
                    <a:pt x="668934" y="99110"/>
                  </a:moveTo>
                  <a:lnTo>
                    <a:pt x="644156" y="99110"/>
                  </a:lnTo>
                  <a:lnTo>
                    <a:pt x="619379" y="99110"/>
                  </a:lnTo>
                  <a:lnTo>
                    <a:pt x="594614" y="99110"/>
                  </a:lnTo>
                  <a:lnTo>
                    <a:pt x="594614" y="123875"/>
                  </a:lnTo>
                  <a:lnTo>
                    <a:pt x="619379" y="123875"/>
                  </a:lnTo>
                  <a:lnTo>
                    <a:pt x="644156" y="123875"/>
                  </a:lnTo>
                  <a:lnTo>
                    <a:pt x="668934" y="123875"/>
                  </a:lnTo>
                  <a:lnTo>
                    <a:pt x="668934" y="99110"/>
                  </a:lnTo>
                  <a:close/>
                </a:path>
                <a:path w="1016000" h="421640">
                  <a:moveTo>
                    <a:pt x="668934" y="0"/>
                  </a:moveTo>
                  <a:lnTo>
                    <a:pt x="644156" y="0"/>
                  </a:lnTo>
                  <a:lnTo>
                    <a:pt x="644156" y="24777"/>
                  </a:lnTo>
                  <a:lnTo>
                    <a:pt x="668934" y="24777"/>
                  </a:lnTo>
                  <a:lnTo>
                    <a:pt x="668934" y="0"/>
                  </a:lnTo>
                  <a:close/>
                </a:path>
                <a:path w="1016000" h="421640">
                  <a:moveTo>
                    <a:pt x="693712" y="247764"/>
                  </a:moveTo>
                  <a:lnTo>
                    <a:pt x="668934" y="247764"/>
                  </a:lnTo>
                  <a:lnTo>
                    <a:pt x="668934" y="198208"/>
                  </a:lnTo>
                  <a:lnTo>
                    <a:pt x="644156" y="198208"/>
                  </a:lnTo>
                  <a:lnTo>
                    <a:pt x="644156" y="247764"/>
                  </a:lnTo>
                  <a:lnTo>
                    <a:pt x="619379" y="247764"/>
                  </a:lnTo>
                  <a:lnTo>
                    <a:pt x="619379" y="272542"/>
                  </a:lnTo>
                  <a:lnTo>
                    <a:pt x="644156" y="272542"/>
                  </a:lnTo>
                  <a:lnTo>
                    <a:pt x="668934" y="272542"/>
                  </a:lnTo>
                  <a:lnTo>
                    <a:pt x="693712" y="272542"/>
                  </a:lnTo>
                  <a:lnTo>
                    <a:pt x="693712" y="247764"/>
                  </a:lnTo>
                  <a:close/>
                </a:path>
                <a:path w="1016000" h="421640">
                  <a:moveTo>
                    <a:pt x="718489" y="371640"/>
                  </a:moveTo>
                  <a:lnTo>
                    <a:pt x="693712" y="371640"/>
                  </a:lnTo>
                  <a:lnTo>
                    <a:pt x="693712" y="396417"/>
                  </a:lnTo>
                  <a:lnTo>
                    <a:pt x="718489" y="396417"/>
                  </a:lnTo>
                  <a:lnTo>
                    <a:pt x="718489" y="371640"/>
                  </a:lnTo>
                  <a:close/>
                </a:path>
                <a:path w="1016000" h="421640">
                  <a:moveTo>
                    <a:pt x="718489" y="322084"/>
                  </a:moveTo>
                  <a:lnTo>
                    <a:pt x="693712" y="322084"/>
                  </a:lnTo>
                  <a:lnTo>
                    <a:pt x="668934" y="322084"/>
                  </a:lnTo>
                  <a:lnTo>
                    <a:pt x="644156" y="322084"/>
                  </a:lnTo>
                  <a:lnTo>
                    <a:pt x="644156" y="346862"/>
                  </a:lnTo>
                  <a:lnTo>
                    <a:pt x="668934" y="346862"/>
                  </a:lnTo>
                  <a:lnTo>
                    <a:pt x="693712" y="346862"/>
                  </a:lnTo>
                  <a:lnTo>
                    <a:pt x="718489" y="346862"/>
                  </a:lnTo>
                  <a:lnTo>
                    <a:pt x="718489" y="322084"/>
                  </a:lnTo>
                  <a:close/>
                </a:path>
                <a:path w="1016000" h="421640">
                  <a:moveTo>
                    <a:pt x="718489" y="272542"/>
                  </a:moveTo>
                  <a:lnTo>
                    <a:pt x="693712" y="272542"/>
                  </a:lnTo>
                  <a:lnTo>
                    <a:pt x="693712" y="297307"/>
                  </a:lnTo>
                  <a:lnTo>
                    <a:pt x="718489" y="297307"/>
                  </a:lnTo>
                  <a:lnTo>
                    <a:pt x="718489" y="272542"/>
                  </a:lnTo>
                  <a:close/>
                </a:path>
                <a:path w="1016000" h="421640">
                  <a:moveTo>
                    <a:pt x="718489" y="99110"/>
                  </a:moveTo>
                  <a:lnTo>
                    <a:pt x="693712" y="99110"/>
                  </a:lnTo>
                  <a:lnTo>
                    <a:pt x="693712" y="123875"/>
                  </a:lnTo>
                  <a:lnTo>
                    <a:pt x="668934" y="123875"/>
                  </a:lnTo>
                  <a:lnTo>
                    <a:pt x="668934" y="148666"/>
                  </a:lnTo>
                  <a:lnTo>
                    <a:pt x="693712" y="148666"/>
                  </a:lnTo>
                  <a:lnTo>
                    <a:pt x="693712" y="198208"/>
                  </a:lnTo>
                  <a:lnTo>
                    <a:pt x="718489" y="198208"/>
                  </a:lnTo>
                  <a:lnTo>
                    <a:pt x="718489" y="99110"/>
                  </a:lnTo>
                  <a:close/>
                </a:path>
                <a:path w="1016000" h="421640">
                  <a:moveTo>
                    <a:pt x="743254" y="297307"/>
                  </a:moveTo>
                  <a:lnTo>
                    <a:pt x="718489" y="297307"/>
                  </a:lnTo>
                  <a:lnTo>
                    <a:pt x="718489" y="322084"/>
                  </a:lnTo>
                  <a:lnTo>
                    <a:pt x="743254" y="322084"/>
                  </a:lnTo>
                  <a:lnTo>
                    <a:pt x="743254" y="297307"/>
                  </a:lnTo>
                  <a:close/>
                </a:path>
                <a:path w="1016000" h="421640">
                  <a:moveTo>
                    <a:pt x="768032" y="346862"/>
                  </a:moveTo>
                  <a:lnTo>
                    <a:pt x="743254" y="346862"/>
                  </a:lnTo>
                  <a:lnTo>
                    <a:pt x="743254" y="371640"/>
                  </a:lnTo>
                  <a:lnTo>
                    <a:pt x="768032" y="371640"/>
                  </a:lnTo>
                  <a:lnTo>
                    <a:pt x="768032" y="346862"/>
                  </a:lnTo>
                  <a:close/>
                </a:path>
                <a:path w="1016000" h="421640">
                  <a:moveTo>
                    <a:pt x="768032" y="148666"/>
                  </a:moveTo>
                  <a:lnTo>
                    <a:pt x="743254" y="148666"/>
                  </a:lnTo>
                  <a:lnTo>
                    <a:pt x="743254" y="198208"/>
                  </a:lnTo>
                  <a:lnTo>
                    <a:pt x="768032" y="198208"/>
                  </a:lnTo>
                  <a:lnTo>
                    <a:pt x="768032" y="148666"/>
                  </a:lnTo>
                  <a:close/>
                </a:path>
                <a:path w="1016000" h="421640">
                  <a:moveTo>
                    <a:pt x="817587" y="371640"/>
                  </a:moveTo>
                  <a:lnTo>
                    <a:pt x="792810" y="371640"/>
                  </a:lnTo>
                  <a:lnTo>
                    <a:pt x="792810" y="396417"/>
                  </a:lnTo>
                  <a:lnTo>
                    <a:pt x="817587" y="396417"/>
                  </a:lnTo>
                  <a:lnTo>
                    <a:pt x="817587" y="371640"/>
                  </a:lnTo>
                  <a:close/>
                </a:path>
                <a:path w="1016000" h="421640">
                  <a:moveTo>
                    <a:pt x="842365" y="346862"/>
                  </a:moveTo>
                  <a:lnTo>
                    <a:pt x="817587" y="346862"/>
                  </a:lnTo>
                  <a:lnTo>
                    <a:pt x="817587" y="371640"/>
                  </a:lnTo>
                  <a:lnTo>
                    <a:pt x="842365" y="371640"/>
                  </a:lnTo>
                  <a:lnTo>
                    <a:pt x="842365" y="346862"/>
                  </a:lnTo>
                  <a:close/>
                </a:path>
                <a:path w="1016000" h="421640">
                  <a:moveTo>
                    <a:pt x="867130" y="371640"/>
                  </a:moveTo>
                  <a:lnTo>
                    <a:pt x="842365" y="371640"/>
                  </a:lnTo>
                  <a:lnTo>
                    <a:pt x="842365" y="396417"/>
                  </a:lnTo>
                  <a:lnTo>
                    <a:pt x="867130" y="396417"/>
                  </a:lnTo>
                  <a:lnTo>
                    <a:pt x="867130" y="371640"/>
                  </a:lnTo>
                  <a:close/>
                </a:path>
                <a:path w="1016000" h="421640">
                  <a:moveTo>
                    <a:pt x="916686" y="372287"/>
                  </a:moveTo>
                  <a:lnTo>
                    <a:pt x="891921" y="372287"/>
                  </a:lnTo>
                  <a:lnTo>
                    <a:pt x="891921" y="396417"/>
                  </a:lnTo>
                  <a:lnTo>
                    <a:pt x="916686" y="396417"/>
                  </a:lnTo>
                  <a:lnTo>
                    <a:pt x="916686" y="372287"/>
                  </a:lnTo>
                  <a:close/>
                </a:path>
                <a:path w="1016000" h="421640">
                  <a:moveTo>
                    <a:pt x="1015796" y="198208"/>
                  </a:moveTo>
                  <a:lnTo>
                    <a:pt x="991019" y="198208"/>
                  </a:lnTo>
                  <a:lnTo>
                    <a:pt x="966241" y="198208"/>
                  </a:lnTo>
                  <a:lnTo>
                    <a:pt x="941463" y="198208"/>
                  </a:lnTo>
                  <a:lnTo>
                    <a:pt x="941463" y="247764"/>
                  </a:lnTo>
                  <a:lnTo>
                    <a:pt x="966241" y="247764"/>
                  </a:lnTo>
                  <a:lnTo>
                    <a:pt x="991019" y="247764"/>
                  </a:lnTo>
                  <a:lnTo>
                    <a:pt x="1015796" y="247764"/>
                  </a:lnTo>
                  <a:lnTo>
                    <a:pt x="1015796" y="1982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97992" y="9400422"/>
              <a:ext cx="916940" cy="594995"/>
            </a:xfrm>
            <a:custGeom>
              <a:avLst/>
              <a:gdLst/>
              <a:ahLst/>
              <a:cxnLst/>
              <a:rect l="l" t="t" r="r" b="b"/>
              <a:pathLst>
                <a:path w="916940" h="594995">
                  <a:moveTo>
                    <a:pt x="148653" y="421005"/>
                  </a:moveTo>
                  <a:lnTo>
                    <a:pt x="123875" y="421005"/>
                  </a:lnTo>
                  <a:lnTo>
                    <a:pt x="123875" y="445782"/>
                  </a:lnTo>
                  <a:lnTo>
                    <a:pt x="148653" y="445782"/>
                  </a:lnTo>
                  <a:lnTo>
                    <a:pt x="148653" y="421005"/>
                  </a:lnTo>
                  <a:close/>
                </a:path>
                <a:path w="916940" h="594995">
                  <a:moveTo>
                    <a:pt x="198208" y="520115"/>
                  </a:moveTo>
                  <a:lnTo>
                    <a:pt x="173431" y="520115"/>
                  </a:lnTo>
                  <a:lnTo>
                    <a:pt x="173431" y="495338"/>
                  </a:lnTo>
                  <a:lnTo>
                    <a:pt x="148653" y="495338"/>
                  </a:lnTo>
                  <a:lnTo>
                    <a:pt x="123875" y="495338"/>
                  </a:lnTo>
                  <a:lnTo>
                    <a:pt x="123875" y="445782"/>
                  </a:lnTo>
                  <a:lnTo>
                    <a:pt x="99110" y="445782"/>
                  </a:lnTo>
                  <a:lnTo>
                    <a:pt x="99110" y="495338"/>
                  </a:lnTo>
                  <a:lnTo>
                    <a:pt x="74333" y="495338"/>
                  </a:lnTo>
                  <a:lnTo>
                    <a:pt x="49555" y="495338"/>
                  </a:lnTo>
                  <a:lnTo>
                    <a:pt x="49555" y="470560"/>
                  </a:lnTo>
                  <a:lnTo>
                    <a:pt x="74333" y="470560"/>
                  </a:lnTo>
                  <a:lnTo>
                    <a:pt x="74333" y="445782"/>
                  </a:lnTo>
                  <a:lnTo>
                    <a:pt x="49555" y="445782"/>
                  </a:lnTo>
                  <a:lnTo>
                    <a:pt x="49555" y="421005"/>
                  </a:lnTo>
                  <a:lnTo>
                    <a:pt x="74333" y="421005"/>
                  </a:lnTo>
                  <a:lnTo>
                    <a:pt x="74333" y="396240"/>
                  </a:lnTo>
                  <a:lnTo>
                    <a:pt x="49555" y="396240"/>
                  </a:lnTo>
                  <a:lnTo>
                    <a:pt x="49555" y="371462"/>
                  </a:lnTo>
                  <a:lnTo>
                    <a:pt x="24777" y="371462"/>
                  </a:lnTo>
                  <a:lnTo>
                    <a:pt x="24777" y="396240"/>
                  </a:lnTo>
                  <a:lnTo>
                    <a:pt x="0" y="396240"/>
                  </a:lnTo>
                  <a:lnTo>
                    <a:pt x="0" y="470560"/>
                  </a:lnTo>
                  <a:lnTo>
                    <a:pt x="24777" y="470560"/>
                  </a:lnTo>
                  <a:lnTo>
                    <a:pt x="24777" y="520115"/>
                  </a:lnTo>
                  <a:lnTo>
                    <a:pt x="49555" y="520115"/>
                  </a:lnTo>
                  <a:lnTo>
                    <a:pt x="74333" y="520115"/>
                  </a:lnTo>
                  <a:lnTo>
                    <a:pt x="99110" y="520115"/>
                  </a:lnTo>
                  <a:lnTo>
                    <a:pt x="99110" y="569658"/>
                  </a:lnTo>
                  <a:lnTo>
                    <a:pt x="123875" y="569658"/>
                  </a:lnTo>
                  <a:lnTo>
                    <a:pt x="123875" y="594436"/>
                  </a:lnTo>
                  <a:lnTo>
                    <a:pt x="148653" y="594436"/>
                  </a:lnTo>
                  <a:lnTo>
                    <a:pt x="148653" y="569658"/>
                  </a:lnTo>
                  <a:lnTo>
                    <a:pt x="173431" y="569658"/>
                  </a:lnTo>
                  <a:lnTo>
                    <a:pt x="173431" y="544893"/>
                  </a:lnTo>
                  <a:lnTo>
                    <a:pt x="198208" y="544893"/>
                  </a:lnTo>
                  <a:lnTo>
                    <a:pt x="198208" y="520115"/>
                  </a:lnTo>
                  <a:close/>
                </a:path>
                <a:path w="916940" h="594995">
                  <a:moveTo>
                    <a:pt x="222986" y="421005"/>
                  </a:moveTo>
                  <a:lnTo>
                    <a:pt x="198208" y="421005"/>
                  </a:lnTo>
                  <a:lnTo>
                    <a:pt x="198208" y="445782"/>
                  </a:lnTo>
                  <a:lnTo>
                    <a:pt x="222986" y="445782"/>
                  </a:lnTo>
                  <a:lnTo>
                    <a:pt x="222986" y="421005"/>
                  </a:lnTo>
                  <a:close/>
                </a:path>
                <a:path w="916940" h="594995">
                  <a:moveTo>
                    <a:pt x="445960" y="173380"/>
                  </a:moveTo>
                  <a:lnTo>
                    <a:pt x="421182" y="173380"/>
                  </a:lnTo>
                  <a:lnTo>
                    <a:pt x="421182" y="248310"/>
                  </a:lnTo>
                  <a:lnTo>
                    <a:pt x="445960" y="248310"/>
                  </a:lnTo>
                  <a:lnTo>
                    <a:pt x="445960" y="173380"/>
                  </a:lnTo>
                  <a:close/>
                </a:path>
                <a:path w="916940" h="594995">
                  <a:moveTo>
                    <a:pt x="470738" y="321970"/>
                  </a:moveTo>
                  <a:lnTo>
                    <a:pt x="445960" y="321970"/>
                  </a:lnTo>
                  <a:lnTo>
                    <a:pt x="445960" y="297840"/>
                  </a:lnTo>
                  <a:lnTo>
                    <a:pt x="421182" y="297840"/>
                  </a:lnTo>
                  <a:lnTo>
                    <a:pt x="421182" y="248310"/>
                  </a:lnTo>
                  <a:lnTo>
                    <a:pt x="396405" y="248310"/>
                  </a:lnTo>
                  <a:lnTo>
                    <a:pt x="396405" y="297840"/>
                  </a:lnTo>
                  <a:lnTo>
                    <a:pt x="371627" y="297840"/>
                  </a:lnTo>
                  <a:lnTo>
                    <a:pt x="371627" y="272440"/>
                  </a:lnTo>
                  <a:lnTo>
                    <a:pt x="346862" y="272440"/>
                  </a:lnTo>
                  <a:lnTo>
                    <a:pt x="346862" y="297840"/>
                  </a:lnTo>
                  <a:lnTo>
                    <a:pt x="322084" y="297840"/>
                  </a:lnTo>
                  <a:lnTo>
                    <a:pt x="322084" y="272440"/>
                  </a:lnTo>
                  <a:lnTo>
                    <a:pt x="346862" y="272440"/>
                  </a:lnTo>
                  <a:lnTo>
                    <a:pt x="346862" y="248310"/>
                  </a:lnTo>
                  <a:lnTo>
                    <a:pt x="371627" y="248310"/>
                  </a:lnTo>
                  <a:lnTo>
                    <a:pt x="396405" y="248310"/>
                  </a:lnTo>
                  <a:lnTo>
                    <a:pt x="396405" y="222910"/>
                  </a:lnTo>
                  <a:lnTo>
                    <a:pt x="371627" y="222910"/>
                  </a:lnTo>
                  <a:lnTo>
                    <a:pt x="371627" y="123850"/>
                  </a:lnTo>
                  <a:lnTo>
                    <a:pt x="346862" y="123850"/>
                  </a:lnTo>
                  <a:lnTo>
                    <a:pt x="346862" y="173380"/>
                  </a:lnTo>
                  <a:lnTo>
                    <a:pt x="322084" y="173380"/>
                  </a:lnTo>
                  <a:lnTo>
                    <a:pt x="322084" y="149250"/>
                  </a:lnTo>
                  <a:lnTo>
                    <a:pt x="297307" y="149250"/>
                  </a:lnTo>
                  <a:lnTo>
                    <a:pt x="297307" y="173380"/>
                  </a:lnTo>
                  <a:lnTo>
                    <a:pt x="272529" y="173380"/>
                  </a:lnTo>
                  <a:lnTo>
                    <a:pt x="272529" y="149250"/>
                  </a:lnTo>
                  <a:lnTo>
                    <a:pt x="247751" y="149250"/>
                  </a:lnTo>
                  <a:lnTo>
                    <a:pt x="247751" y="222910"/>
                  </a:lnTo>
                  <a:lnTo>
                    <a:pt x="272529" y="222910"/>
                  </a:lnTo>
                  <a:lnTo>
                    <a:pt x="297307" y="222910"/>
                  </a:lnTo>
                  <a:lnTo>
                    <a:pt x="297307" y="272440"/>
                  </a:lnTo>
                  <a:lnTo>
                    <a:pt x="272529" y="272440"/>
                  </a:lnTo>
                  <a:lnTo>
                    <a:pt x="272529" y="297840"/>
                  </a:lnTo>
                  <a:lnTo>
                    <a:pt x="297307" y="297840"/>
                  </a:lnTo>
                  <a:lnTo>
                    <a:pt x="297307" y="347370"/>
                  </a:lnTo>
                  <a:lnTo>
                    <a:pt x="322084" y="347370"/>
                  </a:lnTo>
                  <a:lnTo>
                    <a:pt x="322084" y="371500"/>
                  </a:lnTo>
                  <a:lnTo>
                    <a:pt x="346862" y="371500"/>
                  </a:lnTo>
                  <a:lnTo>
                    <a:pt x="346862" y="347370"/>
                  </a:lnTo>
                  <a:lnTo>
                    <a:pt x="371627" y="347370"/>
                  </a:lnTo>
                  <a:lnTo>
                    <a:pt x="371627" y="371500"/>
                  </a:lnTo>
                  <a:lnTo>
                    <a:pt x="346862" y="371500"/>
                  </a:lnTo>
                  <a:lnTo>
                    <a:pt x="346862" y="396900"/>
                  </a:lnTo>
                  <a:lnTo>
                    <a:pt x="322084" y="396900"/>
                  </a:lnTo>
                  <a:lnTo>
                    <a:pt x="322084" y="371500"/>
                  </a:lnTo>
                  <a:lnTo>
                    <a:pt x="297307" y="371500"/>
                  </a:lnTo>
                  <a:lnTo>
                    <a:pt x="297307" y="421030"/>
                  </a:lnTo>
                  <a:lnTo>
                    <a:pt x="272529" y="421030"/>
                  </a:lnTo>
                  <a:lnTo>
                    <a:pt x="272529" y="470560"/>
                  </a:lnTo>
                  <a:lnTo>
                    <a:pt x="297307" y="470560"/>
                  </a:lnTo>
                  <a:lnTo>
                    <a:pt x="297307" y="446430"/>
                  </a:lnTo>
                  <a:lnTo>
                    <a:pt x="322084" y="446430"/>
                  </a:lnTo>
                  <a:lnTo>
                    <a:pt x="322084" y="421030"/>
                  </a:lnTo>
                  <a:lnTo>
                    <a:pt x="346862" y="421030"/>
                  </a:lnTo>
                  <a:lnTo>
                    <a:pt x="371627" y="421030"/>
                  </a:lnTo>
                  <a:lnTo>
                    <a:pt x="371627" y="446430"/>
                  </a:lnTo>
                  <a:lnTo>
                    <a:pt x="396405" y="446430"/>
                  </a:lnTo>
                  <a:lnTo>
                    <a:pt x="396405" y="421030"/>
                  </a:lnTo>
                  <a:lnTo>
                    <a:pt x="421182" y="421030"/>
                  </a:lnTo>
                  <a:lnTo>
                    <a:pt x="421182" y="446430"/>
                  </a:lnTo>
                  <a:lnTo>
                    <a:pt x="445960" y="446430"/>
                  </a:lnTo>
                  <a:lnTo>
                    <a:pt x="445960" y="421030"/>
                  </a:lnTo>
                  <a:lnTo>
                    <a:pt x="470738" y="421030"/>
                  </a:lnTo>
                  <a:lnTo>
                    <a:pt x="470738" y="371500"/>
                  </a:lnTo>
                  <a:lnTo>
                    <a:pt x="445960" y="371500"/>
                  </a:lnTo>
                  <a:lnTo>
                    <a:pt x="445960" y="396900"/>
                  </a:lnTo>
                  <a:lnTo>
                    <a:pt x="421182" y="396900"/>
                  </a:lnTo>
                  <a:lnTo>
                    <a:pt x="421182" y="347370"/>
                  </a:lnTo>
                  <a:lnTo>
                    <a:pt x="396405" y="347370"/>
                  </a:lnTo>
                  <a:lnTo>
                    <a:pt x="396405" y="321970"/>
                  </a:lnTo>
                  <a:lnTo>
                    <a:pt x="421182" y="321970"/>
                  </a:lnTo>
                  <a:lnTo>
                    <a:pt x="421182" y="347370"/>
                  </a:lnTo>
                  <a:lnTo>
                    <a:pt x="445960" y="347370"/>
                  </a:lnTo>
                  <a:lnTo>
                    <a:pt x="470738" y="347370"/>
                  </a:lnTo>
                  <a:lnTo>
                    <a:pt x="470738" y="321970"/>
                  </a:lnTo>
                  <a:close/>
                </a:path>
                <a:path w="916940" h="594995">
                  <a:moveTo>
                    <a:pt x="594614" y="445782"/>
                  </a:moveTo>
                  <a:lnTo>
                    <a:pt x="569836" y="445782"/>
                  </a:lnTo>
                  <a:lnTo>
                    <a:pt x="545058" y="445782"/>
                  </a:lnTo>
                  <a:lnTo>
                    <a:pt x="545058" y="421005"/>
                  </a:lnTo>
                  <a:lnTo>
                    <a:pt x="520280" y="421005"/>
                  </a:lnTo>
                  <a:lnTo>
                    <a:pt x="520280" y="396240"/>
                  </a:lnTo>
                  <a:lnTo>
                    <a:pt x="495515" y="396240"/>
                  </a:lnTo>
                  <a:lnTo>
                    <a:pt x="495515" y="445782"/>
                  </a:lnTo>
                  <a:lnTo>
                    <a:pt x="520280" y="445782"/>
                  </a:lnTo>
                  <a:lnTo>
                    <a:pt x="520280" y="470560"/>
                  </a:lnTo>
                  <a:lnTo>
                    <a:pt x="545058" y="470560"/>
                  </a:lnTo>
                  <a:lnTo>
                    <a:pt x="569836" y="470560"/>
                  </a:lnTo>
                  <a:lnTo>
                    <a:pt x="569836" y="495338"/>
                  </a:lnTo>
                  <a:lnTo>
                    <a:pt x="594614" y="495338"/>
                  </a:lnTo>
                  <a:lnTo>
                    <a:pt x="594614" y="445782"/>
                  </a:lnTo>
                  <a:close/>
                </a:path>
                <a:path w="916940" h="594995">
                  <a:moveTo>
                    <a:pt x="644156" y="396240"/>
                  </a:moveTo>
                  <a:lnTo>
                    <a:pt x="619391" y="396240"/>
                  </a:lnTo>
                  <a:lnTo>
                    <a:pt x="619391" y="421005"/>
                  </a:lnTo>
                  <a:lnTo>
                    <a:pt x="644156" y="421005"/>
                  </a:lnTo>
                  <a:lnTo>
                    <a:pt x="644156" y="396240"/>
                  </a:lnTo>
                  <a:close/>
                </a:path>
                <a:path w="916940" h="594995">
                  <a:moveTo>
                    <a:pt x="693712" y="396240"/>
                  </a:moveTo>
                  <a:lnTo>
                    <a:pt x="668934" y="396240"/>
                  </a:lnTo>
                  <a:lnTo>
                    <a:pt x="668934" y="445782"/>
                  </a:lnTo>
                  <a:lnTo>
                    <a:pt x="693712" y="445782"/>
                  </a:lnTo>
                  <a:lnTo>
                    <a:pt x="693712" y="396240"/>
                  </a:lnTo>
                  <a:close/>
                </a:path>
                <a:path w="916940" h="594995">
                  <a:moveTo>
                    <a:pt x="743267" y="396240"/>
                  </a:moveTo>
                  <a:lnTo>
                    <a:pt x="718489" y="396240"/>
                  </a:lnTo>
                  <a:lnTo>
                    <a:pt x="718489" y="421005"/>
                  </a:lnTo>
                  <a:lnTo>
                    <a:pt x="743267" y="421005"/>
                  </a:lnTo>
                  <a:lnTo>
                    <a:pt x="743267" y="396240"/>
                  </a:lnTo>
                  <a:close/>
                </a:path>
                <a:path w="916940" h="594995">
                  <a:moveTo>
                    <a:pt x="867143" y="396240"/>
                  </a:moveTo>
                  <a:lnTo>
                    <a:pt x="842365" y="396240"/>
                  </a:lnTo>
                  <a:lnTo>
                    <a:pt x="842365" y="421005"/>
                  </a:lnTo>
                  <a:lnTo>
                    <a:pt x="867143" y="421005"/>
                  </a:lnTo>
                  <a:lnTo>
                    <a:pt x="867143" y="396240"/>
                  </a:lnTo>
                  <a:close/>
                </a:path>
                <a:path w="916940" h="594995">
                  <a:moveTo>
                    <a:pt x="916698" y="322580"/>
                  </a:moveTo>
                  <a:lnTo>
                    <a:pt x="891921" y="322580"/>
                  </a:lnTo>
                  <a:lnTo>
                    <a:pt x="867143" y="322580"/>
                  </a:lnTo>
                  <a:lnTo>
                    <a:pt x="867143" y="297180"/>
                  </a:lnTo>
                  <a:lnTo>
                    <a:pt x="842365" y="297180"/>
                  </a:lnTo>
                  <a:lnTo>
                    <a:pt x="842365" y="273050"/>
                  </a:lnTo>
                  <a:lnTo>
                    <a:pt x="817587" y="273050"/>
                  </a:lnTo>
                  <a:lnTo>
                    <a:pt x="817587" y="223520"/>
                  </a:lnTo>
                  <a:lnTo>
                    <a:pt x="792822" y="223520"/>
                  </a:lnTo>
                  <a:lnTo>
                    <a:pt x="792822" y="198120"/>
                  </a:lnTo>
                  <a:lnTo>
                    <a:pt x="768032" y="198120"/>
                  </a:lnTo>
                  <a:lnTo>
                    <a:pt x="743267" y="198120"/>
                  </a:lnTo>
                  <a:lnTo>
                    <a:pt x="743267" y="223520"/>
                  </a:lnTo>
                  <a:lnTo>
                    <a:pt x="743267" y="247650"/>
                  </a:lnTo>
                  <a:lnTo>
                    <a:pt x="718489" y="247650"/>
                  </a:lnTo>
                  <a:lnTo>
                    <a:pt x="718489" y="223520"/>
                  </a:lnTo>
                  <a:lnTo>
                    <a:pt x="743267" y="223520"/>
                  </a:lnTo>
                  <a:lnTo>
                    <a:pt x="743267" y="198120"/>
                  </a:lnTo>
                  <a:lnTo>
                    <a:pt x="718489" y="198120"/>
                  </a:lnTo>
                  <a:lnTo>
                    <a:pt x="718489" y="99060"/>
                  </a:lnTo>
                  <a:lnTo>
                    <a:pt x="693712" y="99060"/>
                  </a:lnTo>
                  <a:lnTo>
                    <a:pt x="693712" y="74930"/>
                  </a:lnTo>
                  <a:lnTo>
                    <a:pt x="718489" y="74930"/>
                  </a:lnTo>
                  <a:lnTo>
                    <a:pt x="718489" y="0"/>
                  </a:lnTo>
                  <a:lnTo>
                    <a:pt x="693712" y="0"/>
                  </a:lnTo>
                  <a:lnTo>
                    <a:pt x="693712" y="25400"/>
                  </a:lnTo>
                  <a:lnTo>
                    <a:pt x="693712" y="49530"/>
                  </a:lnTo>
                  <a:lnTo>
                    <a:pt x="668934" y="49530"/>
                  </a:lnTo>
                  <a:lnTo>
                    <a:pt x="644156" y="49530"/>
                  </a:lnTo>
                  <a:lnTo>
                    <a:pt x="644156" y="25400"/>
                  </a:lnTo>
                  <a:lnTo>
                    <a:pt x="668934" y="25400"/>
                  </a:lnTo>
                  <a:lnTo>
                    <a:pt x="693712" y="25400"/>
                  </a:lnTo>
                  <a:lnTo>
                    <a:pt x="693712" y="0"/>
                  </a:lnTo>
                  <a:lnTo>
                    <a:pt x="668934" y="0"/>
                  </a:lnTo>
                  <a:lnTo>
                    <a:pt x="644156" y="0"/>
                  </a:lnTo>
                  <a:lnTo>
                    <a:pt x="619391" y="0"/>
                  </a:lnTo>
                  <a:lnTo>
                    <a:pt x="594614" y="0"/>
                  </a:lnTo>
                  <a:lnTo>
                    <a:pt x="594614" y="25400"/>
                  </a:lnTo>
                  <a:lnTo>
                    <a:pt x="569836" y="25400"/>
                  </a:lnTo>
                  <a:lnTo>
                    <a:pt x="569836" y="49530"/>
                  </a:lnTo>
                  <a:lnTo>
                    <a:pt x="545058" y="49530"/>
                  </a:lnTo>
                  <a:lnTo>
                    <a:pt x="545058" y="74930"/>
                  </a:lnTo>
                  <a:lnTo>
                    <a:pt x="569836" y="74930"/>
                  </a:lnTo>
                  <a:lnTo>
                    <a:pt x="594614" y="74930"/>
                  </a:lnTo>
                  <a:lnTo>
                    <a:pt x="594614" y="49530"/>
                  </a:lnTo>
                  <a:lnTo>
                    <a:pt x="619391" y="49530"/>
                  </a:lnTo>
                  <a:lnTo>
                    <a:pt x="619391" y="74930"/>
                  </a:lnTo>
                  <a:lnTo>
                    <a:pt x="644156" y="74930"/>
                  </a:lnTo>
                  <a:lnTo>
                    <a:pt x="668934" y="74930"/>
                  </a:lnTo>
                  <a:lnTo>
                    <a:pt x="668934" y="99060"/>
                  </a:lnTo>
                  <a:lnTo>
                    <a:pt x="644156" y="99060"/>
                  </a:lnTo>
                  <a:lnTo>
                    <a:pt x="644156" y="124460"/>
                  </a:lnTo>
                  <a:lnTo>
                    <a:pt x="668934" y="124460"/>
                  </a:lnTo>
                  <a:lnTo>
                    <a:pt x="693712" y="124460"/>
                  </a:lnTo>
                  <a:lnTo>
                    <a:pt x="693712" y="223520"/>
                  </a:lnTo>
                  <a:lnTo>
                    <a:pt x="668934" y="223520"/>
                  </a:lnTo>
                  <a:lnTo>
                    <a:pt x="644156" y="223520"/>
                  </a:lnTo>
                  <a:lnTo>
                    <a:pt x="644156" y="198120"/>
                  </a:lnTo>
                  <a:lnTo>
                    <a:pt x="619391" y="198120"/>
                  </a:lnTo>
                  <a:lnTo>
                    <a:pt x="619391" y="223520"/>
                  </a:lnTo>
                  <a:lnTo>
                    <a:pt x="594614" y="223520"/>
                  </a:lnTo>
                  <a:lnTo>
                    <a:pt x="594614" y="247650"/>
                  </a:lnTo>
                  <a:lnTo>
                    <a:pt x="619391" y="247650"/>
                  </a:lnTo>
                  <a:lnTo>
                    <a:pt x="619391" y="273050"/>
                  </a:lnTo>
                  <a:lnTo>
                    <a:pt x="644156" y="273050"/>
                  </a:lnTo>
                  <a:lnTo>
                    <a:pt x="644156" y="247650"/>
                  </a:lnTo>
                  <a:lnTo>
                    <a:pt x="668934" y="247650"/>
                  </a:lnTo>
                  <a:lnTo>
                    <a:pt x="693712" y="247650"/>
                  </a:lnTo>
                  <a:lnTo>
                    <a:pt x="693712" y="273050"/>
                  </a:lnTo>
                  <a:lnTo>
                    <a:pt x="668934" y="273050"/>
                  </a:lnTo>
                  <a:lnTo>
                    <a:pt x="644156" y="273050"/>
                  </a:lnTo>
                  <a:lnTo>
                    <a:pt x="644156" y="297180"/>
                  </a:lnTo>
                  <a:lnTo>
                    <a:pt x="668934" y="297180"/>
                  </a:lnTo>
                  <a:lnTo>
                    <a:pt x="668934" y="322580"/>
                  </a:lnTo>
                  <a:lnTo>
                    <a:pt x="693712" y="322580"/>
                  </a:lnTo>
                  <a:lnTo>
                    <a:pt x="693712" y="297180"/>
                  </a:lnTo>
                  <a:lnTo>
                    <a:pt x="718489" y="297180"/>
                  </a:lnTo>
                  <a:lnTo>
                    <a:pt x="743267" y="297180"/>
                  </a:lnTo>
                  <a:lnTo>
                    <a:pt x="743267" y="273050"/>
                  </a:lnTo>
                  <a:lnTo>
                    <a:pt x="768032" y="273050"/>
                  </a:lnTo>
                  <a:lnTo>
                    <a:pt x="768032" y="247650"/>
                  </a:lnTo>
                  <a:lnTo>
                    <a:pt x="792822" y="247650"/>
                  </a:lnTo>
                  <a:lnTo>
                    <a:pt x="792822" y="297180"/>
                  </a:lnTo>
                  <a:lnTo>
                    <a:pt x="817587" y="297180"/>
                  </a:lnTo>
                  <a:lnTo>
                    <a:pt x="817587" y="322580"/>
                  </a:lnTo>
                  <a:lnTo>
                    <a:pt x="792822" y="322580"/>
                  </a:lnTo>
                  <a:lnTo>
                    <a:pt x="792822" y="297180"/>
                  </a:lnTo>
                  <a:lnTo>
                    <a:pt x="768032" y="297180"/>
                  </a:lnTo>
                  <a:lnTo>
                    <a:pt x="768032" y="322580"/>
                  </a:lnTo>
                  <a:lnTo>
                    <a:pt x="743267" y="322580"/>
                  </a:lnTo>
                  <a:lnTo>
                    <a:pt x="743267" y="346710"/>
                  </a:lnTo>
                  <a:lnTo>
                    <a:pt x="768032" y="346710"/>
                  </a:lnTo>
                  <a:lnTo>
                    <a:pt x="768032" y="372110"/>
                  </a:lnTo>
                  <a:lnTo>
                    <a:pt x="792822" y="372110"/>
                  </a:lnTo>
                  <a:lnTo>
                    <a:pt x="792822" y="346710"/>
                  </a:lnTo>
                  <a:lnTo>
                    <a:pt x="817587" y="346710"/>
                  </a:lnTo>
                  <a:lnTo>
                    <a:pt x="817587" y="372110"/>
                  </a:lnTo>
                  <a:lnTo>
                    <a:pt x="792822" y="372110"/>
                  </a:lnTo>
                  <a:lnTo>
                    <a:pt x="792822" y="396240"/>
                  </a:lnTo>
                  <a:lnTo>
                    <a:pt x="817587" y="396240"/>
                  </a:lnTo>
                  <a:lnTo>
                    <a:pt x="842365" y="396240"/>
                  </a:lnTo>
                  <a:lnTo>
                    <a:pt x="842365" y="372110"/>
                  </a:lnTo>
                  <a:lnTo>
                    <a:pt x="867143" y="372110"/>
                  </a:lnTo>
                  <a:lnTo>
                    <a:pt x="867143" y="346710"/>
                  </a:lnTo>
                  <a:lnTo>
                    <a:pt x="891921" y="346710"/>
                  </a:lnTo>
                  <a:lnTo>
                    <a:pt x="916698" y="346710"/>
                  </a:lnTo>
                  <a:lnTo>
                    <a:pt x="916698" y="322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25212"/>
              <a:ext cx="1016000" cy="718820"/>
            </a:xfrm>
            <a:custGeom>
              <a:avLst/>
              <a:gdLst/>
              <a:ahLst/>
              <a:cxnLst/>
              <a:rect l="l" t="t" r="r" b="b"/>
              <a:pathLst>
                <a:path w="1016000" h="718820">
                  <a:moveTo>
                    <a:pt x="49542" y="544868"/>
                  </a:moveTo>
                  <a:lnTo>
                    <a:pt x="24777" y="544868"/>
                  </a:lnTo>
                  <a:lnTo>
                    <a:pt x="24777" y="569645"/>
                  </a:lnTo>
                  <a:lnTo>
                    <a:pt x="49542" y="569645"/>
                  </a:lnTo>
                  <a:lnTo>
                    <a:pt x="49542" y="544868"/>
                  </a:lnTo>
                  <a:close/>
                </a:path>
                <a:path w="1016000" h="718820">
                  <a:moveTo>
                    <a:pt x="74320" y="371449"/>
                  </a:moveTo>
                  <a:lnTo>
                    <a:pt x="49542" y="371449"/>
                  </a:lnTo>
                  <a:lnTo>
                    <a:pt x="49542" y="346671"/>
                  </a:lnTo>
                  <a:lnTo>
                    <a:pt x="24777" y="346671"/>
                  </a:lnTo>
                  <a:lnTo>
                    <a:pt x="24777" y="445770"/>
                  </a:lnTo>
                  <a:lnTo>
                    <a:pt x="0" y="445770"/>
                  </a:lnTo>
                  <a:lnTo>
                    <a:pt x="0" y="470547"/>
                  </a:lnTo>
                  <a:lnTo>
                    <a:pt x="24777" y="470547"/>
                  </a:lnTo>
                  <a:lnTo>
                    <a:pt x="24777" y="495325"/>
                  </a:lnTo>
                  <a:lnTo>
                    <a:pt x="49542" y="495325"/>
                  </a:lnTo>
                  <a:lnTo>
                    <a:pt x="49542" y="470547"/>
                  </a:lnTo>
                  <a:lnTo>
                    <a:pt x="74320" y="470547"/>
                  </a:lnTo>
                  <a:lnTo>
                    <a:pt x="74320" y="420992"/>
                  </a:lnTo>
                  <a:lnTo>
                    <a:pt x="49542" y="420992"/>
                  </a:lnTo>
                  <a:lnTo>
                    <a:pt x="49542" y="396214"/>
                  </a:lnTo>
                  <a:lnTo>
                    <a:pt x="74320" y="396214"/>
                  </a:lnTo>
                  <a:lnTo>
                    <a:pt x="74320" y="371449"/>
                  </a:lnTo>
                  <a:close/>
                </a:path>
                <a:path w="1016000" h="718820">
                  <a:moveTo>
                    <a:pt x="123875" y="594423"/>
                  </a:moveTo>
                  <a:lnTo>
                    <a:pt x="99098" y="594423"/>
                  </a:lnTo>
                  <a:lnTo>
                    <a:pt x="99098" y="619201"/>
                  </a:lnTo>
                  <a:lnTo>
                    <a:pt x="123875" y="619201"/>
                  </a:lnTo>
                  <a:lnTo>
                    <a:pt x="123875" y="594423"/>
                  </a:lnTo>
                  <a:close/>
                </a:path>
                <a:path w="1016000" h="718820">
                  <a:moveTo>
                    <a:pt x="123875" y="495325"/>
                  </a:moveTo>
                  <a:lnTo>
                    <a:pt x="99098" y="495325"/>
                  </a:lnTo>
                  <a:lnTo>
                    <a:pt x="99098" y="470547"/>
                  </a:lnTo>
                  <a:lnTo>
                    <a:pt x="74320" y="470547"/>
                  </a:lnTo>
                  <a:lnTo>
                    <a:pt x="74320" y="495325"/>
                  </a:lnTo>
                  <a:lnTo>
                    <a:pt x="49542" y="495325"/>
                  </a:lnTo>
                  <a:lnTo>
                    <a:pt x="49542" y="520103"/>
                  </a:lnTo>
                  <a:lnTo>
                    <a:pt x="74320" y="520103"/>
                  </a:lnTo>
                  <a:lnTo>
                    <a:pt x="99098" y="520103"/>
                  </a:lnTo>
                  <a:lnTo>
                    <a:pt x="123875" y="520103"/>
                  </a:lnTo>
                  <a:lnTo>
                    <a:pt x="123875" y="495325"/>
                  </a:lnTo>
                  <a:close/>
                </a:path>
                <a:path w="1016000" h="718820">
                  <a:moveTo>
                    <a:pt x="173431" y="569645"/>
                  </a:moveTo>
                  <a:lnTo>
                    <a:pt x="148653" y="569645"/>
                  </a:lnTo>
                  <a:lnTo>
                    <a:pt x="148653" y="594423"/>
                  </a:lnTo>
                  <a:lnTo>
                    <a:pt x="173431" y="594423"/>
                  </a:lnTo>
                  <a:lnTo>
                    <a:pt x="173431" y="569645"/>
                  </a:lnTo>
                  <a:close/>
                </a:path>
                <a:path w="1016000" h="718820">
                  <a:moveTo>
                    <a:pt x="173431" y="520103"/>
                  </a:moveTo>
                  <a:lnTo>
                    <a:pt x="148653" y="520103"/>
                  </a:lnTo>
                  <a:lnTo>
                    <a:pt x="123875" y="520103"/>
                  </a:lnTo>
                  <a:lnTo>
                    <a:pt x="123875" y="544868"/>
                  </a:lnTo>
                  <a:lnTo>
                    <a:pt x="99098" y="544868"/>
                  </a:lnTo>
                  <a:lnTo>
                    <a:pt x="74320" y="544868"/>
                  </a:lnTo>
                  <a:lnTo>
                    <a:pt x="74320" y="569645"/>
                  </a:lnTo>
                  <a:lnTo>
                    <a:pt x="99098" y="569645"/>
                  </a:lnTo>
                  <a:lnTo>
                    <a:pt x="123875" y="569645"/>
                  </a:lnTo>
                  <a:lnTo>
                    <a:pt x="148653" y="569645"/>
                  </a:lnTo>
                  <a:lnTo>
                    <a:pt x="148653" y="544868"/>
                  </a:lnTo>
                  <a:lnTo>
                    <a:pt x="173431" y="544868"/>
                  </a:lnTo>
                  <a:lnTo>
                    <a:pt x="173431" y="520103"/>
                  </a:lnTo>
                  <a:close/>
                </a:path>
                <a:path w="1016000" h="718820">
                  <a:moveTo>
                    <a:pt x="198208" y="594423"/>
                  </a:moveTo>
                  <a:lnTo>
                    <a:pt x="173431" y="594423"/>
                  </a:lnTo>
                  <a:lnTo>
                    <a:pt x="173431" y="619201"/>
                  </a:lnTo>
                  <a:lnTo>
                    <a:pt x="198208" y="619201"/>
                  </a:lnTo>
                  <a:lnTo>
                    <a:pt x="198208" y="594423"/>
                  </a:lnTo>
                  <a:close/>
                </a:path>
                <a:path w="1016000" h="718820">
                  <a:moveTo>
                    <a:pt x="198208" y="544868"/>
                  </a:moveTo>
                  <a:lnTo>
                    <a:pt x="173431" y="544868"/>
                  </a:lnTo>
                  <a:lnTo>
                    <a:pt x="173431" y="569645"/>
                  </a:lnTo>
                  <a:lnTo>
                    <a:pt x="198208" y="569645"/>
                  </a:lnTo>
                  <a:lnTo>
                    <a:pt x="198208" y="544868"/>
                  </a:lnTo>
                  <a:close/>
                </a:path>
                <a:path w="1016000" h="718820">
                  <a:moveTo>
                    <a:pt x="222973" y="569645"/>
                  </a:moveTo>
                  <a:lnTo>
                    <a:pt x="198208" y="569645"/>
                  </a:lnTo>
                  <a:lnTo>
                    <a:pt x="198208" y="594423"/>
                  </a:lnTo>
                  <a:lnTo>
                    <a:pt x="222973" y="594423"/>
                  </a:lnTo>
                  <a:lnTo>
                    <a:pt x="222973" y="569645"/>
                  </a:lnTo>
                  <a:close/>
                </a:path>
                <a:path w="1016000" h="718820">
                  <a:moveTo>
                    <a:pt x="272529" y="420992"/>
                  </a:moveTo>
                  <a:lnTo>
                    <a:pt x="247751" y="420992"/>
                  </a:lnTo>
                  <a:lnTo>
                    <a:pt x="247751" y="445770"/>
                  </a:lnTo>
                  <a:lnTo>
                    <a:pt x="272529" y="445770"/>
                  </a:lnTo>
                  <a:lnTo>
                    <a:pt x="272529" y="420992"/>
                  </a:lnTo>
                  <a:close/>
                </a:path>
                <a:path w="1016000" h="718820">
                  <a:moveTo>
                    <a:pt x="297307" y="445770"/>
                  </a:moveTo>
                  <a:lnTo>
                    <a:pt x="272529" y="445770"/>
                  </a:lnTo>
                  <a:lnTo>
                    <a:pt x="272529" y="470547"/>
                  </a:lnTo>
                  <a:lnTo>
                    <a:pt x="297307" y="470547"/>
                  </a:lnTo>
                  <a:lnTo>
                    <a:pt x="297307" y="445770"/>
                  </a:lnTo>
                  <a:close/>
                </a:path>
                <a:path w="1016000" h="718820">
                  <a:moveTo>
                    <a:pt x="371627" y="470547"/>
                  </a:moveTo>
                  <a:lnTo>
                    <a:pt x="346849" y="470547"/>
                  </a:lnTo>
                  <a:lnTo>
                    <a:pt x="346849" y="420992"/>
                  </a:lnTo>
                  <a:lnTo>
                    <a:pt x="322084" y="420992"/>
                  </a:lnTo>
                  <a:lnTo>
                    <a:pt x="322084" y="495325"/>
                  </a:lnTo>
                  <a:lnTo>
                    <a:pt x="346849" y="495325"/>
                  </a:lnTo>
                  <a:lnTo>
                    <a:pt x="371627" y="495325"/>
                  </a:lnTo>
                  <a:lnTo>
                    <a:pt x="371627" y="470547"/>
                  </a:lnTo>
                  <a:close/>
                </a:path>
                <a:path w="1016000" h="718820">
                  <a:moveTo>
                    <a:pt x="396405" y="148590"/>
                  </a:moveTo>
                  <a:lnTo>
                    <a:pt x="371627" y="148590"/>
                  </a:lnTo>
                  <a:lnTo>
                    <a:pt x="371627" y="198120"/>
                  </a:lnTo>
                  <a:lnTo>
                    <a:pt x="396405" y="198120"/>
                  </a:lnTo>
                  <a:lnTo>
                    <a:pt x="396405" y="148590"/>
                  </a:lnTo>
                  <a:close/>
                </a:path>
                <a:path w="1016000" h="718820">
                  <a:moveTo>
                    <a:pt x="421182" y="495325"/>
                  </a:moveTo>
                  <a:lnTo>
                    <a:pt x="396405" y="495325"/>
                  </a:lnTo>
                  <a:lnTo>
                    <a:pt x="396405" y="520103"/>
                  </a:lnTo>
                  <a:lnTo>
                    <a:pt x="421182" y="520103"/>
                  </a:lnTo>
                  <a:lnTo>
                    <a:pt x="421182" y="495325"/>
                  </a:lnTo>
                  <a:close/>
                </a:path>
                <a:path w="1016000" h="718820">
                  <a:moveTo>
                    <a:pt x="421182" y="445770"/>
                  </a:moveTo>
                  <a:lnTo>
                    <a:pt x="396405" y="445770"/>
                  </a:lnTo>
                  <a:lnTo>
                    <a:pt x="396405" y="470547"/>
                  </a:lnTo>
                  <a:lnTo>
                    <a:pt x="421182" y="470547"/>
                  </a:lnTo>
                  <a:lnTo>
                    <a:pt x="421182" y="445770"/>
                  </a:lnTo>
                  <a:close/>
                </a:path>
                <a:path w="1016000" h="718820">
                  <a:moveTo>
                    <a:pt x="445960" y="470547"/>
                  </a:moveTo>
                  <a:lnTo>
                    <a:pt x="421182" y="470547"/>
                  </a:lnTo>
                  <a:lnTo>
                    <a:pt x="421182" y="495325"/>
                  </a:lnTo>
                  <a:lnTo>
                    <a:pt x="445960" y="495325"/>
                  </a:lnTo>
                  <a:lnTo>
                    <a:pt x="445960" y="470547"/>
                  </a:lnTo>
                  <a:close/>
                </a:path>
                <a:path w="1016000" h="718820">
                  <a:moveTo>
                    <a:pt x="470725" y="668743"/>
                  </a:moveTo>
                  <a:lnTo>
                    <a:pt x="445960" y="668743"/>
                  </a:lnTo>
                  <a:lnTo>
                    <a:pt x="445960" y="594423"/>
                  </a:lnTo>
                  <a:lnTo>
                    <a:pt x="421182" y="594423"/>
                  </a:lnTo>
                  <a:lnTo>
                    <a:pt x="396405" y="594423"/>
                  </a:lnTo>
                  <a:lnTo>
                    <a:pt x="396405" y="718299"/>
                  </a:lnTo>
                  <a:lnTo>
                    <a:pt x="421182" y="718299"/>
                  </a:lnTo>
                  <a:lnTo>
                    <a:pt x="421182" y="693521"/>
                  </a:lnTo>
                  <a:lnTo>
                    <a:pt x="445960" y="693521"/>
                  </a:lnTo>
                  <a:lnTo>
                    <a:pt x="470725" y="693521"/>
                  </a:lnTo>
                  <a:lnTo>
                    <a:pt x="470725" y="668743"/>
                  </a:lnTo>
                  <a:close/>
                </a:path>
                <a:path w="1016000" h="718820">
                  <a:moveTo>
                    <a:pt x="495503" y="544868"/>
                  </a:moveTo>
                  <a:lnTo>
                    <a:pt x="470725" y="544868"/>
                  </a:lnTo>
                  <a:lnTo>
                    <a:pt x="470725" y="594423"/>
                  </a:lnTo>
                  <a:lnTo>
                    <a:pt x="495503" y="594423"/>
                  </a:lnTo>
                  <a:lnTo>
                    <a:pt x="495503" y="544868"/>
                  </a:lnTo>
                  <a:close/>
                </a:path>
                <a:path w="1016000" h="718820">
                  <a:moveTo>
                    <a:pt x="495503" y="470547"/>
                  </a:moveTo>
                  <a:lnTo>
                    <a:pt x="470725" y="470547"/>
                  </a:lnTo>
                  <a:lnTo>
                    <a:pt x="470725" y="495325"/>
                  </a:lnTo>
                  <a:lnTo>
                    <a:pt x="495503" y="495325"/>
                  </a:lnTo>
                  <a:lnTo>
                    <a:pt x="495503" y="470547"/>
                  </a:lnTo>
                  <a:close/>
                </a:path>
                <a:path w="1016000" h="718820">
                  <a:moveTo>
                    <a:pt x="520280" y="594423"/>
                  </a:moveTo>
                  <a:lnTo>
                    <a:pt x="495503" y="594423"/>
                  </a:lnTo>
                  <a:lnTo>
                    <a:pt x="495503" y="619201"/>
                  </a:lnTo>
                  <a:lnTo>
                    <a:pt x="520280" y="619201"/>
                  </a:lnTo>
                  <a:lnTo>
                    <a:pt x="520280" y="594423"/>
                  </a:lnTo>
                  <a:close/>
                </a:path>
                <a:path w="1016000" h="718820">
                  <a:moveTo>
                    <a:pt x="520280" y="520103"/>
                  </a:moveTo>
                  <a:lnTo>
                    <a:pt x="495503" y="520103"/>
                  </a:lnTo>
                  <a:lnTo>
                    <a:pt x="495503" y="544868"/>
                  </a:lnTo>
                  <a:lnTo>
                    <a:pt x="520280" y="544868"/>
                  </a:lnTo>
                  <a:lnTo>
                    <a:pt x="520280" y="520103"/>
                  </a:lnTo>
                  <a:close/>
                </a:path>
                <a:path w="1016000" h="718820">
                  <a:moveTo>
                    <a:pt x="520280" y="420992"/>
                  </a:moveTo>
                  <a:lnTo>
                    <a:pt x="495503" y="420992"/>
                  </a:lnTo>
                  <a:lnTo>
                    <a:pt x="495503" y="470547"/>
                  </a:lnTo>
                  <a:lnTo>
                    <a:pt x="520280" y="470547"/>
                  </a:lnTo>
                  <a:lnTo>
                    <a:pt x="520280" y="420992"/>
                  </a:lnTo>
                  <a:close/>
                </a:path>
                <a:path w="1016000" h="718820">
                  <a:moveTo>
                    <a:pt x="569836" y="25400"/>
                  </a:moveTo>
                  <a:lnTo>
                    <a:pt x="545058" y="25400"/>
                  </a:lnTo>
                  <a:lnTo>
                    <a:pt x="545058" y="99060"/>
                  </a:lnTo>
                  <a:lnTo>
                    <a:pt x="520280" y="99060"/>
                  </a:lnTo>
                  <a:lnTo>
                    <a:pt x="495503" y="99060"/>
                  </a:lnTo>
                  <a:lnTo>
                    <a:pt x="495503" y="49530"/>
                  </a:lnTo>
                  <a:lnTo>
                    <a:pt x="470725" y="49530"/>
                  </a:lnTo>
                  <a:lnTo>
                    <a:pt x="470725" y="0"/>
                  </a:lnTo>
                  <a:lnTo>
                    <a:pt x="445960" y="0"/>
                  </a:lnTo>
                  <a:lnTo>
                    <a:pt x="445960" y="49530"/>
                  </a:lnTo>
                  <a:lnTo>
                    <a:pt x="421182" y="49530"/>
                  </a:lnTo>
                  <a:lnTo>
                    <a:pt x="421182" y="99060"/>
                  </a:lnTo>
                  <a:lnTo>
                    <a:pt x="445960" y="99060"/>
                  </a:lnTo>
                  <a:lnTo>
                    <a:pt x="445960" y="74930"/>
                  </a:lnTo>
                  <a:lnTo>
                    <a:pt x="470725" y="74930"/>
                  </a:lnTo>
                  <a:lnTo>
                    <a:pt x="470725" y="124460"/>
                  </a:lnTo>
                  <a:lnTo>
                    <a:pt x="495503" y="124460"/>
                  </a:lnTo>
                  <a:lnTo>
                    <a:pt x="495503" y="173990"/>
                  </a:lnTo>
                  <a:lnTo>
                    <a:pt x="520280" y="173990"/>
                  </a:lnTo>
                  <a:lnTo>
                    <a:pt x="520280" y="124460"/>
                  </a:lnTo>
                  <a:lnTo>
                    <a:pt x="545058" y="124460"/>
                  </a:lnTo>
                  <a:lnTo>
                    <a:pt x="545058" y="198120"/>
                  </a:lnTo>
                  <a:lnTo>
                    <a:pt x="569836" y="198120"/>
                  </a:lnTo>
                  <a:lnTo>
                    <a:pt x="569836" y="25400"/>
                  </a:lnTo>
                  <a:close/>
                </a:path>
                <a:path w="1016000" h="718820">
                  <a:moveTo>
                    <a:pt x="594614" y="594423"/>
                  </a:moveTo>
                  <a:lnTo>
                    <a:pt x="569836" y="594423"/>
                  </a:lnTo>
                  <a:lnTo>
                    <a:pt x="545058" y="594423"/>
                  </a:lnTo>
                  <a:lnTo>
                    <a:pt x="545058" y="643978"/>
                  </a:lnTo>
                  <a:lnTo>
                    <a:pt x="569836" y="643978"/>
                  </a:lnTo>
                  <a:lnTo>
                    <a:pt x="569836" y="619201"/>
                  </a:lnTo>
                  <a:lnTo>
                    <a:pt x="594614" y="619201"/>
                  </a:lnTo>
                  <a:lnTo>
                    <a:pt x="594614" y="594423"/>
                  </a:lnTo>
                  <a:close/>
                </a:path>
                <a:path w="1016000" h="718820">
                  <a:moveTo>
                    <a:pt x="644156" y="520103"/>
                  </a:moveTo>
                  <a:lnTo>
                    <a:pt x="619379" y="520103"/>
                  </a:lnTo>
                  <a:lnTo>
                    <a:pt x="619379" y="544868"/>
                  </a:lnTo>
                  <a:lnTo>
                    <a:pt x="644156" y="544868"/>
                  </a:lnTo>
                  <a:lnTo>
                    <a:pt x="644156" y="520103"/>
                  </a:lnTo>
                  <a:close/>
                </a:path>
                <a:path w="1016000" h="718820">
                  <a:moveTo>
                    <a:pt x="668934" y="470547"/>
                  </a:moveTo>
                  <a:lnTo>
                    <a:pt x="644156" y="470547"/>
                  </a:lnTo>
                  <a:lnTo>
                    <a:pt x="644156" y="495325"/>
                  </a:lnTo>
                  <a:lnTo>
                    <a:pt x="668934" y="495325"/>
                  </a:lnTo>
                  <a:lnTo>
                    <a:pt x="668934" y="470547"/>
                  </a:lnTo>
                  <a:close/>
                </a:path>
                <a:path w="1016000" h="718820">
                  <a:moveTo>
                    <a:pt x="693712" y="569645"/>
                  </a:moveTo>
                  <a:lnTo>
                    <a:pt x="668934" y="569645"/>
                  </a:lnTo>
                  <a:lnTo>
                    <a:pt x="644156" y="569645"/>
                  </a:lnTo>
                  <a:lnTo>
                    <a:pt x="619379" y="569645"/>
                  </a:lnTo>
                  <a:lnTo>
                    <a:pt x="619379" y="544868"/>
                  </a:lnTo>
                  <a:lnTo>
                    <a:pt x="594614" y="544868"/>
                  </a:lnTo>
                  <a:lnTo>
                    <a:pt x="594614" y="420992"/>
                  </a:lnTo>
                  <a:lnTo>
                    <a:pt x="569836" y="420992"/>
                  </a:lnTo>
                  <a:lnTo>
                    <a:pt x="545058" y="420992"/>
                  </a:lnTo>
                  <a:lnTo>
                    <a:pt x="545058" y="470547"/>
                  </a:lnTo>
                  <a:lnTo>
                    <a:pt x="520280" y="470547"/>
                  </a:lnTo>
                  <a:lnTo>
                    <a:pt x="520280" y="495325"/>
                  </a:lnTo>
                  <a:lnTo>
                    <a:pt x="545058" y="495325"/>
                  </a:lnTo>
                  <a:lnTo>
                    <a:pt x="545058" y="520103"/>
                  </a:lnTo>
                  <a:lnTo>
                    <a:pt x="569836" y="520103"/>
                  </a:lnTo>
                  <a:lnTo>
                    <a:pt x="569836" y="544868"/>
                  </a:lnTo>
                  <a:lnTo>
                    <a:pt x="545058" y="544868"/>
                  </a:lnTo>
                  <a:lnTo>
                    <a:pt x="520280" y="544868"/>
                  </a:lnTo>
                  <a:lnTo>
                    <a:pt x="520280" y="594423"/>
                  </a:lnTo>
                  <a:lnTo>
                    <a:pt x="545058" y="594423"/>
                  </a:lnTo>
                  <a:lnTo>
                    <a:pt x="545058" y="569645"/>
                  </a:lnTo>
                  <a:lnTo>
                    <a:pt x="569836" y="569645"/>
                  </a:lnTo>
                  <a:lnTo>
                    <a:pt x="594614" y="569645"/>
                  </a:lnTo>
                  <a:lnTo>
                    <a:pt x="594614" y="594423"/>
                  </a:lnTo>
                  <a:lnTo>
                    <a:pt x="619379" y="594423"/>
                  </a:lnTo>
                  <a:lnTo>
                    <a:pt x="644156" y="594423"/>
                  </a:lnTo>
                  <a:lnTo>
                    <a:pt x="644156" y="643978"/>
                  </a:lnTo>
                  <a:lnTo>
                    <a:pt x="668934" y="643978"/>
                  </a:lnTo>
                  <a:lnTo>
                    <a:pt x="668934" y="668743"/>
                  </a:lnTo>
                  <a:lnTo>
                    <a:pt x="693712" y="668743"/>
                  </a:lnTo>
                  <a:lnTo>
                    <a:pt x="693712" y="619201"/>
                  </a:lnTo>
                  <a:lnTo>
                    <a:pt x="668934" y="619201"/>
                  </a:lnTo>
                  <a:lnTo>
                    <a:pt x="668934" y="594423"/>
                  </a:lnTo>
                  <a:lnTo>
                    <a:pt x="693712" y="594423"/>
                  </a:lnTo>
                  <a:lnTo>
                    <a:pt x="693712" y="569645"/>
                  </a:lnTo>
                  <a:close/>
                </a:path>
                <a:path w="1016000" h="718820">
                  <a:moveTo>
                    <a:pt x="718489" y="594423"/>
                  </a:moveTo>
                  <a:lnTo>
                    <a:pt x="693712" y="594423"/>
                  </a:lnTo>
                  <a:lnTo>
                    <a:pt x="693712" y="619201"/>
                  </a:lnTo>
                  <a:lnTo>
                    <a:pt x="718489" y="619201"/>
                  </a:lnTo>
                  <a:lnTo>
                    <a:pt x="718489" y="594423"/>
                  </a:lnTo>
                  <a:close/>
                </a:path>
                <a:path w="1016000" h="718820">
                  <a:moveTo>
                    <a:pt x="718489" y="495325"/>
                  </a:moveTo>
                  <a:lnTo>
                    <a:pt x="693712" y="495325"/>
                  </a:lnTo>
                  <a:lnTo>
                    <a:pt x="693712" y="520103"/>
                  </a:lnTo>
                  <a:lnTo>
                    <a:pt x="668934" y="520103"/>
                  </a:lnTo>
                  <a:lnTo>
                    <a:pt x="668934" y="544868"/>
                  </a:lnTo>
                  <a:lnTo>
                    <a:pt x="693712" y="544868"/>
                  </a:lnTo>
                  <a:lnTo>
                    <a:pt x="718489" y="544868"/>
                  </a:lnTo>
                  <a:lnTo>
                    <a:pt x="718489" y="495325"/>
                  </a:lnTo>
                  <a:close/>
                </a:path>
                <a:path w="1016000" h="718820">
                  <a:moveTo>
                    <a:pt x="718489" y="396214"/>
                  </a:moveTo>
                  <a:lnTo>
                    <a:pt x="693712" y="396214"/>
                  </a:lnTo>
                  <a:lnTo>
                    <a:pt x="693712" y="420992"/>
                  </a:lnTo>
                  <a:lnTo>
                    <a:pt x="718489" y="420992"/>
                  </a:lnTo>
                  <a:lnTo>
                    <a:pt x="718489" y="396214"/>
                  </a:lnTo>
                  <a:close/>
                </a:path>
                <a:path w="1016000" h="718820">
                  <a:moveTo>
                    <a:pt x="743254" y="569645"/>
                  </a:moveTo>
                  <a:lnTo>
                    <a:pt x="718489" y="569645"/>
                  </a:lnTo>
                  <a:lnTo>
                    <a:pt x="718489" y="594423"/>
                  </a:lnTo>
                  <a:lnTo>
                    <a:pt x="743254" y="594423"/>
                  </a:lnTo>
                  <a:lnTo>
                    <a:pt x="743254" y="569645"/>
                  </a:lnTo>
                  <a:close/>
                </a:path>
                <a:path w="1016000" h="718820">
                  <a:moveTo>
                    <a:pt x="768032" y="470547"/>
                  </a:moveTo>
                  <a:lnTo>
                    <a:pt x="743254" y="470547"/>
                  </a:lnTo>
                  <a:lnTo>
                    <a:pt x="743254" y="495325"/>
                  </a:lnTo>
                  <a:lnTo>
                    <a:pt x="768032" y="495325"/>
                  </a:lnTo>
                  <a:lnTo>
                    <a:pt x="768032" y="470547"/>
                  </a:lnTo>
                  <a:close/>
                </a:path>
                <a:path w="1016000" h="718820">
                  <a:moveTo>
                    <a:pt x="768032" y="420992"/>
                  </a:moveTo>
                  <a:lnTo>
                    <a:pt x="743254" y="420992"/>
                  </a:lnTo>
                  <a:lnTo>
                    <a:pt x="743254" y="445770"/>
                  </a:lnTo>
                  <a:lnTo>
                    <a:pt x="768032" y="445770"/>
                  </a:lnTo>
                  <a:lnTo>
                    <a:pt x="768032" y="420992"/>
                  </a:lnTo>
                  <a:close/>
                </a:path>
                <a:path w="1016000" h="718820">
                  <a:moveTo>
                    <a:pt x="792810" y="594423"/>
                  </a:moveTo>
                  <a:lnTo>
                    <a:pt x="768032" y="594423"/>
                  </a:lnTo>
                  <a:lnTo>
                    <a:pt x="743254" y="594423"/>
                  </a:lnTo>
                  <a:lnTo>
                    <a:pt x="743254" y="619201"/>
                  </a:lnTo>
                  <a:lnTo>
                    <a:pt x="768032" y="619201"/>
                  </a:lnTo>
                  <a:lnTo>
                    <a:pt x="792810" y="619201"/>
                  </a:lnTo>
                  <a:lnTo>
                    <a:pt x="792810" y="594423"/>
                  </a:lnTo>
                  <a:close/>
                </a:path>
                <a:path w="1016000" h="718820">
                  <a:moveTo>
                    <a:pt x="792810" y="445770"/>
                  </a:moveTo>
                  <a:lnTo>
                    <a:pt x="768032" y="445770"/>
                  </a:lnTo>
                  <a:lnTo>
                    <a:pt x="768032" y="470547"/>
                  </a:lnTo>
                  <a:lnTo>
                    <a:pt x="792810" y="470547"/>
                  </a:lnTo>
                  <a:lnTo>
                    <a:pt x="792810" y="445770"/>
                  </a:lnTo>
                  <a:close/>
                </a:path>
                <a:path w="1016000" h="718820">
                  <a:moveTo>
                    <a:pt x="817587" y="495325"/>
                  </a:moveTo>
                  <a:lnTo>
                    <a:pt x="792810" y="495325"/>
                  </a:lnTo>
                  <a:lnTo>
                    <a:pt x="768032" y="495325"/>
                  </a:lnTo>
                  <a:lnTo>
                    <a:pt x="768032" y="520103"/>
                  </a:lnTo>
                  <a:lnTo>
                    <a:pt x="792810" y="520103"/>
                  </a:lnTo>
                  <a:lnTo>
                    <a:pt x="817587" y="520103"/>
                  </a:lnTo>
                  <a:lnTo>
                    <a:pt x="817587" y="495325"/>
                  </a:lnTo>
                  <a:close/>
                </a:path>
                <a:path w="1016000" h="718820">
                  <a:moveTo>
                    <a:pt x="842365" y="445770"/>
                  </a:moveTo>
                  <a:lnTo>
                    <a:pt x="817587" y="445770"/>
                  </a:lnTo>
                  <a:lnTo>
                    <a:pt x="817587" y="470547"/>
                  </a:lnTo>
                  <a:lnTo>
                    <a:pt x="842365" y="470547"/>
                  </a:lnTo>
                  <a:lnTo>
                    <a:pt x="842365" y="445770"/>
                  </a:lnTo>
                  <a:close/>
                </a:path>
                <a:path w="1016000" h="718820">
                  <a:moveTo>
                    <a:pt x="916686" y="495325"/>
                  </a:moveTo>
                  <a:lnTo>
                    <a:pt x="891921" y="495325"/>
                  </a:lnTo>
                  <a:lnTo>
                    <a:pt x="867130" y="495325"/>
                  </a:lnTo>
                  <a:lnTo>
                    <a:pt x="842365" y="495325"/>
                  </a:lnTo>
                  <a:lnTo>
                    <a:pt x="842365" y="520103"/>
                  </a:lnTo>
                  <a:lnTo>
                    <a:pt x="867130" y="520103"/>
                  </a:lnTo>
                  <a:lnTo>
                    <a:pt x="891921" y="520103"/>
                  </a:lnTo>
                  <a:lnTo>
                    <a:pt x="916686" y="520103"/>
                  </a:lnTo>
                  <a:lnTo>
                    <a:pt x="916686" y="495325"/>
                  </a:lnTo>
                  <a:close/>
                </a:path>
                <a:path w="1016000" h="718820">
                  <a:moveTo>
                    <a:pt x="941463" y="396214"/>
                  </a:moveTo>
                  <a:lnTo>
                    <a:pt x="916686" y="396214"/>
                  </a:lnTo>
                  <a:lnTo>
                    <a:pt x="891921" y="396214"/>
                  </a:lnTo>
                  <a:lnTo>
                    <a:pt x="891921" y="371449"/>
                  </a:lnTo>
                  <a:lnTo>
                    <a:pt x="867130" y="371449"/>
                  </a:lnTo>
                  <a:lnTo>
                    <a:pt x="867130" y="396214"/>
                  </a:lnTo>
                  <a:lnTo>
                    <a:pt x="842365" y="396214"/>
                  </a:lnTo>
                  <a:lnTo>
                    <a:pt x="842365" y="420992"/>
                  </a:lnTo>
                  <a:lnTo>
                    <a:pt x="867130" y="420992"/>
                  </a:lnTo>
                  <a:lnTo>
                    <a:pt x="891921" y="420992"/>
                  </a:lnTo>
                  <a:lnTo>
                    <a:pt x="891921" y="470547"/>
                  </a:lnTo>
                  <a:lnTo>
                    <a:pt x="916686" y="470547"/>
                  </a:lnTo>
                  <a:lnTo>
                    <a:pt x="941463" y="470547"/>
                  </a:lnTo>
                  <a:lnTo>
                    <a:pt x="941463" y="445770"/>
                  </a:lnTo>
                  <a:lnTo>
                    <a:pt x="916686" y="445770"/>
                  </a:lnTo>
                  <a:lnTo>
                    <a:pt x="916686" y="420992"/>
                  </a:lnTo>
                  <a:lnTo>
                    <a:pt x="941463" y="420992"/>
                  </a:lnTo>
                  <a:lnTo>
                    <a:pt x="941463" y="396214"/>
                  </a:lnTo>
                  <a:close/>
                </a:path>
                <a:path w="1016000" h="718820">
                  <a:moveTo>
                    <a:pt x="966241" y="520103"/>
                  </a:moveTo>
                  <a:lnTo>
                    <a:pt x="941463" y="520103"/>
                  </a:lnTo>
                  <a:lnTo>
                    <a:pt x="916686" y="520103"/>
                  </a:lnTo>
                  <a:lnTo>
                    <a:pt x="916686" y="544868"/>
                  </a:lnTo>
                  <a:lnTo>
                    <a:pt x="941463" y="544868"/>
                  </a:lnTo>
                  <a:lnTo>
                    <a:pt x="966241" y="544868"/>
                  </a:lnTo>
                  <a:lnTo>
                    <a:pt x="966241" y="520103"/>
                  </a:lnTo>
                  <a:close/>
                </a:path>
                <a:path w="1016000" h="718820">
                  <a:moveTo>
                    <a:pt x="966241" y="470547"/>
                  </a:moveTo>
                  <a:lnTo>
                    <a:pt x="941463" y="470547"/>
                  </a:lnTo>
                  <a:lnTo>
                    <a:pt x="941463" y="495325"/>
                  </a:lnTo>
                  <a:lnTo>
                    <a:pt x="966241" y="495325"/>
                  </a:lnTo>
                  <a:lnTo>
                    <a:pt x="966241" y="470547"/>
                  </a:lnTo>
                  <a:close/>
                </a:path>
                <a:path w="1016000" h="718820">
                  <a:moveTo>
                    <a:pt x="991019" y="544868"/>
                  </a:moveTo>
                  <a:lnTo>
                    <a:pt x="966241" y="544868"/>
                  </a:lnTo>
                  <a:lnTo>
                    <a:pt x="966241" y="569645"/>
                  </a:lnTo>
                  <a:lnTo>
                    <a:pt x="991019" y="569645"/>
                  </a:lnTo>
                  <a:lnTo>
                    <a:pt x="991019" y="544868"/>
                  </a:lnTo>
                  <a:close/>
                </a:path>
                <a:path w="1016000" h="718820">
                  <a:moveTo>
                    <a:pt x="991019" y="445770"/>
                  </a:moveTo>
                  <a:lnTo>
                    <a:pt x="966241" y="445770"/>
                  </a:lnTo>
                  <a:lnTo>
                    <a:pt x="966241" y="470547"/>
                  </a:lnTo>
                  <a:lnTo>
                    <a:pt x="991019" y="470547"/>
                  </a:lnTo>
                  <a:lnTo>
                    <a:pt x="991019" y="445770"/>
                  </a:lnTo>
                  <a:close/>
                </a:path>
                <a:path w="1016000" h="718820">
                  <a:moveTo>
                    <a:pt x="1015796" y="470547"/>
                  </a:moveTo>
                  <a:lnTo>
                    <a:pt x="991019" y="470547"/>
                  </a:lnTo>
                  <a:lnTo>
                    <a:pt x="991019" y="495325"/>
                  </a:lnTo>
                  <a:lnTo>
                    <a:pt x="966241" y="495325"/>
                  </a:lnTo>
                  <a:lnTo>
                    <a:pt x="966241" y="520103"/>
                  </a:lnTo>
                  <a:lnTo>
                    <a:pt x="991019" y="520103"/>
                  </a:lnTo>
                  <a:lnTo>
                    <a:pt x="1015796" y="520103"/>
                  </a:lnTo>
                  <a:lnTo>
                    <a:pt x="1015796" y="470547"/>
                  </a:lnTo>
                  <a:close/>
                </a:path>
                <a:path w="1016000" h="718820">
                  <a:moveTo>
                    <a:pt x="1015796" y="346671"/>
                  </a:moveTo>
                  <a:lnTo>
                    <a:pt x="991019" y="346671"/>
                  </a:lnTo>
                  <a:lnTo>
                    <a:pt x="991019" y="396214"/>
                  </a:lnTo>
                  <a:lnTo>
                    <a:pt x="966241" y="396214"/>
                  </a:lnTo>
                  <a:lnTo>
                    <a:pt x="966241" y="420992"/>
                  </a:lnTo>
                  <a:lnTo>
                    <a:pt x="991019" y="420992"/>
                  </a:lnTo>
                  <a:lnTo>
                    <a:pt x="1015796" y="420992"/>
                  </a:lnTo>
                  <a:lnTo>
                    <a:pt x="1015796" y="3466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945316"/>
              <a:ext cx="1016000" cy="372110"/>
            </a:xfrm>
            <a:custGeom>
              <a:avLst/>
              <a:gdLst/>
              <a:ahLst/>
              <a:cxnLst/>
              <a:rect l="l" t="t" r="r" b="b"/>
              <a:pathLst>
                <a:path w="1016000" h="372109">
                  <a:moveTo>
                    <a:pt x="49542" y="148704"/>
                  </a:moveTo>
                  <a:lnTo>
                    <a:pt x="24777" y="148704"/>
                  </a:lnTo>
                  <a:lnTo>
                    <a:pt x="24777" y="99174"/>
                  </a:lnTo>
                  <a:lnTo>
                    <a:pt x="0" y="99174"/>
                  </a:lnTo>
                  <a:lnTo>
                    <a:pt x="0" y="273164"/>
                  </a:lnTo>
                  <a:lnTo>
                    <a:pt x="24777" y="273164"/>
                  </a:lnTo>
                  <a:lnTo>
                    <a:pt x="24777" y="198234"/>
                  </a:lnTo>
                  <a:lnTo>
                    <a:pt x="49542" y="198234"/>
                  </a:lnTo>
                  <a:lnTo>
                    <a:pt x="49542" y="148704"/>
                  </a:lnTo>
                  <a:close/>
                </a:path>
                <a:path w="1016000" h="372109">
                  <a:moveTo>
                    <a:pt x="99098" y="247751"/>
                  </a:moveTo>
                  <a:lnTo>
                    <a:pt x="74320" y="247751"/>
                  </a:lnTo>
                  <a:lnTo>
                    <a:pt x="74320" y="272516"/>
                  </a:lnTo>
                  <a:lnTo>
                    <a:pt x="99098" y="272516"/>
                  </a:lnTo>
                  <a:lnTo>
                    <a:pt x="99098" y="247751"/>
                  </a:lnTo>
                  <a:close/>
                </a:path>
                <a:path w="1016000" h="372109">
                  <a:moveTo>
                    <a:pt x="99098" y="99098"/>
                  </a:moveTo>
                  <a:lnTo>
                    <a:pt x="74320" y="99098"/>
                  </a:lnTo>
                  <a:lnTo>
                    <a:pt x="74320" y="123875"/>
                  </a:lnTo>
                  <a:lnTo>
                    <a:pt x="99098" y="123875"/>
                  </a:lnTo>
                  <a:lnTo>
                    <a:pt x="99098" y="99098"/>
                  </a:lnTo>
                  <a:close/>
                </a:path>
                <a:path w="1016000" h="372109">
                  <a:moveTo>
                    <a:pt x="123875" y="123875"/>
                  </a:moveTo>
                  <a:lnTo>
                    <a:pt x="99098" y="123875"/>
                  </a:lnTo>
                  <a:lnTo>
                    <a:pt x="99098" y="148640"/>
                  </a:lnTo>
                  <a:lnTo>
                    <a:pt x="123875" y="148640"/>
                  </a:lnTo>
                  <a:lnTo>
                    <a:pt x="123875" y="123875"/>
                  </a:lnTo>
                  <a:close/>
                </a:path>
                <a:path w="1016000" h="372109">
                  <a:moveTo>
                    <a:pt x="173431" y="99098"/>
                  </a:moveTo>
                  <a:lnTo>
                    <a:pt x="148653" y="99098"/>
                  </a:lnTo>
                  <a:lnTo>
                    <a:pt x="123875" y="99098"/>
                  </a:lnTo>
                  <a:lnTo>
                    <a:pt x="123875" y="123875"/>
                  </a:lnTo>
                  <a:lnTo>
                    <a:pt x="148653" y="123875"/>
                  </a:lnTo>
                  <a:lnTo>
                    <a:pt x="173431" y="123875"/>
                  </a:lnTo>
                  <a:lnTo>
                    <a:pt x="173431" y="99098"/>
                  </a:lnTo>
                  <a:close/>
                </a:path>
                <a:path w="1016000" h="372109">
                  <a:moveTo>
                    <a:pt x="222973" y="223634"/>
                  </a:moveTo>
                  <a:lnTo>
                    <a:pt x="198208" y="223634"/>
                  </a:lnTo>
                  <a:lnTo>
                    <a:pt x="198208" y="148704"/>
                  </a:lnTo>
                  <a:lnTo>
                    <a:pt x="173431" y="148704"/>
                  </a:lnTo>
                  <a:lnTo>
                    <a:pt x="173431" y="198234"/>
                  </a:lnTo>
                  <a:lnTo>
                    <a:pt x="148653" y="198234"/>
                  </a:lnTo>
                  <a:lnTo>
                    <a:pt x="123875" y="198234"/>
                  </a:lnTo>
                  <a:lnTo>
                    <a:pt x="99098" y="198234"/>
                  </a:lnTo>
                  <a:lnTo>
                    <a:pt x="99098" y="174104"/>
                  </a:lnTo>
                  <a:lnTo>
                    <a:pt x="74320" y="174104"/>
                  </a:lnTo>
                  <a:lnTo>
                    <a:pt x="74320" y="223634"/>
                  </a:lnTo>
                  <a:lnTo>
                    <a:pt x="99098" y="223634"/>
                  </a:lnTo>
                  <a:lnTo>
                    <a:pt x="123875" y="223634"/>
                  </a:lnTo>
                  <a:lnTo>
                    <a:pt x="123875" y="247764"/>
                  </a:lnTo>
                  <a:lnTo>
                    <a:pt x="148653" y="247764"/>
                  </a:lnTo>
                  <a:lnTo>
                    <a:pt x="148653" y="223634"/>
                  </a:lnTo>
                  <a:lnTo>
                    <a:pt x="173431" y="223634"/>
                  </a:lnTo>
                  <a:lnTo>
                    <a:pt x="173431" y="247764"/>
                  </a:lnTo>
                  <a:lnTo>
                    <a:pt x="148653" y="247764"/>
                  </a:lnTo>
                  <a:lnTo>
                    <a:pt x="148653" y="273164"/>
                  </a:lnTo>
                  <a:lnTo>
                    <a:pt x="173431" y="273164"/>
                  </a:lnTo>
                  <a:lnTo>
                    <a:pt x="198208" y="273164"/>
                  </a:lnTo>
                  <a:lnTo>
                    <a:pt x="198208" y="297294"/>
                  </a:lnTo>
                  <a:lnTo>
                    <a:pt x="222973" y="297294"/>
                  </a:lnTo>
                  <a:lnTo>
                    <a:pt x="222973" y="223634"/>
                  </a:lnTo>
                  <a:close/>
                </a:path>
                <a:path w="1016000" h="372109">
                  <a:moveTo>
                    <a:pt x="272529" y="222973"/>
                  </a:moveTo>
                  <a:lnTo>
                    <a:pt x="247751" y="222973"/>
                  </a:lnTo>
                  <a:lnTo>
                    <a:pt x="247751" y="75044"/>
                  </a:lnTo>
                  <a:lnTo>
                    <a:pt x="222973" y="75044"/>
                  </a:lnTo>
                  <a:lnTo>
                    <a:pt x="222973" y="223634"/>
                  </a:lnTo>
                  <a:lnTo>
                    <a:pt x="247751" y="223634"/>
                  </a:lnTo>
                  <a:lnTo>
                    <a:pt x="247751" y="247751"/>
                  </a:lnTo>
                  <a:lnTo>
                    <a:pt x="272529" y="247751"/>
                  </a:lnTo>
                  <a:lnTo>
                    <a:pt x="272529" y="222973"/>
                  </a:lnTo>
                  <a:close/>
                </a:path>
                <a:path w="1016000" h="372109">
                  <a:moveTo>
                    <a:pt x="297307" y="123875"/>
                  </a:moveTo>
                  <a:lnTo>
                    <a:pt x="272529" y="123875"/>
                  </a:lnTo>
                  <a:lnTo>
                    <a:pt x="272529" y="148640"/>
                  </a:lnTo>
                  <a:lnTo>
                    <a:pt x="297307" y="148640"/>
                  </a:lnTo>
                  <a:lnTo>
                    <a:pt x="297307" y="123875"/>
                  </a:lnTo>
                  <a:close/>
                </a:path>
                <a:path w="1016000" h="372109">
                  <a:moveTo>
                    <a:pt x="470725" y="222973"/>
                  </a:moveTo>
                  <a:lnTo>
                    <a:pt x="445960" y="222973"/>
                  </a:lnTo>
                  <a:lnTo>
                    <a:pt x="445960" y="198196"/>
                  </a:lnTo>
                  <a:lnTo>
                    <a:pt x="421182" y="198196"/>
                  </a:lnTo>
                  <a:lnTo>
                    <a:pt x="421182" y="247751"/>
                  </a:lnTo>
                  <a:lnTo>
                    <a:pt x="396405" y="247751"/>
                  </a:lnTo>
                  <a:lnTo>
                    <a:pt x="396405" y="272516"/>
                  </a:lnTo>
                  <a:lnTo>
                    <a:pt x="371627" y="272516"/>
                  </a:lnTo>
                  <a:lnTo>
                    <a:pt x="346849" y="272516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71627" y="247751"/>
                  </a:lnTo>
                  <a:lnTo>
                    <a:pt x="396405" y="247751"/>
                  </a:lnTo>
                  <a:lnTo>
                    <a:pt x="396405" y="198196"/>
                  </a:lnTo>
                  <a:lnTo>
                    <a:pt x="371627" y="198196"/>
                  </a:lnTo>
                  <a:lnTo>
                    <a:pt x="371627" y="173418"/>
                  </a:lnTo>
                  <a:lnTo>
                    <a:pt x="346849" y="173418"/>
                  </a:lnTo>
                  <a:lnTo>
                    <a:pt x="322084" y="173418"/>
                  </a:lnTo>
                  <a:lnTo>
                    <a:pt x="297307" y="173418"/>
                  </a:lnTo>
                  <a:lnTo>
                    <a:pt x="297307" y="198196"/>
                  </a:lnTo>
                  <a:lnTo>
                    <a:pt x="272529" y="198196"/>
                  </a:lnTo>
                  <a:lnTo>
                    <a:pt x="272529" y="222973"/>
                  </a:lnTo>
                  <a:lnTo>
                    <a:pt x="297307" y="222973"/>
                  </a:lnTo>
                  <a:lnTo>
                    <a:pt x="322084" y="222973"/>
                  </a:lnTo>
                  <a:lnTo>
                    <a:pt x="322084" y="297294"/>
                  </a:lnTo>
                  <a:lnTo>
                    <a:pt x="346849" y="297294"/>
                  </a:lnTo>
                  <a:lnTo>
                    <a:pt x="371627" y="297294"/>
                  </a:lnTo>
                  <a:lnTo>
                    <a:pt x="371627" y="322072"/>
                  </a:lnTo>
                  <a:lnTo>
                    <a:pt x="396405" y="322072"/>
                  </a:lnTo>
                  <a:lnTo>
                    <a:pt x="396405" y="297294"/>
                  </a:lnTo>
                  <a:lnTo>
                    <a:pt x="421182" y="297294"/>
                  </a:lnTo>
                  <a:lnTo>
                    <a:pt x="421182" y="272516"/>
                  </a:lnTo>
                  <a:lnTo>
                    <a:pt x="445960" y="272516"/>
                  </a:lnTo>
                  <a:lnTo>
                    <a:pt x="445960" y="247751"/>
                  </a:lnTo>
                  <a:lnTo>
                    <a:pt x="470725" y="247751"/>
                  </a:lnTo>
                  <a:lnTo>
                    <a:pt x="470725" y="222973"/>
                  </a:lnTo>
                  <a:close/>
                </a:path>
                <a:path w="1016000" h="372109">
                  <a:moveTo>
                    <a:pt x="495503" y="99098"/>
                  </a:moveTo>
                  <a:lnTo>
                    <a:pt x="470725" y="99098"/>
                  </a:lnTo>
                  <a:lnTo>
                    <a:pt x="470725" y="123875"/>
                  </a:lnTo>
                  <a:lnTo>
                    <a:pt x="495503" y="123875"/>
                  </a:lnTo>
                  <a:lnTo>
                    <a:pt x="495503" y="99098"/>
                  </a:lnTo>
                  <a:close/>
                </a:path>
                <a:path w="1016000" h="372109">
                  <a:moveTo>
                    <a:pt x="520280" y="173418"/>
                  </a:moveTo>
                  <a:lnTo>
                    <a:pt x="495503" y="173418"/>
                  </a:lnTo>
                  <a:lnTo>
                    <a:pt x="495503" y="198196"/>
                  </a:lnTo>
                  <a:lnTo>
                    <a:pt x="520280" y="198196"/>
                  </a:lnTo>
                  <a:lnTo>
                    <a:pt x="520280" y="173418"/>
                  </a:lnTo>
                  <a:close/>
                </a:path>
                <a:path w="1016000" h="372109">
                  <a:moveTo>
                    <a:pt x="520280" y="123875"/>
                  </a:moveTo>
                  <a:lnTo>
                    <a:pt x="495503" y="123875"/>
                  </a:lnTo>
                  <a:lnTo>
                    <a:pt x="495503" y="148640"/>
                  </a:lnTo>
                  <a:lnTo>
                    <a:pt x="520280" y="148640"/>
                  </a:lnTo>
                  <a:lnTo>
                    <a:pt x="520280" y="123875"/>
                  </a:lnTo>
                  <a:close/>
                </a:path>
                <a:path w="1016000" h="372109">
                  <a:moveTo>
                    <a:pt x="569836" y="222973"/>
                  </a:moveTo>
                  <a:lnTo>
                    <a:pt x="545058" y="222973"/>
                  </a:lnTo>
                  <a:lnTo>
                    <a:pt x="545058" y="198196"/>
                  </a:lnTo>
                  <a:lnTo>
                    <a:pt x="520280" y="198196"/>
                  </a:lnTo>
                  <a:lnTo>
                    <a:pt x="520280" y="222973"/>
                  </a:lnTo>
                  <a:lnTo>
                    <a:pt x="495503" y="222973"/>
                  </a:lnTo>
                  <a:lnTo>
                    <a:pt x="495503" y="247751"/>
                  </a:lnTo>
                  <a:lnTo>
                    <a:pt x="520280" y="247751"/>
                  </a:lnTo>
                  <a:lnTo>
                    <a:pt x="520280" y="272516"/>
                  </a:lnTo>
                  <a:lnTo>
                    <a:pt x="545058" y="272516"/>
                  </a:lnTo>
                  <a:lnTo>
                    <a:pt x="545058" y="247751"/>
                  </a:lnTo>
                  <a:lnTo>
                    <a:pt x="569836" y="247751"/>
                  </a:lnTo>
                  <a:lnTo>
                    <a:pt x="569836" y="222973"/>
                  </a:lnTo>
                  <a:close/>
                </a:path>
                <a:path w="1016000" h="372109">
                  <a:moveTo>
                    <a:pt x="644156" y="222973"/>
                  </a:moveTo>
                  <a:lnTo>
                    <a:pt x="619379" y="222973"/>
                  </a:lnTo>
                  <a:lnTo>
                    <a:pt x="619379" y="247751"/>
                  </a:lnTo>
                  <a:lnTo>
                    <a:pt x="644156" y="247751"/>
                  </a:lnTo>
                  <a:lnTo>
                    <a:pt x="644156" y="222973"/>
                  </a:lnTo>
                  <a:close/>
                </a:path>
                <a:path w="1016000" h="372109">
                  <a:moveTo>
                    <a:pt x="792810" y="74320"/>
                  </a:moveTo>
                  <a:lnTo>
                    <a:pt x="768032" y="74320"/>
                  </a:lnTo>
                  <a:lnTo>
                    <a:pt x="743254" y="74320"/>
                  </a:lnTo>
                  <a:lnTo>
                    <a:pt x="743254" y="99098"/>
                  </a:lnTo>
                  <a:lnTo>
                    <a:pt x="768032" y="99098"/>
                  </a:lnTo>
                  <a:lnTo>
                    <a:pt x="792810" y="99098"/>
                  </a:lnTo>
                  <a:lnTo>
                    <a:pt x="792810" y="74320"/>
                  </a:lnTo>
                  <a:close/>
                </a:path>
                <a:path w="1016000" h="372109">
                  <a:moveTo>
                    <a:pt x="966241" y="49542"/>
                  </a:moveTo>
                  <a:lnTo>
                    <a:pt x="941463" y="49542"/>
                  </a:lnTo>
                  <a:lnTo>
                    <a:pt x="916686" y="49542"/>
                  </a:lnTo>
                  <a:lnTo>
                    <a:pt x="916686" y="74320"/>
                  </a:lnTo>
                  <a:lnTo>
                    <a:pt x="891921" y="74320"/>
                  </a:lnTo>
                  <a:lnTo>
                    <a:pt x="891921" y="24765"/>
                  </a:lnTo>
                  <a:lnTo>
                    <a:pt x="867130" y="24765"/>
                  </a:lnTo>
                  <a:lnTo>
                    <a:pt x="842365" y="24765"/>
                  </a:lnTo>
                  <a:lnTo>
                    <a:pt x="842365" y="0"/>
                  </a:lnTo>
                  <a:lnTo>
                    <a:pt x="817587" y="0"/>
                  </a:lnTo>
                  <a:lnTo>
                    <a:pt x="817587" y="24765"/>
                  </a:lnTo>
                  <a:lnTo>
                    <a:pt x="792810" y="24765"/>
                  </a:lnTo>
                  <a:lnTo>
                    <a:pt x="792810" y="49542"/>
                  </a:lnTo>
                  <a:lnTo>
                    <a:pt x="817587" y="49542"/>
                  </a:lnTo>
                  <a:lnTo>
                    <a:pt x="842365" y="49542"/>
                  </a:lnTo>
                  <a:lnTo>
                    <a:pt x="867130" y="49542"/>
                  </a:lnTo>
                  <a:lnTo>
                    <a:pt x="867130" y="74320"/>
                  </a:lnTo>
                  <a:lnTo>
                    <a:pt x="842365" y="74320"/>
                  </a:lnTo>
                  <a:lnTo>
                    <a:pt x="817587" y="74320"/>
                  </a:lnTo>
                  <a:lnTo>
                    <a:pt x="817587" y="99098"/>
                  </a:lnTo>
                  <a:lnTo>
                    <a:pt x="842365" y="99098"/>
                  </a:lnTo>
                  <a:lnTo>
                    <a:pt x="867130" y="99098"/>
                  </a:lnTo>
                  <a:lnTo>
                    <a:pt x="867130" y="123875"/>
                  </a:lnTo>
                  <a:lnTo>
                    <a:pt x="891921" y="123875"/>
                  </a:lnTo>
                  <a:lnTo>
                    <a:pt x="891921" y="99098"/>
                  </a:lnTo>
                  <a:lnTo>
                    <a:pt x="916686" y="99098"/>
                  </a:lnTo>
                  <a:lnTo>
                    <a:pt x="941463" y="99098"/>
                  </a:lnTo>
                  <a:lnTo>
                    <a:pt x="941463" y="74320"/>
                  </a:lnTo>
                  <a:lnTo>
                    <a:pt x="966241" y="74320"/>
                  </a:lnTo>
                  <a:lnTo>
                    <a:pt x="966241" y="49542"/>
                  </a:lnTo>
                  <a:close/>
                </a:path>
                <a:path w="1016000" h="372109">
                  <a:moveTo>
                    <a:pt x="991019" y="123875"/>
                  </a:moveTo>
                  <a:lnTo>
                    <a:pt x="966241" y="123875"/>
                  </a:lnTo>
                  <a:lnTo>
                    <a:pt x="966241" y="148640"/>
                  </a:lnTo>
                  <a:lnTo>
                    <a:pt x="991019" y="148640"/>
                  </a:lnTo>
                  <a:lnTo>
                    <a:pt x="991019" y="123875"/>
                  </a:lnTo>
                  <a:close/>
                </a:path>
                <a:path w="1016000" h="372109">
                  <a:moveTo>
                    <a:pt x="1015796" y="173507"/>
                  </a:moveTo>
                  <a:lnTo>
                    <a:pt x="991019" y="173507"/>
                  </a:lnTo>
                  <a:lnTo>
                    <a:pt x="966241" y="173507"/>
                  </a:lnTo>
                  <a:lnTo>
                    <a:pt x="966241" y="198907"/>
                  </a:lnTo>
                  <a:lnTo>
                    <a:pt x="941463" y="198907"/>
                  </a:lnTo>
                  <a:lnTo>
                    <a:pt x="941463" y="173507"/>
                  </a:lnTo>
                  <a:lnTo>
                    <a:pt x="966241" y="173507"/>
                  </a:lnTo>
                  <a:lnTo>
                    <a:pt x="966241" y="149377"/>
                  </a:lnTo>
                  <a:lnTo>
                    <a:pt x="941463" y="149377"/>
                  </a:lnTo>
                  <a:lnTo>
                    <a:pt x="941463" y="123977"/>
                  </a:lnTo>
                  <a:lnTo>
                    <a:pt x="916686" y="123977"/>
                  </a:lnTo>
                  <a:lnTo>
                    <a:pt x="891921" y="123977"/>
                  </a:lnTo>
                  <a:lnTo>
                    <a:pt x="891921" y="149377"/>
                  </a:lnTo>
                  <a:lnTo>
                    <a:pt x="916686" y="149377"/>
                  </a:lnTo>
                  <a:lnTo>
                    <a:pt x="916686" y="173507"/>
                  </a:lnTo>
                  <a:lnTo>
                    <a:pt x="891921" y="173507"/>
                  </a:lnTo>
                  <a:lnTo>
                    <a:pt x="891921" y="149377"/>
                  </a:lnTo>
                  <a:lnTo>
                    <a:pt x="867130" y="149377"/>
                  </a:lnTo>
                  <a:lnTo>
                    <a:pt x="867130" y="173507"/>
                  </a:lnTo>
                  <a:lnTo>
                    <a:pt x="842365" y="173507"/>
                  </a:lnTo>
                  <a:lnTo>
                    <a:pt x="817587" y="173507"/>
                  </a:lnTo>
                  <a:lnTo>
                    <a:pt x="792810" y="173507"/>
                  </a:lnTo>
                  <a:lnTo>
                    <a:pt x="792810" y="149377"/>
                  </a:lnTo>
                  <a:lnTo>
                    <a:pt x="817587" y="149377"/>
                  </a:lnTo>
                  <a:lnTo>
                    <a:pt x="842365" y="149377"/>
                  </a:lnTo>
                  <a:lnTo>
                    <a:pt x="842365" y="123977"/>
                  </a:lnTo>
                  <a:lnTo>
                    <a:pt x="817587" y="123977"/>
                  </a:lnTo>
                  <a:lnTo>
                    <a:pt x="817587" y="99847"/>
                  </a:lnTo>
                  <a:lnTo>
                    <a:pt x="792810" y="99847"/>
                  </a:lnTo>
                  <a:lnTo>
                    <a:pt x="792810" y="123977"/>
                  </a:lnTo>
                  <a:lnTo>
                    <a:pt x="768032" y="123977"/>
                  </a:lnTo>
                  <a:lnTo>
                    <a:pt x="743254" y="123977"/>
                  </a:lnTo>
                  <a:lnTo>
                    <a:pt x="743254" y="149377"/>
                  </a:lnTo>
                  <a:lnTo>
                    <a:pt x="718489" y="149377"/>
                  </a:lnTo>
                  <a:lnTo>
                    <a:pt x="693712" y="149377"/>
                  </a:lnTo>
                  <a:lnTo>
                    <a:pt x="693712" y="173507"/>
                  </a:lnTo>
                  <a:lnTo>
                    <a:pt x="718489" y="173507"/>
                  </a:lnTo>
                  <a:lnTo>
                    <a:pt x="743254" y="173507"/>
                  </a:lnTo>
                  <a:lnTo>
                    <a:pt x="743254" y="198907"/>
                  </a:lnTo>
                  <a:lnTo>
                    <a:pt x="718489" y="198907"/>
                  </a:lnTo>
                  <a:lnTo>
                    <a:pt x="693712" y="198907"/>
                  </a:lnTo>
                  <a:lnTo>
                    <a:pt x="693712" y="173507"/>
                  </a:lnTo>
                  <a:lnTo>
                    <a:pt x="668934" y="173507"/>
                  </a:lnTo>
                  <a:lnTo>
                    <a:pt x="668934" y="149377"/>
                  </a:lnTo>
                  <a:lnTo>
                    <a:pt x="644156" y="149377"/>
                  </a:lnTo>
                  <a:lnTo>
                    <a:pt x="644156" y="123977"/>
                  </a:lnTo>
                  <a:lnTo>
                    <a:pt x="619379" y="123977"/>
                  </a:lnTo>
                  <a:lnTo>
                    <a:pt x="594614" y="123977"/>
                  </a:lnTo>
                  <a:lnTo>
                    <a:pt x="569836" y="123977"/>
                  </a:lnTo>
                  <a:lnTo>
                    <a:pt x="569836" y="148640"/>
                  </a:lnTo>
                  <a:lnTo>
                    <a:pt x="545058" y="148640"/>
                  </a:lnTo>
                  <a:lnTo>
                    <a:pt x="545058" y="173418"/>
                  </a:lnTo>
                  <a:lnTo>
                    <a:pt x="569836" y="173418"/>
                  </a:lnTo>
                  <a:lnTo>
                    <a:pt x="569836" y="149377"/>
                  </a:lnTo>
                  <a:lnTo>
                    <a:pt x="594614" y="149377"/>
                  </a:lnTo>
                  <a:lnTo>
                    <a:pt x="619379" y="149377"/>
                  </a:lnTo>
                  <a:lnTo>
                    <a:pt x="619379" y="173507"/>
                  </a:lnTo>
                  <a:lnTo>
                    <a:pt x="594614" y="173507"/>
                  </a:lnTo>
                  <a:lnTo>
                    <a:pt x="594614" y="198907"/>
                  </a:lnTo>
                  <a:lnTo>
                    <a:pt x="619379" y="198907"/>
                  </a:lnTo>
                  <a:lnTo>
                    <a:pt x="644156" y="198907"/>
                  </a:lnTo>
                  <a:lnTo>
                    <a:pt x="668934" y="198907"/>
                  </a:lnTo>
                  <a:lnTo>
                    <a:pt x="668934" y="272567"/>
                  </a:lnTo>
                  <a:lnTo>
                    <a:pt x="693712" y="272567"/>
                  </a:lnTo>
                  <a:lnTo>
                    <a:pt x="693712" y="223037"/>
                  </a:lnTo>
                  <a:lnTo>
                    <a:pt x="718489" y="223037"/>
                  </a:lnTo>
                  <a:lnTo>
                    <a:pt x="743254" y="223037"/>
                  </a:lnTo>
                  <a:lnTo>
                    <a:pt x="743254" y="248437"/>
                  </a:lnTo>
                  <a:lnTo>
                    <a:pt x="768032" y="248437"/>
                  </a:lnTo>
                  <a:lnTo>
                    <a:pt x="768032" y="198907"/>
                  </a:lnTo>
                  <a:lnTo>
                    <a:pt x="792810" y="198907"/>
                  </a:lnTo>
                  <a:lnTo>
                    <a:pt x="792810" y="248437"/>
                  </a:lnTo>
                  <a:lnTo>
                    <a:pt x="817587" y="248437"/>
                  </a:lnTo>
                  <a:lnTo>
                    <a:pt x="842365" y="248437"/>
                  </a:lnTo>
                  <a:lnTo>
                    <a:pt x="867130" y="248437"/>
                  </a:lnTo>
                  <a:lnTo>
                    <a:pt x="867130" y="223037"/>
                  </a:lnTo>
                  <a:lnTo>
                    <a:pt x="891921" y="223037"/>
                  </a:lnTo>
                  <a:lnTo>
                    <a:pt x="916686" y="223037"/>
                  </a:lnTo>
                  <a:lnTo>
                    <a:pt x="916686" y="371627"/>
                  </a:lnTo>
                  <a:lnTo>
                    <a:pt x="941463" y="371627"/>
                  </a:lnTo>
                  <a:lnTo>
                    <a:pt x="966241" y="371627"/>
                  </a:lnTo>
                  <a:lnTo>
                    <a:pt x="966241" y="347497"/>
                  </a:lnTo>
                  <a:lnTo>
                    <a:pt x="941463" y="347497"/>
                  </a:lnTo>
                  <a:lnTo>
                    <a:pt x="941463" y="272567"/>
                  </a:lnTo>
                  <a:lnTo>
                    <a:pt x="966241" y="272567"/>
                  </a:lnTo>
                  <a:lnTo>
                    <a:pt x="966241" y="248437"/>
                  </a:lnTo>
                  <a:lnTo>
                    <a:pt x="941463" y="248437"/>
                  </a:lnTo>
                  <a:lnTo>
                    <a:pt x="941463" y="223037"/>
                  </a:lnTo>
                  <a:lnTo>
                    <a:pt x="966241" y="223037"/>
                  </a:lnTo>
                  <a:lnTo>
                    <a:pt x="991019" y="223037"/>
                  </a:lnTo>
                  <a:lnTo>
                    <a:pt x="991019" y="198907"/>
                  </a:lnTo>
                  <a:lnTo>
                    <a:pt x="1015796" y="198907"/>
                  </a:lnTo>
                  <a:lnTo>
                    <a:pt x="1015796" y="173507"/>
                  </a:lnTo>
                  <a:close/>
                </a:path>
                <a:path w="1016000" h="372109">
                  <a:moveTo>
                    <a:pt x="1015796" y="74320"/>
                  </a:moveTo>
                  <a:lnTo>
                    <a:pt x="991019" y="74320"/>
                  </a:lnTo>
                  <a:lnTo>
                    <a:pt x="966241" y="74320"/>
                  </a:lnTo>
                  <a:lnTo>
                    <a:pt x="966241" y="99098"/>
                  </a:lnTo>
                  <a:lnTo>
                    <a:pt x="991019" y="99098"/>
                  </a:lnTo>
                  <a:lnTo>
                    <a:pt x="1015796" y="99098"/>
                  </a:lnTo>
                  <a:lnTo>
                    <a:pt x="1015796" y="743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3671" y="9945430"/>
              <a:ext cx="991235" cy="471170"/>
            </a:xfrm>
            <a:custGeom>
              <a:avLst/>
              <a:gdLst/>
              <a:ahLst/>
              <a:cxnLst/>
              <a:rect l="l" t="t" r="r" b="b"/>
              <a:pathLst>
                <a:path w="991234" h="471170">
                  <a:moveTo>
                    <a:pt x="49542" y="124460"/>
                  </a:moveTo>
                  <a:lnTo>
                    <a:pt x="24765" y="124460"/>
                  </a:lnTo>
                  <a:lnTo>
                    <a:pt x="24765" y="148590"/>
                  </a:lnTo>
                  <a:lnTo>
                    <a:pt x="0" y="148590"/>
                  </a:lnTo>
                  <a:lnTo>
                    <a:pt x="0" y="198120"/>
                  </a:lnTo>
                  <a:lnTo>
                    <a:pt x="24765" y="198120"/>
                  </a:lnTo>
                  <a:lnTo>
                    <a:pt x="49542" y="198120"/>
                  </a:lnTo>
                  <a:lnTo>
                    <a:pt x="49542" y="124460"/>
                  </a:lnTo>
                  <a:close/>
                </a:path>
                <a:path w="991234" h="471170">
                  <a:moveTo>
                    <a:pt x="49542" y="74930"/>
                  </a:moveTo>
                  <a:lnTo>
                    <a:pt x="24765" y="74930"/>
                  </a:lnTo>
                  <a:lnTo>
                    <a:pt x="0" y="74930"/>
                  </a:lnTo>
                  <a:lnTo>
                    <a:pt x="0" y="124460"/>
                  </a:lnTo>
                  <a:lnTo>
                    <a:pt x="24765" y="124460"/>
                  </a:lnTo>
                  <a:lnTo>
                    <a:pt x="24765" y="99060"/>
                  </a:lnTo>
                  <a:lnTo>
                    <a:pt x="49542" y="99060"/>
                  </a:lnTo>
                  <a:lnTo>
                    <a:pt x="49542" y="74930"/>
                  </a:lnTo>
                  <a:close/>
                </a:path>
                <a:path w="991234" h="471170">
                  <a:moveTo>
                    <a:pt x="148653" y="148590"/>
                  </a:moveTo>
                  <a:lnTo>
                    <a:pt x="123875" y="148590"/>
                  </a:lnTo>
                  <a:lnTo>
                    <a:pt x="123875" y="173990"/>
                  </a:lnTo>
                  <a:lnTo>
                    <a:pt x="148653" y="173990"/>
                  </a:lnTo>
                  <a:lnTo>
                    <a:pt x="148653" y="148590"/>
                  </a:lnTo>
                  <a:close/>
                </a:path>
                <a:path w="991234" h="471170">
                  <a:moveTo>
                    <a:pt x="198196" y="99060"/>
                  </a:moveTo>
                  <a:lnTo>
                    <a:pt x="173431" y="99060"/>
                  </a:lnTo>
                  <a:lnTo>
                    <a:pt x="173431" y="173990"/>
                  </a:lnTo>
                  <a:lnTo>
                    <a:pt x="198196" y="173990"/>
                  </a:lnTo>
                  <a:lnTo>
                    <a:pt x="198196" y="99060"/>
                  </a:lnTo>
                  <a:close/>
                </a:path>
                <a:path w="991234" h="471170">
                  <a:moveTo>
                    <a:pt x="222973" y="346735"/>
                  </a:moveTo>
                  <a:lnTo>
                    <a:pt x="198196" y="346735"/>
                  </a:lnTo>
                  <a:lnTo>
                    <a:pt x="173431" y="346735"/>
                  </a:lnTo>
                  <a:lnTo>
                    <a:pt x="173431" y="421068"/>
                  </a:lnTo>
                  <a:lnTo>
                    <a:pt x="198196" y="421068"/>
                  </a:lnTo>
                  <a:lnTo>
                    <a:pt x="198196" y="371513"/>
                  </a:lnTo>
                  <a:lnTo>
                    <a:pt x="222973" y="371513"/>
                  </a:lnTo>
                  <a:lnTo>
                    <a:pt x="222973" y="346735"/>
                  </a:lnTo>
                  <a:close/>
                </a:path>
                <a:path w="991234" h="471170">
                  <a:moveTo>
                    <a:pt x="222973" y="297180"/>
                  </a:moveTo>
                  <a:lnTo>
                    <a:pt x="198196" y="297180"/>
                  </a:lnTo>
                  <a:lnTo>
                    <a:pt x="198196" y="321957"/>
                  </a:lnTo>
                  <a:lnTo>
                    <a:pt x="222973" y="321957"/>
                  </a:lnTo>
                  <a:lnTo>
                    <a:pt x="222973" y="297180"/>
                  </a:lnTo>
                  <a:close/>
                </a:path>
                <a:path w="991234" h="471170">
                  <a:moveTo>
                    <a:pt x="247751" y="371513"/>
                  </a:moveTo>
                  <a:lnTo>
                    <a:pt x="222973" y="371513"/>
                  </a:lnTo>
                  <a:lnTo>
                    <a:pt x="222973" y="396290"/>
                  </a:lnTo>
                  <a:lnTo>
                    <a:pt x="247751" y="396290"/>
                  </a:lnTo>
                  <a:lnTo>
                    <a:pt x="247751" y="371513"/>
                  </a:lnTo>
                  <a:close/>
                </a:path>
                <a:path w="991234" h="471170">
                  <a:moveTo>
                    <a:pt x="272529" y="272402"/>
                  </a:moveTo>
                  <a:lnTo>
                    <a:pt x="247751" y="272402"/>
                  </a:lnTo>
                  <a:lnTo>
                    <a:pt x="222973" y="272402"/>
                  </a:lnTo>
                  <a:lnTo>
                    <a:pt x="222973" y="297180"/>
                  </a:lnTo>
                  <a:lnTo>
                    <a:pt x="247751" y="297180"/>
                  </a:lnTo>
                  <a:lnTo>
                    <a:pt x="272529" y="297180"/>
                  </a:lnTo>
                  <a:lnTo>
                    <a:pt x="272529" y="272402"/>
                  </a:lnTo>
                  <a:close/>
                </a:path>
                <a:path w="991234" h="471170">
                  <a:moveTo>
                    <a:pt x="297307" y="421068"/>
                  </a:moveTo>
                  <a:lnTo>
                    <a:pt x="272529" y="421068"/>
                  </a:lnTo>
                  <a:lnTo>
                    <a:pt x="272529" y="396290"/>
                  </a:lnTo>
                  <a:lnTo>
                    <a:pt x="247751" y="396290"/>
                  </a:lnTo>
                  <a:lnTo>
                    <a:pt x="247751" y="421068"/>
                  </a:lnTo>
                  <a:lnTo>
                    <a:pt x="222973" y="421068"/>
                  </a:lnTo>
                  <a:lnTo>
                    <a:pt x="222973" y="445833"/>
                  </a:lnTo>
                  <a:lnTo>
                    <a:pt x="198196" y="445833"/>
                  </a:lnTo>
                  <a:lnTo>
                    <a:pt x="198196" y="470611"/>
                  </a:lnTo>
                  <a:lnTo>
                    <a:pt x="222973" y="470611"/>
                  </a:lnTo>
                  <a:lnTo>
                    <a:pt x="247751" y="470611"/>
                  </a:lnTo>
                  <a:lnTo>
                    <a:pt x="247751" y="445833"/>
                  </a:lnTo>
                  <a:lnTo>
                    <a:pt x="272529" y="445833"/>
                  </a:lnTo>
                  <a:lnTo>
                    <a:pt x="297307" y="445833"/>
                  </a:lnTo>
                  <a:lnTo>
                    <a:pt x="297307" y="421068"/>
                  </a:lnTo>
                  <a:close/>
                </a:path>
                <a:path w="991234" h="471170">
                  <a:moveTo>
                    <a:pt x="297307" y="321957"/>
                  </a:moveTo>
                  <a:lnTo>
                    <a:pt x="272529" y="321957"/>
                  </a:lnTo>
                  <a:lnTo>
                    <a:pt x="272529" y="346735"/>
                  </a:lnTo>
                  <a:lnTo>
                    <a:pt x="297307" y="346735"/>
                  </a:lnTo>
                  <a:lnTo>
                    <a:pt x="297307" y="321957"/>
                  </a:lnTo>
                  <a:close/>
                </a:path>
                <a:path w="991234" h="471170">
                  <a:moveTo>
                    <a:pt x="322072" y="445833"/>
                  </a:moveTo>
                  <a:lnTo>
                    <a:pt x="297307" y="445833"/>
                  </a:lnTo>
                  <a:lnTo>
                    <a:pt x="297307" y="470611"/>
                  </a:lnTo>
                  <a:lnTo>
                    <a:pt x="322072" y="470611"/>
                  </a:lnTo>
                  <a:lnTo>
                    <a:pt x="322072" y="445833"/>
                  </a:lnTo>
                  <a:close/>
                </a:path>
                <a:path w="991234" h="471170">
                  <a:moveTo>
                    <a:pt x="371627" y="0"/>
                  </a:moveTo>
                  <a:lnTo>
                    <a:pt x="346849" y="0"/>
                  </a:lnTo>
                  <a:lnTo>
                    <a:pt x="346849" y="25400"/>
                  </a:lnTo>
                  <a:lnTo>
                    <a:pt x="322072" y="25400"/>
                  </a:lnTo>
                  <a:lnTo>
                    <a:pt x="322072" y="0"/>
                  </a:lnTo>
                  <a:lnTo>
                    <a:pt x="297307" y="0"/>
                  </a:lnTo>
                  <a:lnTo>
                    <a:pt x="297307" y="25400"/>
                  </a:lnTo>
                  <a:lnTo>
                    <a:pt x="272529" y="25400"/>
                  </a:lnTo>
                  <a:lnTo>
                    <a:pt x="272529" y="49530"/>
                  </a:lnTo>
                  <a:lnTo>
                    <a:pt x="297307" y="49530"/>
                  </a:lnTo>
                  <a:lnTo>
                    <a:pt x="297307" y="74930"/>
                  </a:lnTo>
                  <a:lnTo>
                    <a:pt x="272529" y="74930"/>
                  </a:lnTo>
                  <a:lnTo>
                    <a:pt x="247751" y="74930"/>
                  </a:lnTo>
                  <a:lnTo>
                    <a:pt x="247751" y="49530"/>
                  </a:lnTo>
                  <a:lnTo>
                    <a:pt x="222973" y="49530"/>
                  </a:lnTo>
                  <a:lnTo>
                    <a:pt x="222973" y="124460"/>
                  </a:lnTo>
                  <a:lnTo>
                    <a:pt x="247751" y="124460"/>
                  </a:lnTo>
                  <a:lnTo>
                    <a:pt x="247751" y="99060"/>
                  </a:lnTo>
                  <a:lnTo>
                    <a:pt x="272529" y="99060"/>
                  </a:lnTo>
                  <a:lnTo>
                    <a:pt x="297307" y="99060"/>
                  </a:lnTo>
                  <a:lnTo>
                    <a:pt x="297307" y="148590"/>
                  </a:lnTo>
                  <a:lnTo>
                    <a:pt x="322072" y="148590"/>
                  </a:lnTo>
                  <a:lnTo>
                    <a:pt x="346849" y="148590"/>
                  </a:lnTo>
                  <a:lnTo>
                    <a:pt x="346849" y="124460"/>
                  </a:lnTo>
                  <a:lnTo>
                    <a:pt x="322072" y="124460"/>
                  </a:lnTo>
                  <a:lnTo>
                    <a:pt x="322072" y="99060"/>
                  </a:lnTo>
                  <a:lnTo>
                    <a:pt x="346849" y="99060"/>
                  </a:lnTo>
                  <a:lnTo>
                    <a:pt x="346849" y="74930"/>
                  </a:lnTo>
                  <a:lnTo>
                    <a:pt x="322072" y="74930"/>
                  </a:lnTo>
                  <a:lnTo>
                    <a:pt x="322072" y="49530"/>
                  </a:lnTo>
                  <a:lnTo>
                    <a:pt x="346849" y="49530"/>
                  </a:lnTo>
                  <a:lnTo>
                    <a:pt x="346849" y="74930"/>
                  </a:lnTo>
                  <a:lnTo>
                    <a:pt x="371627" y="74930"/>
                  </a:lnTo>
                  <a:lnTo>
                    <a:pt x="371627" y="0"/>
                  </a:lnTo>
                  <a:close/>
                </a:path>
                <a:path w="991234" h="471170">
                  <a:moveTo>
                    <a:pt x="396405" y="346735"/>
                  </a:moveTo>
                  <a:lnTo>
                    <a:pt x="371627" y="346735"/>
                  </a:lnTo>
                  <a:lnTo>
                    <a:pt x="346849" y="346735"/>
                  </a:lnTo>
                  <a:lnTo>
                    <a:pt x="346849" y="321957"/>
                  </a:lnTo>
                  <a:lnTo>
                    <a:pt x="322072" y="321957"/>
                  </a:lnTo>
                  <a:lnTo>
                    <a:pt x="322072" y="346735"/>
                  </a:lnTo>
                  <a:lnTo>
                    <a:pt x="297307" y="346735"/>
                  </a:lnTo>
                  <a:lnTo>
                    <a:pt x="297307" y="371513"/>
                  </a:lnTo>
                  <a:lnTo>
                    <a:pt x="272529" y="371513"/>
                  </a:lnTo>
                  <a:lnTo>
                    <a:pt x="272529" y="396290"/>
                  </a:lnTo>
                  <a:lnTo>
                    <a:pt x="297307" y="396290"/>
                  </a:lnTo>
                  <a:lnTo>
                    <a:pt x="322072" y="396290"/>
                  </a:lnTo>
                  <a:lnTo>
                    <a:pt x="322072" y="371513"/>
                  </a:lnTo>
                  <a:lnTo>
                    <a:pt x="346849" y="371513"/>
                  </a:lnTo>
                  <a:lnTo>
                    <a:pt x="346849" y="445833"/>
                  </a:lnTo>
                  <a:lnTo>
                    <a:pt x="371627" y="445833"/>
                  </a:lnTo>
                  <a:lnTo>
                    <a:pt x="371627" y="421068"/>
                  </a:lnTo>
                  <a:lnTo>
                    <a:pt x="396405" y="421068"/>
                  </a:lnTo>
                  <a:lnTo>
                    <a:pt x="396405" y="396290"/>
                  </a:lnTo>
                  <a:lnTo>
                    <a:pt x="371627" y="396290"/>
                  </a:lnTo>
                  <a:lnTo>
                    <a:pt x="371627" y="371513"/>
                  </a:lnTo>
                  <a:lnTo>
                    <a:pt x="396405" y="371513"/>
                  </a:lnTo>
                  <a:lnTo>
                    <a:pt x="396405" y="346735"/>
                  </a:lnTo>
                  <a:close/>
                </a:path>
                <a:path w="991234" h="471170">
                  <a:moveTo>
                    <a:pt x="495503" y="297180"/>
                  </a:moveTo>
                  <a:lnTo>
                    <a:pt x="470725" y="297180"/>
                  </a:lnTo>
                  <a:lnTo>
                    <a:pt x="470725" y="272402"/>
                  </a:lnTo>
                  <a:lnTo>
                    <a:pt x="445947" y="272402"/>
                  </a:lnTo>
                  <a:lnTo>
                    <a:pt x="445947" y="297180"/>
                  </a:lnTo>
                  <a:lnTo>
                    <a:pt x="421182" y="297180"/>
                  </a:lnTo>
                  <a:lnTo>
                    <a:pt x="396405" y="297180"/>
                  </a:lnTo>
                  <a:lnTo>
                    <a:pt x="396405" y="321957"/>
                  </a:lnTo>
                  <a:lnTo>
                    <a:pt x="421182" y="321957"/>
                  </a:lnTo>
                  <a:lnTo>
                    <a:pt x="421182" y="470611"/>
                  </a:lnTo>
                  <a:lnTo>
                    <a:pt x="445947" y="470611"/>
                  </a:lnTo>
                  <a:lnTo>
                    <a:pt x="445947" y="321957"/>
                  </a:lnTo>
                  <a:lnTo>
                    <a:pt x="470725" y="321957"/>
                  </a:lnTo>
                  <a:lnTo>
                    <a:pt x="495503" y="321957"/>
                  </a:lnTo>
                  <a:lnTo>
                    <a:pt x="495503" y="297180"/>
                  </a:lnTo>
                  <a:close/>
                </a:path>
                <a:path w="991234" h="471170">
                  <a:moveTo>
                    <a:pt x="569836" y="346735"/>
                  </a:moveTo>
                  <a:lnTo>
                    <a:pt x="545058" y="346735"/>
                  </a:lnTo>
                  <a:lnTo>
                    <a:pt x="545058" y="321957"/>
                  </a:lnTo>
                  <a:lnTo>
                    <a:pt x="520280" y="321957"/>
                  </a:lnTo>
                  <a:lnTo>
                    <a:pt x="495503" y="321957"/>
                  </a:lnTo>
                  <a:lnTo>
                    <a:pt x="495503" y="346735"/>
                  </a:lnTo>
                  <a:lnTo>
                    <a:pt x="520280" y="346735"/>
                  </a:lnTo>
                  <a:lnTo>
                    <a:pt x="520280" y="371513"/>
                  </a:lnTo>
                  <a:lnTo>
                    <a:pt x="545058" y="371513"/>
                  </a:lnTo>
                  <a:lnTo>
                    <a:pt x="569836" y="371513"/>
                  </a:lnTo>
                  <a:lnTo>
                    <a:pt x="569836" y="346735"/>
                  </a:lnTo>
                  <a:close/>
                </a:path>
                <a:path w="991234" h="471170">
                  <a:moveTo>
                    <a:pt x="619379" y="396290"/>
                  </a:moveTo>
                  <a:lnTo>
                    <a:pt x="594601" y="396290"/>
                  </a:lnTo>
                  <a:lnTo>
                    <a:pt x="594601" y="371513"/>
                  </a:lnTo>
                  <a:lnTo>
                    <a:pt x="569836" y="371513"/>
                  </a:lnTo>
                  <a:lnTo>
                    <a:pt x="569836" y="396290"/>
                  </a:lnTo>
                  <a:lnTo>
                    <a:pt x="545058" y="396290"/>
                  </a:lnTo>
                  <a:lnTo>
                    <a:pt x="520280" y="396290"/>
                  </a:lnTo>
                  <a:lnTo>
                    <a:pt x="520280" y="371513"/>
                  </a:lnTo>
                  <a:lnTo>
                    <a:pt x="495503" y="371513"/>
                  </a:lnTo>
                  <a:lnTo>
                    <a:pt x="495503" y="346735"/>
                  </a:lnTo>
                  <a:lnTo>
                    <a:pt x="470725" y="346735"/>
                  </a:lnTo>
                  <a:lnTo>
                    <a:pt x="470725" y="445833"/>
                  </a:lnTo>
                  <a:lnTo>
                    <a:pt x="495503" y="445833"/>
                  </a:lnTo>
                  <a:lnTo>
                    <a:pt x="495503" y="470611"/>
                  </a:lnTo>
                  <a:lnTo>
                    <a:pt x="520280" y="470611"/>
                  </a:lnTo>
                  <a:lnTo>
                    <a:pt x="545058" y="470611"/>
                  </a:lnTo>
                  <a:lnTo>
                    <a:pt x="569836" y="470611"/>
                  </a:lnTo>
                  <a:lnTo>
                    <a:pt x="594601" y="470611"/>
                  </a:lnTo>
                  <a:lnTo>
                    <a:pt x="594601" y="445833"/>
                  </a:lnTo>
                  <a:lnTo>
                    <a:pt x="569836" y="445833"/>
                  </a:lnTo>
                  <a:lnTo>
                    <a:pt x="545058" y="445833"/>
                  </a:lnTo>
                  <a:lnTo>
                    <a:pt x="545058" y="421068"/>
                  </a:lnTo>
                  <a:lnTo>
                    <a:pt x="569836" y="421068"/>
                  </a:lnTo>
                  <a:lnTo>
                    <a:pt x="594601" y="421068"/>
                  </a:lnTo>
                  <a:lnTo>
                    <a:pt x="594601" y="445833"/>
                  </a:lnTo>
                  <a:lnTo>
                    <a:pt x="619379" y="445833"/>
                  </a:lnTo>
                  <a:lnTo>
                    <a:pt x="619379" y="396290"/>
                  </a:lnTo>
                  <a:close/>
                </a:path>
                <a:path w="991234" h="471170">
                  <a:moveTo>
                    <a:pt x="644156" y="445833"/>
                  </a:moveTo>
                  <a:lnTo>
                    <a:pt x="619379" y="445833"/>
                  </a:lnTo>
                  <a:lnTo>
                    <a:pt x="619379" y="470611"/>
                  </a:lnTo>
                  <a:lnTo>
                    <a:pt x="644156" y="470611"/>
                  </a:lnTo>
                  <a:lnTo>
                    <a:pt x="644156" y="445833"/>
                  </a:lnTo>
                  <a:close/>
                </a:path>
                <a:path w="991234" h="471170">
                  <a:moveTo>
                    <a:pt x="644156" y="321957"/>
                  </a:moveTo>
                  <a:lnTo>
                    <a:pt x="619379" y="321957"/>
                  </a:lnTo>
                  <a:lnTo>
                    <a:pt x="594601" y="321957"/>
                  </a:lnTo>
                  <a:lnTo>
                    <a:pt x="594601" y="297180"/>
                  </a:lnTo>
                  <a:lnTo>
                    <a:pt x="619379" y="297180"/>
                  </a:lnTo>
                  <a:lnTo>
                    <a:pt x="619379" y="272402"/>
                  </a:lnTo>
                  <a:lnTo>
                    <a:pt x="594601" y="272402"/>
                  </a:lnTo>
                  <a:lnTo>
                    <a:pt x="569836" y="272402"/>
                  </a:lnTo>
                  <a:lnTo>
                    <a:pt x="545058" y="272402"/>
                  </a:lnTo>
                  <a:lnTo>
                    <a:pt x="520280" y="272402"/>
                  </a:lnTo>
                  <a:lnTo>
                    <a:pt x="520280" y="297180"/>
                  </a:lnTo>
                  <a:lnTo>
                    <a:pt x="545058" y="297180"/>
                  </a:lnTo>
                  <a:lnTo>
                    <a:pt x="569836" y="297180"/>
                  </a:lnTo>
                  <a:lnTo>
                    <a:pt x="569836" y="346735"/>
                  </a:lnTo>
                  <a:lnTo>
                    <a:pt x="594601" y="346735"/>
                  </a:lnTo>
                  <a:lnTo>
                    <a:pt x="619379" y="346735"/>
                  </a:lnTo>
                  <a:lnTo>
                    <a:pt x="644156" y="346735"/>
                  </a:lnTo>
                  <a:lnTo>
                    <a:pt x="644156" y="321957"/>
                  </a:lnTo>
                  <a:close/>
                </a:path>
                <a:path w="991234" h="471170">
                  <a:moveTo>
                    <a:pt x="668934" y="396290"/>
                  </a:moveTo>
                  <a:lnTo>
                    <a:pt x="644156" y="396290"/>
                  </a:lnTo>
                  <a:lnTo>
                    <a:pt x="644156" y="421068"/>
                  </a:lnTo>
                  <a:lnTo>
                    <a:pt x="668934" y="421068"/>
                  </a:lnTo>
                  <a:lnTo>
                    <a:pt x="668934" y="396290"/>
                  </a:lnTo>
                  <a:close/>
                </a:path>
                <a:path w="991234" h="471170">
                  <a:moveTo>
                    <a:pt x="668934" y="346735"/>
                  </a:moveTo>
                  <a:lnTo>
                    <a:pt x="644156" y="346735"/>
                  </a:lnTo>
                  <a:lnTo>
                    <a:pt x="644156" y="371513"/>
                  </a:lnTo>
                  <a:lnTo>
                    <a:pt x="668934" y="371513"/>
                  </a:lnTo>
                  <a:lnTo>
                    <a:pt x="668934" y="346735"/>
                  </a:lnTo>
                  <a:close/>
                </a:path>
                <a:path w="991234" h="471170">
                  <a:moveTo>
                    <a:pt x="693712" y="421068"/>
                  </a:moveTo>
                  <a:lnTo>
                    <a:pt x="668934" y="421068"/>
                  </a:lnTo>
                  <a:lnTo>
                    <a:pt x="668934" y="445833"/>
                  </a:lnTo>
                  <a:lnTo>
                    <a:pt x="693712" y="445833"/>
                  </a:lnTo>
                  <a:lnTo>
                    <a:pt x="693712" y="421068"/>
                  </a:lnTo>
                  <a:close/>
                </a:path>
                <a:path w="991234" h="471170">
                  <a:moveTo>
                    <a:pt x="693712" y="371513"/>
                  </a:moveTo>
                  <a:lnTo>
                    <a:pt x="668934" y="371513"/>
                  </a:lnTo>
                  <a:lnTo>
                    <a:pt x="668934" y="396290"/>
                  </a:lnTo>
                  <a:lnTo>
                    <a:pt x="693712" y="396290"/>
                  </a:lnTo>
                  <a:lnTo>
                    <a:pt x="693712" y="371513"/>
                  </a:lnTo>
                  <a:close/>
                </a:path>
                <a:path w="991234" h="471170">
                  <a:moveTo>
                    <a:pt x="718477" y="445833"/>
                  </a:moveTo>
                  <a:lnTo>
                    <a:pt x="693712" y="445833"/>
                  </a:lnTo>
                  <a:lnTo>
                    <a:pt x="693712" y="470611"/>
                  </a:lnTo>
                  <a:lnTo>
                    <a:pt x="718477" y="470611"/>
                  </a:lnTo>
                  <a:lnTo>
                    <a:pt x="718477" y="445833"/>
                  </a:lnTo>
                  <a:close/>
                </a:path>
                <a:path w="991234" h="471170">
                  <a:moveTo>
                    <a:pt x="743254" y="371513"/>
                  </a:moveTo>
                  <a:lnTo>
                    <a:pt x="718477" y="371513"/>
                  </a:lnTo>
                  <a:lnTo>
                    <a:pt x="718477" y="396290"/>
                  </a:lnTo>
                  <a:lnTo>
                    <a:pt x="693712" y="396290"/>
                  </a:lnTo>
                  <a:lnTo>
                    <a:pt x="693712" y="421068"/>
                  </a:lnTo>
                  <a:lnTo>
                    <a:pt x="718477" y="421068"/>
                  </a:lnTo>
                  <a:lnTo>
                    <a:pt x="743254" y="421068"/>
                  </a:lnTo>
                  <a:lnTo>
                    <a:pt x="743254" y="371513"/>
                  </a:lnTo>
                  <a:close/>
                </a:path>
                <a:path w="991234" h="471170">
                  <a:moveTo>
                    <a:pt x="768032" y="445833"/>
                  </a:moveTo>
                  <a:lnTo>
                    <a:pt x="743254" y="445833"/>
                  </a:lnTo>
                  <a:lnTo>
                    <a:pt x="743254" y="470611"/>
                  </a:lnTo>
                  <a:lnTo>
                    <a:pt x="768032" y="470611"/>
                  </a:lnTo>
                  <a:lnTo>
                    <a:pt x="768032" y="445833"/>
                  </a:lnTo>
                  <a:close/>
                </a:path>
                <a:path w="991234" h="471170">
                  <a:moveTo>
                    <a:pt x="768032" y="247637"/>
                  </a:moveTo>
                  <a:lnTo>
                    <a:pt x="743254" y="247637"/>
                  </a:lnTo>
                  <a:lnTo>
                    <a:pt x="743254" y="272402"/>
                  </a:lnTo>
                  <a:lnTo>
                    <a:pt x="718477" y="272402"/>
                  </a:lnTo>
                  <a:lnTo>
                    <a:pt x="718477" y="247637"/>
                  </a:lnTo>
                  <a:lnTo>
                    <a:pt x="693712" y="247637"/>
                  </a:lnTo>
                  <a:lnTo>
                    <a:pt x="693712" y="272402"/>
                  </a:lnTo>
                  <a:lnTo>
                    <a:pt x="668934" y="272402"/>
                  </a:lnTo>
                  <a:lnTo>
                    <a:pt x="668934" y="297180"/>
                  </a:lnTo>
                  <a:lnTo>
                    <a:pt x="644156" y="297180"/>
                  </a:lnTo>
                  <a:lnTo>
                    <a:pt x="644156" y="321957"/>
                  </a:lnTo>
                  <a:lnTo>
                    <a:pt x="668934" y="321957"/>
                  </a:lnTo>
                  <a:lnTo>
                    <a:pt x="693712" y="321957"/>
                  </a:lnTo>
                  <a:lnTo>
                    <a:pt x="693712" y="346735"/>
                  </a:lnTo>
                  <a:lnTo>
                    <a:pt x="718477" y="346735"/>
                  </a:lnTo>
                  <a:lnTo>
                    <a:pt x="743254" y="346735"/>
                  </a:lnTo>
                  <a:lnTo>
                    <a:pt x="743254" y="321957"/>
                  </a:lnTo>
                  <a:lnTo>
                    <a:pt x="718477" y="321957"/>
                  </a:lnTo>
                  <a:lnTo>
                    <a:pt x="718477" y="297180"/>
                  </a:lnTo>
                  <a:lnTo>
                    <a:pt x="743254" y="297180"/>
                  </a:lnTo>
                  <a:lnTo>
                    <a:pt x="743254" y="321957"/>
                  </a:lnTo>
                  <a:lnTo>
                    <a:pt x="768032" y="321957"/>
                  </a:lnTo>
                  <a:lnTo>
                    <a:pt x="768032" y="247637"/>
                  </a:lnTo>
                  <a:close/>
                </a:path>
                <a:path w="991234" h="471170">
                  <a:moveTo>
                    <a:pt x="792810" y="371513"/>
                  </a:moveTo>
                  <a:lnTo>
                    <a:pt x="768032" y="371513"/>
                  </a:lnTo>
                  <a:lnTo>
                    <a:pt x="768032" y="445833"/>
                  </a:lnTo>
                  <a:lnTo>
                    <a:pt x="792810" y="445833"/>
                  </a:lnTo>
                  <a:lnTo>
                    <a:pt x="792810" y="371513"/>
                  </a:lnTo>
                  <a:close/>
                </a:path>
                <a:path w="991234" h="471170">
                  <a:moveTo>
                    <a:pt x="891908" y="396290"/>
                  </a:moveTo>
                  <a:lnTo>
                    <a:pt x="867143" y="396290"/>
                  </a:lnTo>
                  <a:lnTo>
                    <a:pt x="867143" y="445833"/>
                  </a:lnTo>
                  <a:lnTo>
                    <a:pt x="842352" y="445833"/>
                  </a:lnTo>
                  <a:lnTo>
                    <a:pt x="842352" y="470611"/>
                  </a:lnTo>
                  <a:lnTo>
                    <a:pt x="867143" y="470611"/>
                  </a:lnTo>
                  <a:lnTo>
                    <a:pt x="891908" y="470611"/>
                  </a:lnTo>
                  <a:lnTo>
                    <a:pt x="891908" y="396290"/>
                  </a:lnTo>
                  <a:close/>
                </a:path>
                <a:path w="991234" h="471170">
                  <a:moveTo>
                    <a:pt x="966241" y="396290"/>
                  </a:moveTo>
                  <a:lnTo>
                    <a:pt x="941463" y="396290"/>
                  </a:lnTo>
                  <a:lnTo>
                    <a:pt x="916686" y="396290"/>
                  </a:lnTo>
                  <a:lnTo>
                    <a:pt x="916686" y="421068"/>
                  </a:lnTo>
                  <a:lnTo>
                    <a:pt x="941463" y="421068"/>
                  </a:lnTo>
                  <a:lnTo>
                    <a:pt x="941463" y="445833"/>
                  </a:lnTo>
                  <a:lnTo>
                    <a:pt x="966241" y="445833"/>
                  </a:lnTo>
                  <a:lnTo>
                    <a:pt x="966241" y="396290"/>
                  </a:lnTo>
                  <a:close/>
                </a:path>
                <a:path w="991234" h="471170">
                  <a:moveTo>
                    <a:pt x="991019" y="321957"/>
                  </a:moveTo>
                  <a:lnTo>
                    <a:pt x="966241" y="321957"/>
                  </a:lnTo>
                  <a:lnTo>
                    <a:pt x="966241" y="396290"/>
                  </a:lnTo>
                  <a:lnTo>
                    <a:pt x="991019" y="396290"/>
                  </a:lnTo>
                  <a:lnTo>
                    <a:pt x="991019" y="321957"/>
                  </a:lnTo>
                  <a:close/>
                </a:path>
                <a:path w="991234" h="471170">
                  <a:moveTo>
                    <a:pt x="991019" y="247637"/>
                  </a:moveTo>
                  <a:lnTo>
                    <a:pt x="966241" y="247637"/>
                  </a:lnTo>
                  <a:lnTo>
                    <a:pt x="966241" y="272402"/>
                  </a:lnTo>
                  <a:lnTo>
                    <a:pt x="941463" y="272402"/>
                  </a:lnTo>
                  <a:lnTo>
                    <a:pt x="941463" y="297180"/>
                  </a:lnTo>
                  <a:lnTo>
                    <a:pt x="966241" y="297180"/>
                  </a:lnTo>
                  <a:lnTo>
                    <a:pt x="991019" y="297180"/>
                  </a:lnTo>
                  <a:lnTo>
                    <a:pt x="991019" y="2476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8894" y="9400409"/>
              <a:ext cx="1016000" cy="1016000"/>
            </a:xfrm>
            <a:custGeom>
              <a:avLst/>
              <a:gdLst/>
              <a:ahLst/>
              <a:cxnLst/>
              <a:rect l="l" t="t" r="r" b="b"/>
              <a:pathLst>
                <a:path w="1016000" h="1016000">
                  <a:moveTo>
                    <a:pt x="123875" y="891755"/>
                  </a:moveTo>
                  <a:lnTo>
                    <a:pt x="49542" y="891755"/>
                  </a:lnTo>
                  <a:lnTo>
                    <a:pt x="49542" y="966089"/>
                  </a:lnTo>
                  <a:lnTo>
                    <a:pt x="123875" y="966089"/>
                  </a:lnTo>
                  <a:lnTo>
                    <a:pt x="123875" y="891755"/>
                  </a:lnTo>
                  <a:close/>
                </a:path>
                <a:path w="1016000" h="1016000">
                  <a:moveTo>
                    <a:pt x="123875" y="49390"/>
                  </a:moveTo>
                  <a:lnTo>
                    <a:pt x="49542" y="49390"/>
                  </a:lnTo>
                  <a:lnTo>
                    <a:pt x="49542" y="123710"/>
                  </a:lnTo>
                  <a:lnTo>
                    <a:pt x="123875" y="123710"/>
                  </a:lnTo>
                  <a:lnTo>
                    <a:pt x="123875" y="49390"/>
                  </a:lnTo>
                  <a:close/>
                </a:path>
                <a:path w="1016000" h="1016000">
                  <a:moveTo>
                    <a:pt x="173431" y="842010"/>
                  </a:moveTo>
                  <a:lnTo>
                    <a:pt x="148653" y="842010"/>
                  </a:lnTo>
                  <a:lnTo>
                    <a:pt x="148653" y="867410"/>
                  </a:lnTo>
                  <a:lnTo>
                    <a:pt x="148653" y="990600"/>
                  </a:lnTo>
                  <a:lnTo>
                    <a:pt x="24777" y="990600"/>
                  </a:lnTo>
                  <a:lnTo>
                    <a:pt x="24777" y="867410"/>
                  </a:lnTo>
                  <a:lnTo>
                    <a:pt x="148653" y="867410"/>
                  </a:lnTo>
                  <a:lnTo>
                    <a:pt x="148653" y="842010"/>
                  </a:lnTo>
                  <a:lnTo>
                    <a:pt x="0" y="842010"/>
                  </a:lnTo>
                  <a:lnTo>
                    <a:pt x="0" y="867410"/>
                  </a:lnTo>
                  <a:lnTo>
                    <a:pt x="0" y="990600"/>
                  </a:lnTo>
                  <a:lnTo>
                    <a:pt x="0" y="1016000"/>
                  </a:lnTo>
                  <a:lnTo>
                    <a:pt x="173431" y="1016000"/>
                  </a:lnTo>
                  <a:lnTo>
                    <a:pt x="173431" y="990854"/>
                  </a:lnTo>
                  <a:lnTo>
                    <a:pt x="173431" y="990600"/>
                  </a:lnTo>
                  <a:lnTo>
                    <a:pt x="173431" y="867410"/>
                  </a:lnTo>
                  <a:lnTo>
                    <a:pt x="173431" y="866978"/>
                  </a:lnTo>
                  <a:lnTo>
                    <a:pt x="173431" y="842010"/>
                  </a:lnTo>
                  <a:close/>
                </a:path>
                <a:path w="1016000" h="1016000">
                  <a:moveTo>
                    <a:pt x="173431" y="24612"/>
                  </a:moveTo>
                  <a:lnTo>
                    <a:pt x="148653" y="24612"/>
                  </a:lnTo>
                  <a:lnTo>
                    <a:pt x="148653" y="148501"/>
                  </a:lnTo>
                  <a:lnTo>
                    <a:pt x="173431" y="148501"/>
                  </a:lnTo>
                  <a:lnTo>
                    <a:pt x="173431" y="24612"/>
                  </a:lnTo>
                  <a:close/>
                </a:path>
                <a:path w="1016000" h="1016000">
                  <a:moveTo>
                    <a:pt x="173431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8590"/>
                  </a:lnTo>
                  <a:lnTo>
                    <a:pt x="0" y="172720"/>
                  </a:lnTo>
                  <a:lnTo>
                    <a:pt x="173431" y="172720"/>
                  </a:lnTo>
                  <a:lnTo>
                    <a:pt x="173431" y="148590"/>
                  </a:lnTo>
                  <a:lnTo>
                    <a:pt x="24777" y="148590"/>
                  </a:lnTo>
                  <a:lnTo>
                    <a:pt x="24777" y="24130"/>
                  </a:lnTo>
                  <a:lnTo>
                    <a:pt x="173431" y="24130"/>
                  </a:lnTo>
                  <a:lnTo>
                    <a:pt x="173431" y="0"/>
                  </a:lnTo>
                  <a:close/>
                </a:path>
                <a:path w="1016000" h="1016000">
                  <a:moveTo>
                    <a:pt x="867130" y="842200"/>
                  </a:moveTo>
                  <a:lnTo>
                    <a:pt x="842365" y="842200"/>
                  </a:lnTo>
                  <a:lnTo>
                    <a:pt x="842365" y="866978"/>
                  </a:lnTo>
                  <a:lnTo>
                    <a:pt x="867130" y="866978"/>
                  </a:lnTo>
                  <a:lnTo>
                    <a:pt x="867130" y="842200"/>
                  </a:lnTo>
                  <a:close/>
                </a:path>
                <a:path w="1016000" h="1016000">
                  <a:moveTo>
                    <a:pt x="916686" y="792480"/>
                  </a:moveTo>
                  <a:lnTo>
                    <a:pt x="891921" y="792480"/>
                  </a:lnTo>
                  <a:lnTo>
                    <a:pt x="891921" y="817880"/>
                  </a:lnTo>
                  <a:lnTo>
                    <a:pt x="891921" y="891540"/>
                  </a:lnTo>
                  <a:lnTo>
                    <a:pt x="867130" y="891540"/>
                  </a:lnTo>
                  <a:lnTo>
                    <a:pt x="867130" y="916940"/>
                  </a:lnTo>
                  <a:lnTo>
                    <a:pt x="867130" y="941311"/>
                  </a:lnTo>
                  <a:lnTo>
                    <a:pt x="842365" y="941311"/>
                  </a:lnTo>
                  <a:lnTo>
                    <a:pt x="842365" y="916940"/>
                  </a:lnTo>
                  <a:lnTo>
                    <a:pt x="867130" y="916940"/>
                  </a:lnTo>
                  <a:lnTo>
                    <a:pt x="867130" y="891540"/>
                  </a:lnTo>
                  <a:lnTo>
                    <a:pt x="817587" y="891540"/>
                  </a:lnTo>
                  <a:lnTo>
                    <a:pt x="817587" y="817880"/>
                  </a:lnTo>
                  <a:lnTo>
                    <a:pt x="891921" y="817880"/>
                  </a:lnTo>
                  <a:lnTo>
                    <a:pt x="891921" y="792480"/>
                  </a:lnTo>
                  <a:lnTo>
                    <a:pt x="792810" y="792480"/>
                  </a:lnTo>
                  <a:lnTo>
                    <a:pt x="792810" y="817880"/>
                  </a:lnTo>
                  <a:lnTo>
                    <a:pt x="792810" y="891540"/>
                  </a:lnTo>
                  <a:lnTo>
                    <a:pt x="792810" y="916533"/>
                  </a:lnTo>
                  <a:lnTo>
                    <a:pt x="768032" y="916533"/>
                  </a:lnTo>
                  <a:lnTo>
                    <a:pt x="743254" y="916533"/>
                  </a:lnTo>
                  <a:lnTo>
                    <a:pt x="743254" y="966089"/>
                  </a:lnTo>
                  <a:lnTo>
                    <a:pt x="768032" y="966089"/>
                  </a:lnTo>
                  <a:lnTo>
                    <a:pt x="792810" y="966089"/>
                  </a:lnTo>
                  <a:lnTo>
                    <a:pt x="792810" y="916940"/>
                  </a:lnTo>
                  <a:lnTo>
                    <a:pt x="817587" y="916940"/>
                  </a:lnTo>
                  <a:lnTo>
                    <a:pt x="817587" y="966089"/>
                  </a:lnTo>
                  <a:lnTo>
                    <a:pt x="842365" y="966089"/>
                  </a:lnTo>
                  <a:lnTo>
                    <a:pt x="867130" y="966089"/>
                  </a:lnTo>
                  <a:lnTo>
                    <a:pt x="891921" y="966089"/>
                  </a:lnTo>
                  <a:lnTo>
                    <a:pt x="891921" y="916940"/>
                  </a:lnTo>
                  <a:lnTo>
                    <a:pt x="916686" y="916940"/>
                  </a:lnTo>
                  <a:lnTo>
                    <a:pt x="916686" y="891755"/>
                  </a:lnTo>
                  <a:lnTo>
                    <a:pt x="916686" y="891540"/>
                  </a:lnTo>
                  <a:lnTo>
                    <a:pt x="916686" y="817880"/>
                  </a:lnTo>
                  <a:lnTo>
                    <a:pt x="916686" y="817422"/>
                  </a:lnTo>
                  <a:lnTo>
                    <a:pt x="916686" y="792480"/>
                  </a:lnTo>
                  <a:close/>
                </a:path>
                <a:path w="1016000" h="1016000">
                  <a:moveTo>
                    <a:pt x="966241" y="990854"/>
                  </a:moveTo>
                  <a:lnTo>
                    <a:pt x="941463" y="990854"/>
                  </a:lnTo>
                  <a:lnTo>
                    <a:pt x="941463" y="1015631"/>
                  </a:lnTo>
                  <a:lnTo>
                    <a:pt x="966241" y="1015631"/>
                  </a:lnTo>
                  <a:lnTo>
                    <a:pt x="966241" y="990854"/>
                  </a:lnTo>
                  <a:close/>
                </a:path>
                <a:path w="1016000" h="1016000">
                  <a:moveTo>
                    <a:pt x="966241" y="49390"/>
                  </a:moveTo>
                  <a:lnTo>
                    <a:pt x="891921" y="49390"/>
                  </a:lnTo>
                  <a:lnTo>
                    <a:pt x="891921" y="123710"/>
                  </a:lnTo>
                  <a:lnTo>
                    <a:pt x="966241" y="123710"/>
                  </a:lnTo>
                  <a:lnTo>
                    <a:pt x="966241" y="49390"/>
                  </a:lnTo>
                  <a:close/>
                </a:path>
                <a:path w="1016000" h="1016000">
                  <a:moveTo>
                    <a:pt x="1015796" y="24612"/>
                  </a:moveTo>
                  <a:lnTo>
                    <a:pt x="991019" y="24612"/>
                  </a:lnTo>
                  <a:lnTo>
                    <a:pt x="991019" y="148501"/>
                  </a:lnTo>
                  <a:lnTo>
                    <a:pt x="1015796" y="148501"/>
                  </a:lnTo>
                  <a:lnTo>
                    <a:pt x="1015796" y="24612"/>
                  </a:lnTo>
                  <a:close/>
                </a:path>
                <a:path w="1016000" h="1016000">
                  <a:moveTo>
                    <a:pt x="1015796" y="0"/>
                  </a:moveTo>
                  <a:lnTo>
                    <a:pt x="842365" y="0"/>
                  </a:lnTo>
                  <a:lnTo>
                    <a:pt x="842365" y="24130"/>
                  </a:lnTo>
                  <a:lnTo>
                    <a:pt x="842365" y="148590"/>
                  </a:lnTo>
                  <a:lnTo>
                    <a:pt x="842365" y="172720"/>
                  </a:lnTo>
                  <a:lnTo>
                    <a:pt x="1015796" y="172720"/>
                  </a:lnTo>
                  <a:lnTo>
                    <a:pt x="1015796" y="148590"/>
                  </a:lnTo>
                  <a:lnTo>
                    <a:pt x="867130" y="148590"/>
                  </a:lnTo>
                  <a:lnTo>
                    <a:pt x="867130" y="24130"/>
                  </a:lnTo>
                  <a:lnTo>
                    <a:pt x="1015796" y="24130"/>
                  </a:lnTo>
                  <a:lnTo>
                    <a:pt x="10157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64398" y="9168414"/>
            <a:ext cx="107188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150" spc="11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5216" y="10184787"/>
            <a:ext cx="5599430" cy="2705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20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https://technologystudent.com/despro2/architec2.html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SHEET ONE</vt:lpstr>
      <vt:lpstr>SHEET TWO ARCHITECTURAL STYLES OF HOMES - DESCRIPTIONS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archi1.cdr</dc:title>
  <dc:creator>BY V.RYAN</dc:creator>
  <cp:keywords>ARCHITECTURAL STYLES OF HOMES</cp:keywords>
  <cp:lastModifiedBy>Vincent RYan</cp:lastModifiedBy>
  <cp:revision>1</cp:revision>
  <dcterms:created xsi:type="dcterms:W3CDTF">2024-04-15T13:57:42Z</dcterms:created>
  <dcterms:modified xsi:type="dcterms:W3CDTF">2024-04-15T13:58:05Z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2024-04-15T00:00:00Z</vt:filetime>
  </property>
  <property fmtid="{D5CDD505-2E9C-101B-9397-08002B2CF9AE}" pid="5" name="Producer">
    <vt:lpwstr>Corel PDF Engine Version 19.1.0.419</vt:lpwstr>
  </property>
</Properties>
</file>