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8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091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18399" y="110277"/>
            <a:ext cx="12960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hyperlink" Target="https://technologystudent.com/despro2/architec4.html" TargetMode="External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image" Target="../media/image16.png"/><Relationship Id="rId21" Type="http://schemas.openxmlformats.org/officeDocument/2006/relationships/hyperlink" Target="https://www.facebook.com/groups/254963448192823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47.pn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3" Type="http://schemas.openxmlformats.org/officeDocument/2006/relationships/image" Target="../media/image84.jp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6.png"/><Relationship Id="rId7" Type="http://schemas.openxmlformats.org/officeDocument/2006/relationships/image" Target="../media/image89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5" Type="http://schemas.openxmlformats.org/officeDocument/2006/relationships/hyperlink" Target="https://www.facebook.com/groups/254963448192823/" TargetMode="External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pro2/architec4.html" TargetMode="Externa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2/architec4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75388"/>
            <a:ext cx="14878685" cy="586740"/>
          </a:xfrm>
          <a:custGeom>
            <a:avLst/>
            <a:gdLst/>
            <a:ahLst/>
            <a:cxnLst/>
            <a:rect l="l" t="t" r="r" b="b"/>
            <a:pathLst>
              <a:path w="14878685" h="586740">
                <a:moveTo>
                  <a:pt x="14878058" y="0"/>
                </a:moveTo>
                <a:lnTo>
                  <a:pt x="0" y="0"/>
                </a:lnTo>
                <a:lnTo>
                  <a:pt x="0" y="586177"/>
                </a:lnTo>
                <a:lnTo>
                  <a:pt x="14878058" y="586177"/>
                </a:lnTo>
                <a:lnTo>
                  <a:pt x="14878058" y="0"/>
                </a:lnTo>
                <a:close/>
              </a:path>
            </a:pathLst>
          </a:custGeom>
          <a:solidFill>
            <a:srgbClr val="CFF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638374" y="118229"/>
            <a:ext cx="75863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0" dirty="0"/>
              <a:t>TASK</a:t>
            </a:r>
            <a:r>
              <a:rPr sz="2450" spc="-25" dirty="0"/>
              <a:t> </a:t>
            </a:r>
            <a:r>
              <a:rPr sz="2450" dirty="0"/>
              <a:t>-</a:t>
            </a:r>
            <a:r>
              <a:rPr sz="2450" spc="-105" dirty="0"/>
              <a:t> </a:t>
            </a:r>
            <a:r>
              <a:rPr sz="2450" dirty="0"/>
              <a:t>ARCHITECTURAL</a:t>
            </a:r>
            <a:r>
              <a:rPr sz="2450" spc="-60" dirty="0"/>
              <a:t> </a:t>
            </a:r>
            <a:r>
              <a:rPr sz="2450" dirty="0"/>
              <a:t>PLANS</a:t>
            </a:r>
            <a:r>
              <a:rPr sz="2450" spc="-20" dirty="0"/>
              <a:t> </a:t>
            </a:r>
            <a:r>
              <a:rPr sz="2450" dirty="0"/>
              <a:t>-</a:t>
            </a:r>
            <a:r>
              <a:rPr sz="2450" spc="-20" dirty="0"/>
              <a:t> </a:t>
            </a:r>
            <a:r>
              <a:rPr sz="2450" dirty="0"/>
              <a:t>PLAN</a:t>
            </a:r>
            <a:r>
              <a:rPr sz="2450" spc="-20" dirty="0"/>
              <a:t> </a:t>
            </a:r>
            <a:r>
              <a:rPr sz="2450" dirty="0"/>
              <a:t>/</a:t>
            </a:r>
            <a:r>
              <a:rPr sz="2450" spc="-20" dirty="0"/>
              <a:t> </a:t>
            </a:r>
            <a:r>
              <a:rPr sz="2450" spc="-10" dirty="0"/>
              <a:t>LAYOUT</a:t>
            </a:r>
            <a:endParaRPr sz="2450"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81086"/>
            <a:ext cx="14878685" cy="10516235"/>
          </a:xfrm>
          <a:custGeom>
            <a:avLst/>
            <a:gdLst/>
            <a:ahLst/>
            <a:cxnLst/>
            <a:rect l="l" t="t" r="r" b="b"/>
            <a:pathLst>
              <a:path w="14878685" h="10516235">
                <a:moveTo>
                  <a:pt x="0" y="0"/>
                </a:moveTo>
                <a:lnTo>
                  <a:pt x="14878058" y="0"/>
                </a:lnTo>
                <a:lnTo>
                  <a:pt x="14878058" y="10515607"/>
                </a:lnTo>
                <a:lnTo>
                  <a:pt x="0" y="10515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9363" y="4802894"/>
            <a:ext cx="12446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B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90" y="4803183"/>
            <a:ext cx="1568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R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53631" y="4802894"/>
            <a:ext cx="32829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E41346"/>
                </a:solidFill>
                <a:latin typeface="Century Gothic"/>
                <a:cs typeface="Century Gothic"/>
              </a:rPr>
              <a:t>y </a:t>
            </a: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V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81621" y="4802894"/>
            <a:ext cx="6032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73002" y="4802894"/>
            <a:ext cx="11620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9043" y="4802894"/>
            <a:ext cx="147955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a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36909" y="4802894"/>
            <a:ext cx="13208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0" dirty="0">
                <a:solidFill>
                  <a:srgbClr val="E41346"/>
                </a:solidFill>
                <a:latin typeface="Century Gothic"/>
                <a:cs typeface="Century Gothic"/>
              </a:rPr>
              <a:t>n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>
            <a:grpSpLocks noGrp="1" noUngrp="1" noRot="1" noMove="1" noResize="1"/>
          </p:cNvGrpSpPr>
          <p:nvPr/>
        </p:nvGrpSpPr>
        <p:grpSpPr>
          <a:xfrm>
            <a:off x="1182240" y="1456985"/>
            <a:ext cx="13294360" cy="8669655"/>
            <a:chOff x="1182240" y="1456985"/>
            <a:chExt cx="13294360" cy="8669655"/>
          </a:xfrm>
        </p:grpSpPr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6359" y="8175873"/>
              <a:ext cx="2023110" cy="1948180"/>
            </a:xfrm>
            <a:custGeom>
              <a:avLst/>
              <a:gdLst/>
              <a:ahLst/>
              <a:cxnLst/>
              <a:rect l="l" t="t" r="r" b="b"/>
              <a:pathLst>
                <a:path w="2023110" h="1948179">
                  <a:moveTo>
                    <a:pt x="2022796" y="0"/>
                  </a:moveTo>
                  <a:lnTo>
                    <a:pt x="0" y="0"/>
                  </a:lnTo>
                  <a:lnTo>
                    <a:pt x="0" y="1947877"/>
                  </a:lnTo>
                  <a:lnTo>
                    <a:pt x="2022796" y="1947877"/>
                  </a:lnTo>
                  <a:lnTo>
                    <a:pt x="2022796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9955" y="5760024"/>
              <a:ext cx="5720715" cy="4364990"/>
            </a:xfrm>
            <a:custGeom>
              <a:avLst/>
              <a:gdLst/>
              <a:ahLst/>
              <a:cxnLst/>
              <a:rect l="l" t="t" r="r" b="b"/>
              <a:pathLst>
                <a:path w="5720715" h="4364990">
                  <a:moveTo>
                    <a:pt x="126404" y="2415848"/>
                  </a:moveTo>
                  <a:lnTo>
                    <a:pt x="2149200" y="2415848"/>
                  </a:lnTo>
                  <a:lnTo>
                    <a:pt x="2149200" y="4363726"/>
                  </a:lnTo>
                  <a:lnTo>
                    <a:pt x="126404" y="4363726"/>
                  </a:lnTo>
                  <a:lnTo>
                    <a:pt x="126404" y="2415848"/>
                  </a:lnTo>
                  <a:close/>
                </a:path>
                <a:path w="5720715" h="4364990">
                  <a:moveTo>
                    <a:pt x="0" y="0"/>
                  </a:moveTo>
                  <a:lnTo>
                    <a:pt x="5720670" y="0"/>
                  </a:lnTo>
                  <a:lnTo>
                    <a:pt x="5720670" y="4364658"/>
                  </a:lnTo>
                  <a:lnTo>
                    <a:pt x="0" y="43646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15" y="3849336"/>
              <a:ext cx="6020435" cy="1913255"/>
            </a:xfrm>
            <a:custGeom>
              <a:avLst/>
              <a:gdLst/>
              <a:ahLst/>
              <a:cxnLst/>
              <a:rect l="l" t="t" r="r" b="b"/>
              <a:pathLst>
                <a:path w="6020434" h="1913254">
                  <a:moveTo>
                    <a:pt x="5731257" y="0"/>
                  </a:moveTo>
                  <a:lnTo>
                    <a:pt x="355862" y="0"/>
                  </a:lnTo>
                  <a:lnTo>
                    <a:pt x="0" y="1911880"/>
                  </a:lnTo>
                  <a:lnTo>
                    <a:pt x="6020337" y="1912967"/>
                  </a:lnTo>
                  <a:lnTo>
                    <a:pt x="573125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15" y="3849336"/>
              <a:ext cx="6020435" cy="1913255"/>
            </a:xfrm>
            <a:custGeom>
              <a:avLst/>
              <a:gdLst/>
              <a:ahLst/>
              <a:cxnLst/>
              <a:rect l="l" t="t" r="r" b="b"/>
              <a:pathLst>
                <a:path w="6020434" h="1913254">
                  <a:moveTo>
                    <a:pt x="0" y="1911880"/>
                  </a:moveTo>
                  <a:lnTo>
                    <a:pt x="6020337" y="1912967"/>
                  </a:lnTo>
                  <a:lnTo>
                    <a:pt x="5731257" y="0"/>
                  </a:lnTo>
                  <a:lnTo>
                    <a:pt x="355862" y="0"/>
                  </a:lnTo>
                  <a:lnTo>
                    <a:pt x="0" y="1911880"/>
                  </a:lnTo>
                  <a:close/>
                </a:path>
              </a:pathLst>
            </a:custGeom>
            <a:ln w="635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2811" y="3849336"/>
              <a:ext cx="273685" cy="318770"/>
            </a:xfrm>
            <a:custGeom>
              <a:avLst/>
              <a:gdLst/>
              <a:ahLst/>
              <a:cxnLst/>
              <a:rect l="l" t="t" r="r" b="b"/>
              <a:pathLst>
                <a:path w="273685" h="318770">
                  <a:moveTo>
                    <a:pt x="273480" y="0"/>
                  </a:moveTo>
                  <a:lnTo>
                    <a:pt x="58466" y="0"/>
                  </a:lnTo>
                  <a:lnTo>
                    <a:pt x="0" y="318401"/>
                  </a:lnTo>
                  <a:lnTo>
                    <a:pt x="273480" y="318401"/>
                  </a:lnTo>
                  <a:lnTo>
                    <a:pt x="27348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2811" y="3849336"/>
              <a:ext cx="273685" cy="318770"/>
            </a:xfrm>
            <a:custGeom>
              <a:avLst/>
              <a:gdLst/>
              <a:ahLst/>
              <a:cxnLst/>
              <a:rect l="l" t="t" r="r" b="b"/>
              <a:pathLst>
                <a:path w="273685" h="318770">
                  <a:moveTo>
                    <a:pt x="58466" y="0"/>
                  </a:moveTo>
                  <a:lnTo>
                    <a:pt x="273480" y="0"/>
                  </a:lnTo>
                  <a:lnTo>
                    <a:pt x="273480" y="318401"/>
                  </a:lnTo>
                  <a:lnTo>
                    <a:pt x="0" y="318401"/>
                  </a:lnTo>
                  <a:lnTo>
                    <a:pt x="5846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629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629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130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130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32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32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1336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1336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1635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1635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3136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3136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638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638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6139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6139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7641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76411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142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1428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0644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06442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145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145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647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647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148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148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6650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6650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151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81517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6535" y="3849336"/>
              <a:ext cx="203200" cy="318770"/>
            </a:xfrm>
            <a:custGeom>
              <a:avLst/>
              <a:gdLst/>
              <a:ahLst/>
              <a:cxnLst/>
              <a:rect l="l" t="t" r="r" b="b"/>
              <a:pathLst>
                <a:path w="203200" h="318770">
                  <a:moveTo>
                    <a:pt x="0" y="318401"/>
                  </a:moveTo>
                  <a:lnTo>
                    <a:pt x="203039" y="318401"/>
                  </a:lnTo>
                  <a:lnTo>
                    <a:pt x="203039" y="0"/>
                  </a:lnTo>
                  <a:lnTo>
                    <a:pt x="0" y="0"/>
                  </a:lnTo>
                  <a:lnTo>
                    <a:pt x="0" y="318401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6535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8921" y="3849336"/>
              <a:ext cx="57785" cy="318770"/>
            </a:xfrm>
            <a:custGeom>
              <a:avLst/>
              <a:gdLst/>
              <a:ahLst/>
              <a:cxnLst/>
              <a:rect l="l" t="t" r="r" b="b"/>
              <a:pathLst>
                <a:path w="57785" h="318770">
                  <a:moveTo>
                    <a:pt x="0" y="318401"/>
                  </a:moveTo>
                  <a:lnTo>
                    <a:pt x="57671" y="318401"/>
                  </a:lnTo>
                  <a:lnTo>
                    <a:pt x="57671" y="0"/>
                  </a:lnTo>
                  <a:lnTo>
                    <a:pt x="0" y="0"/>
                  </a:lnTo>
                  <a:lnTo>
                    <a:pt x="0" y="318401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1579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659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6593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1610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71610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662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6624" y="384933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01641" y="3849336"/>
              <a:ext cx="258445" cy="318770"/>
            </a:xfrm>
            <a:custGeom>
              <a:avLst/>
              <a:gdLst/>
              <a:ahLst/>
              <a:cxnLst/>
              <a:rect l="l" t="t" r="r" b="b"/>
              <a:pathLst>
                <a:path w="25844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57890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01641" y="3849336"/>
              <a:ext cx="258445" cy="318770"/>
            </a:xfrm>
            <a:custGeom>
              <a:avLst/>
              <a:gdLst/>
              <a:ahLst/>
              <a:cxnLst/>
              <a:rect l="l" t="t" r="r" b="b"/>
              <a:pathLst>
                <a:path w="258445" h="318770">
                  <a:moveTo>
                    <a:pt x="0" y="0"/>
                  </a:moveTo>
                  <a:lnTo>
                    <a:pt x="215013" y="0"/>
                  </a:lnTo>
                  <a:lnTo>
                    <a:pt x="257890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2327" y="4167738"/>
              <a:ext cx="203200" cy="318770"/>
            </a:xfrm>
            <a:custGeom>
              <a:avLst/>
              <a:gdLst/>
              <a:ahLst/>
              <a:cxnLst/>
              <a:rect l="l" t="t" r="r" b="b"/>
              <a:pathLst>
                <a:path w="203200" h="318770">
                  <a:moveTo>
                    <a:pt x="202855" y="0"/>
                  </a:moveTo>
                  <a:lnTo>
                    <a:pt x="60793" y="0"/>
                  </a:lnTo>
                  <a:lnTo>
                    <a:pt x="0" y="318401"/>
                  </a:lnTo>
                  <a:lnTo>
                    <a:pt x="202855" y="318401"/>
                  </a:lnTo>
                  <a:lnTo>
                    <a:pt x="20285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2327" y="4167738"/>
              <a:ext cx="203200" cy="318770"/>
            </a:xfrm>
            <a:custGeom>
              <a:avLst/>
              <a:gdLst/>
              <a:ahLst/>
              <a:cxnLst/>
              <a:rect l="l" t="t" r="r" b="b"/>
              <a:pathLst>
                <a:path w="203200" h="318770">
                  <a:moveTo>
                    <a:pt x="60793" y="0"/>
                  </a:moveTo>
                  <a:lnTo>
                    <a:pt x="202855" y="0"/>
                  </a:lnTo>
                  <a:lnTo>
                    <a:pt x="202855" y="318401"/>
                  </a:lnTo>
                  <a:lnTo>
                    <a:pt x="0" y="318401"/>
                  </a:lnTo>
                  <a:lnTo>
                    <a:pt x="6079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518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518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020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020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55214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55214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023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023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524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524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026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026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527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527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0289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0289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530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530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032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032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533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533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035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035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36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36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038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038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39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39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041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0413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542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542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044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0440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5457" y="4261384"/>
              <a:ext cx="215265" cy="224790"/>
            </a:xfrm>
            <a:custGeom>
              <a:avLst/>
              <a:gdLst/>
              <a:ahLst/>
              <a:cxnLst/>
              <a:rect l="l" t="t" r="r" b="b"/>
              <a:pathLst>
                <a:path w="215264" h="224789">
                  <a:moveTo>
                    <a:pt x="0" y="224755"/>
                  </a:moveTo>
                  <a:lnTo>
                    <a:pt x="215013" y="224755"/>
                  </a:lnTo>
                  <a:lnTo>
                    <a:pt x="215013" y="0"/>
                  </a:lnTo>
                  <a:lnTo>
                    <a:pt x="0" y="0"/>
                  </a:lnTo>
                  <a:lnTo>
                    <a:pt x="0" y="224755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5457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0471" y="4261384"/>
              <a:ext cx="215265" cy="224790"/>
            </a:xfrm>
            <a:custGeom>
              <a:avLst/>
              <a:gdLst/>
              <a:ahLst/>
              <a:cxnLst/>
              <a:rect l="l" t="t" r="r" b="b"/>
              <a:pathLst>
                <a:path w="215264" h="224789">
                  <a:moveTo>
                    <a:pt x="0" y="224755"/>
                  </a:moveTo>
                  <a:lnTo>
                    <a:pt x="215017" y="224755"/>
                  </a:lnTo>
                  <a:lnTo>
                    <a:pt x="215017" y="0"/>
                  </a:lnTo>
                  <a:lnTo>
                    <a:pt x="0" y="0"/>
                  </a:lnTo>
                  <a:lnTo>
                    <a:pt x="0" y="224755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0471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5488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5488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050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050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51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515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053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0532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679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176122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176122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6796" y="4167738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176122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7885" y="4486140"/>
              <a:ext cx="126364" cy="318770"/>
            </a:xfrm>
            <a:custGeom>
              <a:avLst/>
              <a:gdLst/>
              <a:ahLst/>
              <a:cxnLst/>
              <a:rect l="l" t="t" r="r" b="b"/>
              <a:pathLst>
                <a:path w="126365" h="318770">
                  <a:moveTo>
                    <a:pt x="126193" y="0"/>
                  </a:moveTo>
                  <a:lnTo>
                    <a:pt x="56412" y="0"/>
                  </a:lnTo>
                  <a:lnTo>
                    <a:pt x="0" y="318405"/>
                  </a:lnTo>
                  <a:lnTo>
                    <a:pt x="126193" y="318405"/>
                  </a:lnTo>
                  <a:lnTo>
                    <a:pt x="12619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7885" y="4486140"/>
              <a:ext cx="126364" cy="318770"/>
            </a:xfrm>
            <a:custGeom>
              <a:avLst/>
              <a:gdLst/>
              <a:ahLst/>
              <a:cxnLst/>
              <a:rect l="l" t="t" r="r" b="b"/>
              <a:pathLst>
                <a:path w="126365" h="318770">
                  <a:moveTo>
                    <a:pt x="56412" y="0"/>
                  </a:moveTo>
                  <a:lnTo>
                    <a:pt x="126193" y="0"/>
                  </a:lnTo>
                  <a:lnTo>
                    <a:pt x="126193" y="318405"/>
                  </a:lnTo>
                  <a:lnTo>
                    <a:pt x="0" y="318405"/>
                  </a:lnTo>
                  <a:lnTo>
                    <a:pt x="5641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407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407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09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09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410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410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912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912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413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413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915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915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4167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4167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9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9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419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419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921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921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2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4422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5924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59242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426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426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927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927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04291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04291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930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930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3431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34318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9335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9335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434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4349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936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9366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438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438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939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9393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2441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24410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942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7" y="318405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942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3444" y="4487939"/>
              <a:ext cx="184785" cy="318770"/>
            </a:xfrm>
            <a:custGeom>
              <a:avLst/>
              <a:gdLst/>
              <a:ahLst/>
              <a:cxnLst/>
              <a:rect l="l" t="t" r="r" b="b"/>
              <a:pathLst>
                <a:path w="184784" h="318770">
                  <a:moveTo>
                    <a:pt x="13293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184420" y="318405"/>
                  </a:lnTo>
                  <a:lnTo>
                    <a:pt x="13293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3444" y="4487939"/>
              <a:ext cx="184785" cy="318770"/>
            </a:xfrm>
            <a:custGeom>
              <a:avLst/>
              <a:gdLst/>
              <a:ahLst/>
              <a:cxnLst/>
              <a:rect l="l" t="t" r="r" b="b"/>
              <a:pathLst>
                <a:path w="184784" h="318770">
                  <a:moveTo>
                    <a:pt x="0" y="0"/>
                  </a:moveTo>
                  <a:lnTo>
                    <a:pt x="132933" y="0"/>
                  </a:lnTo>
                  <a:lnTo>
                    <a:pt x="184420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5"/>
                  </a:lnTo>
                  <a:lnTo>
                    <a:pt x="215013" y="318405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7184" y="4486140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5"/>
                  </a:lnTo>
                  <a:lnTo>
                    <a:pt x="0" y="3184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4804545"/>
              <a:ext cx="288290" cy="318770"/>
            </a:xfrm>
            <a:custGeom>
              <a:avLst/>
              <a:gdLst/>
              <a:ahLst/>
              <a:cxnLst/>
              <a:rect l="l" t="t" r="r" b="b"/>
              <a:pathLst>
                <a:path w="288290" h="318770">
                  <a:moveTo>
                    <a:pt x="288295" y="0"/>
                  </a:moveTo>
                  <a:lnTo>
                    <a:pt x="60717" y="0"/>
                  </a:lnTo>
                  <a:lnTo>
                    <a:pt x="0" y="318401"/>
                  </a:lnTo>
                  <a:lnTo>
                    <a:pt x="288295" y="318401"/>
                  </a:lnTo>
                  <a:lnTo>
                    <a:pt x="28829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4804545"/>
              <a:ext cx="288290" cy="318770"/>
            </a:xfrm>
            <a:custGeom>
              <a:avLst/>
              <a:gdLst/>
              <a:ahLst/>
              <a:cxnLst/>
              <a:rect l="l" t="t" r="r" b="b"/>
              <a:pathLst>
                <a:path w="288290" h="318770">
                  <a:moveTo>
                    <a:pt x="60717" y="0"/>
                  </a:moveTo>
                  <a:lnTo>
                    <a:pt x="288295" y="0"/>
                  </a:lnTo>
                  <a:lnTo>
                    <a:pt x="288295" y="318401"/>
                  </a:lnTo>
                  <a:lnTo>
                    <a:pt x="0" y="318401"/>
                  </a:lnTo>
                  <a:lnTo>
                    <a:pt x="6071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6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6" y="318401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6" y="0"/>
                  </a:lnTo>
                  <a:lnTo>
                    <a:pt x="215016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4806345"/>
              <a:ext cx="130175" cy="320675"/>
            </a:xfrm>
            <a:custGeom>
              <a:avLst/>
              <a:gdLst/>
              <a:ahLst/>
              <a:cxnLst/>
              <a:rect l="l" t="t" r="r" b="b"/>
              <a:pathLst>
                <a:path w="130175" h="320675">
                  <a:moveTo>
                    <a:pt x="80689" y="0"/>
                  </a:moveTo>
                  <a:lnTo>
                    <a:pt x="0" y="0"/>
                  </a:lnTo>
                  <a:lnTo>
                    <a:pt x="0" y="318402"/>
                  </a:lnTo>
                  <a:lnTo>
                    <a:pt x="130178" y="320591"/>
                  </a:lnTo>
                  <a:lnTo>
                    <a:pt x="80689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4806345"/>
              <a:ext cx="130175" cy="320675"/>
            </a:xfrm>
            <a:custGeom>
              <a:avLst/>
              <a:gdLst/>
              <a:ahLst/>
              <a:cxnLst/>
              <a:rect l="l" t="t" r="r" b="b"/>
              <a:pathLst>
                <a:path w="130175" h="320675">
                  <a:moveTo>
                    <a:pt x="0" y="0"/>
                  </a:moveTo>
                  <a:lnTo>
                    <a:pt x="80689" y="0"/>
                  </a:lnTo>
                  <a:lnTo>
                    <a:pt x="130178" y="320591"/>
                  </a:lnTo>
                  <a:lnTo>
                    <a:pt x="0" y="31840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4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4" y="318401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4" y="0"/>
                  </a:lnTo>
                  <a:lnTo>
                    <a:pt x="215014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37" y="480370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908"/>
                  </a:lnTo>
                </a:path>
              </a:pathLst>
            </a:custGeom>
            <a:ln w="635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4804545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5124006"/>
              <a:ext cx="262890" cy="318770"/>
            </a:xfrm>
            <a:custGeom>
              <a:avLst/>
              <a:gdLst/>
              <a:ahLst/>
              <a:cxnLst/>
              <a:rect l="l" t="t" r="r" b="b"/>
              <a:pathLst>
                <a:path w="262890" h="318770">
                  <a:moveTo>
                    <a:pt x="262450" y="0"/>
                  </a:moveTo>
                  <a:lnTo>
                    <a:pt x="59594" y="0"/>
                  </a:lnTo>
                  <a:lnTo>
                    <a:pt x="0" y="318401"/>
                  </a:lnTo>
                  <a:lnTo>
                    <a:pt x="262450" y="318401"/>
                  </a:lnTo>
                  <a:lnTo>
                    <a:pt x="26245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5124006"/>
              <a:ext cx="262890" cy="318770"/>
            </a:xfrm>
            <a:custGeom>
              <a:avLst/>
              <a:gdLst/>
              <a:ahLst/>
              <a:cxnLst/>
              <a:rect l="l" t="t" r="r" b="b"/>
              <a:pathLst>
                <a:path w="262890" h="318770">
                  <a:moveTo>
                    <a:pt x="59594" y="0"/>
                  </a:moveTo>
                  <a:lnTo>
                    <a:pt x="262450" y="0"/>
                  </a:lnTo>
                  <a:lnTo>
                    <a:pt x="262450" y="318401"/>
                  </a:lnTo>
                  <a:lnTo>
                    <a:pt x="0" y="318401"/>
                  </a:lnTo>
                  <a:lnTo>
                    <a:pt x="5959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7" y="318401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6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6" y="318401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6" y="0"/>
                  </a:lnTo>
                  <a:lnTo>
                    <a:pt x="215016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5125806"/>
              <a:ext cx="253365" cy="318135"/>
            </a:xfrm>
            <a:custGeom>
              <a:avLst/>
              <a:gdLst/>
              <a:ahLst/>
              <a:cxnLst/>
              <a:rect l="l" t="t" r="r" b="b"/>
              <a:pathLst>
                <a:path w="253365" h="318135">
                  <a:moveTo>
                    <a:pt x="206615" y="0"/>
                  </a:moveTo>
                  <a:lnTo>
                    <a:pt x="0" y="0"/>
                  </a:lnTo>
                  <a:lnTo>
                    <a:pt x="0" y="315540"/>
                  </a:lnTo>
                  <a:lnTo>
                    <a:pt x="253241" y="317728"/>
                  </a:lnTo>
                  <a:lnTo>
                    <a:pt x="2066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5125806"/>
              <a:ext cx="253365" cy="318135"/>
            </a:xfrm>
            <a:custGeom>
              <a:avLst/>
              <a:gdLst/>
              <a:ahLst/>
              <a:cxnLst/>
              <a:rect l="l" t="t" r="r" b="b"/>
              <a:pathLst>
                <a:path w="253365" h="318135">
                  <a:moveTo>
                    <a:pt x="0" y="0"/>
                  </a:moveTo>
                  <a:lnTo>
                    <a:pt x="206615" y="0"/>
                  </a:lnTo>
                  <a:lnTo>
                    <a:pt x="253241" y="317728"/>
                  </a:lnTo>
                  <a:lnTo>
                    <a:pt x="0" y="3155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4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4" y="318401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4" y="0"/>
                  </a:lnTo>
                  <a:lnTo>
                    <a:pt x="215014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1"/>
                  </a:lnTo>
                  <a:lnTo>
                    <a:pt x="215013" y="318401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5124006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1"/>
                  </a:lnTo>
                  <a:lnTo>
                    <a:pt x="0" y="3184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5442832"/>
              <a:ext cx="230504" cy="318770"/>
            </a:xfrm>
            <a:custGeom>
              <a:avLst/>
              <a:gdLst/>
              <a:ahLst/>
              <a:cxnLst/>
              <a:rect l="l" t="t" r="r" b="b"/>
              <a:pathLst>
                <a:path w="230505" h="318770">
                  <a:moveTo>
                    <a:pt x="230215" y="0"/>
                  </a:moveTo>
                  <a:lnTo>
                    <a:pt x="57697" y="0"/>
                  </a:lnTo>
                  <a:lnTo>
                    <a:pt x="0" y="318406"/>
                  </a:lnTo>
                  <a:lnTo>
                    <a:pt x="230215" y="318406"/>
                  </a:lnTo>
                  <a:lnTo>
                    <a:pt x="2302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5442832"/>
              <a:ext cx="230504" cy="318770"/>
            </a:xfrm>
            <a:custGeom>
              <a:avLst/>
              <a:gdLst/>
              <a:ahLst/>
              <a:cxnLst/>
              <a:rect l="l" t="t" r="r" b="b"/>
              <a:pathLst>
                <a:path w="230505" h="318770">
                  <a:moveTo>
                    <a:pt x="57697" y="0"/>
                  </a:moveTo>
                  <a:lnTo>
                    <a:pt x="230215" y="0"/>
                  </a:lnTo>
                  <a:lnTo>
                    <a:pt x="230215" y="318406"/>
                  </a:lnTo>
                  <a:lnTo>
                    <a:pt x="0" y="318406"/>
                  </a:lnTo>
                  <a:lnTo>
                    <a:pt x="576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4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5444633"/>
              <a:ext cx="178435" cy="318135"/>
            </a:xfrm>
            <a:custGeom>
              <a:avLst/>
              <a:gdLst/>
              <a:ahLst/>
              <a:cxnLst/>
              <a:rect l="l" t="t" r="r" b="b"/>
              <a:pathLst>
                <a:path w="178434" h="318135">
                  <a:moveTo>
                    <a:pt x="130315" y="0"/>
                  </a:moveTo>
                  <a:lnTo>
                    <a:pt x="0" y="0"/>
                  </a:lnTo>
                  <a:lnTo>
                    <a:pt x="0" y="315542"/>
                  </a:lnTo>
                  <a:lnTo>
                    <a:pt x="178027" y="317732"/>
                  </a:lnTo>
                  <a:lnTo>
                    <a:pt x="1303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5444633"/>
              <a:ext cx="178435" cy="318135"/>
            </a:xfrm>
            <a:custGeom>
              <a:avLst/>
              <a:gdLst/>
              <a:ahLst/>
              <a:cxnLst/>
              <a:rect l="l" t="t" r="r" b="b"/>
              <a:pathLst>
                <a:path w="178434" h="318135">
                  <a:moveTo>
                    <a:pt x="0" y="0"/>
                  </a:moveTo>
                  <a:lnTo>
                    <a:pt x="130315" y="0"/>
                  </a:lnTo>
                  <a:lnTo>
                    <a:pt x="178027" y="317732"/>
                  </a:lnTo>
                  <a:lnTo>
                    <a:pt x="0" y="3155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7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7" y="31840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7" y="0"/>
                  </a:lnTo>
                  <a:lnTo>
                    <a:pt x="215017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215013" y="0"/>
                  </a:moveTo>
                  <a:lnTo>
                    <a:pt x="0" y="0"/>
                  </a:lnTo>
                  <a:lnTo>
                    <a:pt x="0" y="318406"/>
                  </a:lnTo>
                  <a:lnTo>
                    <a:pt x="215013" y="31840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5442832"/>
              <a:ext cx="215265" cy="318770"/>
            </a:xfrm>
            <a:custGeom>
              <a:avLst/>
              <a:gdLst/>
              <a:ahLst/>
              <a:cxnLst/>
              <a:rect l="l" t="t" r="r" b="b"/>
              <a:pathLst>
                <a:path w="215265" h="318770">
                  <a:moveTo>
                    <a:pt x="0" y="0"/>
                  </a:moveTo>
                  <a:lnTo>
                    <a:pt x="215013" y="0"/>
                  </a:lnTo>
                  <a:lnTo>
                    <a:pt x="215013" y="318406"/>
                  </a:lnTo>
                  <a:lnTo>
                    <a:pt x="0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5442832"/>
              <a:ext cx="229235" cy="318770"/>
            </a:xfrm>
            <a:custGeom>
              <a:avLst/>
              <a:gdLst/>
              <a:ahLst/>
              <a:cxnLst/>
              <a:rect l="l" t="t" r="r" b="b"/>
              <a:pathLst>
                <a:path w="229234" h="318770">
                  <a:moveTo>
                    <a:pt x="228880" y="0"/>
                  </a:moveTo>
                  <a:lnTo>
                    <a:pt x="0" y="0"/>
                  </a:lnTo>
                  <a:lnTo>
                    <a:pt x="1065" y="318406"/>
                  </a:lnTo>
                  <a:lnTo>
                    <a:pt x="228880" y="318406"/>
                  </a:lnTo>
                  <a:lnTo>
                    <a:pt x="22888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5442832"/>
              <a:ext cx="229235" cy="318770"/>
            </a:xfrm>
            <a:custGeom>
              <a:avLst/>
              <a:gdLst/>
              <a:ahLst/>
              <a:cxnLst/>
              <a:rect l="l" t="t" r="r" b="b"/>
              <a:pathLst>
                <a:path w="229234" h="318770">
                  <a:moveTo>
                    <a:pt x="0" y="0"/>
                  </a:moveTo>
                  <a:lnTo>
                    <a:pt x="228880" y="0"/>
                  </a:lnTo>
                  <a:lnTo>
                    <a:pt x="228880" y="318406"/>
                  </a:lnTo>
                  <a:lnTo>
                    <a:pt x="1065" y="3184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9575" y="3587119"/>
              <a:ext cx="599440" cy="674370"/>
            </a:xfrm>
            <a:custGeom>
              <a:avLst/>
              <a:gdLst/>
              <a:ahLst/>
              <a:cxnLst/>
              <a:rect l="l" t="t" r="r" b="b"/>
              <a:pathLst>
                <a:path w="599439" h="674370">
                  <a:moveTo>
                    <a:pt x="599346" y="0"/>
                  </a:moveTo>
                  <a:lnTo>
                    <a:pt x="0" y="0"/>
                  </a:lnTo>
                  <a:lnTo>
                    <a:pt x="0" y="674264"/>
                  </a:lnTo>
                  <a:lnTo>
                    <a:pt x="599346" y="674264"/>
                  </a:lnTo>
                  <a:lnTo>
                    <a:pt x="599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9575" y="3306175"/>
              <a:ext cx="599440" cy="955675"/>
            </a:xfrm>
            <a:custGeom>
              <a:avLst/>
              <a:gdLst/>
              <a:ahLst/>
              <a:cxnLst/>
              <a:rect l="l" t="t" r="r" b="b"/>
              <a:pathLst>
                <a:path w="599439" h="955675">
                  <a:moveTo>
                    <a:pt x="0" y="280944"/>
                  </a:moveTo>
                  <a:lnTo>
                    <a:pt x="599346" y="280944"/>
                  </a:lnTo>
                  <a:lnTo>
                    <a:pt x="599346" y="955208"/>
                  </a:lnTo>
                  <a:lnTo>
                    <a:pt x="0" y="955208"/>
                  </a:lnTo>
                  <a:lnTo>
                    <a:pt x="0" y="280944"/>
                  </a:lnTo>
                  <a:close/>
                </a:path>
                <a:path w="599439" h="955675">
                  <a:moveTo>
                    <a:pt x="74919" y="280944"/>
                  </a:moveTo>
                  <a:lnTo>
                    <a:pt x="262213" y="280944"/>
                  </a:lnTo>
                  <a:lnTo>
                    <a:pt x="242355" y="0"/>
                  </a:lnTo>
                  <a:lnTo>
                    <a:pt x="91465" y="0"/>
                  </a:lnTo>
                  <a:lnTo>
                    <a:pt x="74919" y="280944"/>
                  </a:lnTo>
                  <a:close/>
                </a:path>
                <a:path w="599439" h="955675">
                  <a:moveTo>
                    <a:pt x="326448" y="280944"/>
                  </a:moveTo>
                  <a:lnTo>
                    <a:pt x="513745" y="280944"/>
                  </a:lnTo>
                  <a:lnTo>
                    <a:pt x="493887" y="0"/>
                  </a:lnTo>
                  <a:lnTo>
                    <a:pt x="342997" y="0"/>
                  </a:lnTo>
                  <a:lnTo>
                    <a:pt x="326448" y="28094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7482517"/>
              <a:ext cx="288290" cy="180975"/>
            </a:xfrm>
            <a:custGeom>
              <a:avLst/>
              <a:gdLst/>
              <a:ahLst/>
              <a:cxnLst/>
              <a:rect l="l" t="t" r="r" b="b"/>
              <a:pathLst>
                <a:path w="288290" h="180975">
                  <a:moveTo>
                    <a:pt x="288295" y="0"/>
                  </a:moveTo>
                  <a:lnTo>
                    <a:pt x="60717" y="0"/>
                  </a:lnTo>
                  <a:lnTo>
                    <a:pt x="0" y="180676"/>
                  </a:lnTo>
                  <a:lnTo>
                    <a:pt x="288295" y="180676"/>
                  </a:lnTo>
                  <a:lnTo>
                    <a:pt x="28829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420" y="7482517"/>
              <a:ext cx="288290" cy="180975"/>
            </a:xfrm>
            <a:custGeom>
              <a:avLst/>
              <a:gdLst/>
              <a:ahLst/>
              <a:cxnLst/>
              <a:rect l="l" t="t" r="r" b="b"/>
              <a:pathLst>
                <a:path w="288290" h="180975">
                  <a:moveTo>
                    <a:pt x="60717" y="0"/>
                  </a:moveTo>
                  <a:lnTo>
                    <a:pt x="288295" y="0"/>
                  </a:lnTo>
                  <a:lnTo>
                    <a:pt x="288295" y="180676"/>
                  </a:lnTo>
                  <a:lnTo>
                    <a:pt x="0" y="180676"/>
                  </a:lnTo>
                  <a:lnTo>
                    <a:pt x="6071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671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173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2674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175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677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1790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680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182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834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185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6865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188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7689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191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0692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194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6958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1971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989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2002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701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2033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6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6" y="180676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047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6" y="0"/>
                  </a:lnTo>
                  <a:lnTo>
                    <a:pt x="215016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7483535"/>
              <a:ext cx="130175" cy="182245"/>
            </a:xfrm>
            <a:custGeom>
              <a:avLst/>
              <a:gdLst/>
              <a:ahLst/>
              <a:cxnLst/>
              <a:rect l="l" t="t" r="r" b="b"/>
              <a:pathLst>
                <a:path w="130175" h="182245">
                  <a:moveTo>
                    <a:pt x="80689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130178" y="181922"/>
                  </a:lnTo>
                  <a:lnTo>
                    <a:pt x="80689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75201" y="7483535"/>
              <a:ext cx="130175" cy="182245"/>
            </a:xfrm>
            <a:custGeom>
              <a:avLst/>
              <a:gdLst/>
              <a:ahLst/>
              <a:cxnLst/>
              <a:rect l="l" t="t" r="r" b="b"/>
              <a:pathLst>
                <a:path w="130175" h="182245">
                  <a:moveTo>
                    <a:pt x="0" y="0"/>
                  </a:moveTo>
                  <a:lnTo>
                    <a:pt x="80689" y="0"/>
                  </a:lnTo>
                  <a:lnTo>
                    <a:pt x="130178" y="181922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4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4" y="180676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480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4" y="0"/>
                  </a:lnTo>
                  <a:lnTo>
                    <a:pt x="215014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37" y="748204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399"/>
                  </a:lnTo>
                </a:path>
              </a:pathLst>
            </a:custGeom>
            <a:ln w="635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456" y="74825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7663795"/>
              <a:ext cx="262890" cy="180975"/>
            </a:xfrm>
            <a:custGeom>
              <a:avLst/>
              <a:gdLst/>
              <a:ahLst/>
              <a:cxnLst/>
              <a:rect l="l" t="t" r="r" b="b"/>
              <a:pathLst>
                <a:path w="262890" h="180975">
                  <a:moveTo>
                    <a:pt x="262450" y="0"/>
                  </a:moveTo>
                  <a:lnTo>
                    <a:pt x="59594" y="0"/>
                  </a:lnTo>
                  <a:lnTo>
                    <a:pt x="0" y="180680"/>
                  </a:lnTo>
                  <a:lnTo>
                    <a:pt x="262450" y="180680"/>
                  </a:lnTo>
                  <a:lnTo>
                    <a:pt x="26245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510" y="7663795"/>
              <a:ext cx="262890" cy="180975"/>
            </a:xfrm>
            <a:custGeom>
              <a:avLst/>
              <a:gdLst/>
              <a:ahLst/>
              <a:cxnLst/>
              <a:rect l="l" t="t" r="r" b="b"/>
              <a:pathLst>
                <a:path w="262890" h="180975">
                  <a:moveTo>
                    <a:pt x="59594" y="0"/>
                  </a:moveTo>
                  <a:lnTo>
                    <a:pt x="262450" y="0"/>
                  </a:lnTo>
                  <a:lnTo>
                    <a:pt x="262450" y="180680"/>
                  </a:lnTo>
                  <a:lnTo>
                    <a:pt x="0" y="180680"/>
                  </a:lnTo>
                  <a:lnTo>
                    <a:pt x="5959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296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97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299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00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7302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803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305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8067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3080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809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111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7812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14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815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17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8186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3204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1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3235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8248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7" y="180680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26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8279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6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6" y="180680"/>
                  </a:lnTo>
                  <a:lnTo>
                    <a:pt x="2150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3293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6" y="0"/>
                  </a:lnTo>
                  <a:lnTo>
                    <a:pt x="215016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7664817"/>
              <a:ext cx="253365" cy="180340"/>
            </a:xfrm>
            <a:custGeom>
              <a:avLst/>
              <a:gdLst/>
              <a:ahLst/>
              <a:cxnLst/>
              <a:rect l="l" t="t" r="r" b="b"/>
              <a:pathLst>
                <a:path w="253365" h="180340">
                  <a:moveTo>
                    <a:pt x="206615" y="0"/>
                  </a:moveTo>
                  <a:lnTo>
                    <a:pt x="0" y="0"/>
                  </a:lnTo>
                  <a:lnTo>
                    <a:pt x="0" y="179053"/>
                  </a:lnTo>
                  <a:lnTo>
                    <a:pt x="253241" y="180295"/>
                  </a:lnTo>
                  <a:lnTo>
                    <a:pt x="2066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448" y="7664817"/>
              <a:ext cx="253365" cy="180340"/>
            </a:xfrm>
            <a:custGeom>
              <a:avLst/>
              <a:gdLst/>
              <a:ahLst/>
              <a:cxnLst/>
              <a:rect l="l" t="t" r="r" b="b"/>
              <a:pathLst>
                <a:path w="253365" h="180340">
                  <a:moveTo>
                    <a:pt x="0" y="0"/>
                  </a:moveTo>
                  <a:lnTo>
                    <a:pt x="206615" y="0"/>
                  </a:lnTo>
                  <a:lnTo>
                    <a:pt x="253241" y="180295"/>
                  </a:lnTo>
                  <a:lnTo>
                    <a:pt x="0" y="1790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4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4" y="180680"/>
                  </a:lnTo>
                  <a:lnTo>
                    <a:pt x="215014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105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4" y="0"/>
                  </a:lnTo>
                  <a:lnTo>
                    <a:pt x="215014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3" y="0"/>
                  </a:moveTo>
                  <a:lnTo>
                    <a:pt x="0" y="0"/>
                  </a:lnTo>
                  <a:lnTo>
                    <a:pt x="0" y="180680"/>
                  </a:lnTo>
                  <a:lnTo>
                    <a:pt x="215013" y="180680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702" y="7663795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80"/>
                  </a:lnTo>
                  <a:lnTo>
                    <a:pt x="0" y="1806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7844717"/>
              <a:ext cx="230504" cy="180975"/>
            </a:xfrm>
            <a:custGeom>
              <a:avLst/>
              <a:gdLst/>
              <a:ahLst/>
              <a:cxnLst/>
              <a:rect l="l" t="t" r="r" b="b"/>
              <a:pathLst>
                <a:path w="230505" h="180975">
                  <a:moveTo>
                    <a:pt x="230215" y="0"/>
                  </a:moveTo>
                  <a:lnTo>
                    <a:pt x="57697" y="0"/>
                  </a:lnTo>
                  <a:lnTo>
                    <a:pt x="0" y="180676"/>
                  </a:lnTo>
                  <a:lnTo>
                    <a:pt x="230215" y="180676"/>
                  </a:lnTo>
                  <a:lnTo>
                    <a:pt x="2302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98" y="7844717"/>
              <a:ext cx="230504" cy="180975"/>
            </a:xfrm>
            <a:custGeom>
              <a:avLst/>
              <a:gdLst/>
              <a:ahLst/>
              <a:cxnLst/>
              <a:rect l="l" t="t" r="r" b="b"/>
              <a:pathLst>
                <a:path w="230505" h="180975">
                  <a:moveTo>
                    <a:pt x="57697" y="0"/>
                  </a:moveTo>
                  <a:lnTo>
                    <a:pt x="230215" y="0"/>
                  </a:lnTo>
                  <a:lnTo>
                    <a:pt x="230215" y="180676"/>
                  </a:lnTo>
                  <a:lnTo>
                    <a:pt x="0" y="180676"/>
                  </a:lnTo>
                  <a:lnTo>
                    <a:pt x="576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31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327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934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435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37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438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09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442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943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445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946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447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949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1450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952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4539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9553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570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9584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601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9615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4628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964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4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7845735"/>
              <a:ext cx="178435" cy="180340"/>
            </a:xfrm>
            <a:custGeom>
              <a:avLst/>
              <a:gdLst/>
              <a:ahLst/>
              <a:cxnLst/>
              <a:rect l="l" t="t" r="r" b="b"/>
              <a:pathLst>
                <a:path w="178434" h="180340">
                  <a:moveTo>
                    <a:pt x="130315" y="0"/>
                  </a:moveTo>
                  <a:lnTo>
                    <a:pt x="0" y="0"/>
                  </a:lnTo>
                  <a:lnTo>
                    <a:pt x="0" y="179057"/>
                  </a:lnTo>
                  <a:lnTo>
                    <a:pt x="178027" y="180298"/>
                  </a:lnTo>
                  <a:lnTo>
                    <a:pt x="130315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26594" y="7845735"/>
              <a:ext cx="178435" cy="180340"/>
            </a:xfrm>
            <a:custGeom>
              <a:avLst/>
              <a:gdLst/>
              <a:ahLst/>
              <a:cxnLst/>
              <a:rect l="l" t="t" r="r" b="b"/>
              <a:pathLst>
                <a:path w="178434" h="180340">
                  <a:moveTo>
                    <a:pt x="0" y="0"/>
                  </a:moveTo>
                  <a:lnTo>
                    <a:pt x="130315" y="0"/>
                  </a:lnTo>
                  <a:lnTo>
                    <a:pt x="178027" y="180298"/>
                  </a:lnTo>
                  <a:lnTo>
                    <a:pt x="0" y="179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7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7" y="180676"/>
                  </a:lnTo>
                  <a:lnTo>
                    <a:pt x="215017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7402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7" y="0"/>
                  </a:lnTo>
                  <a:lnTo>
                    <a:pt x="215017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215013" y="0"/>
                  </a:moveTo>
                  <a:lnTo>
                    <a:pt x="0" y="0"/>
                  </a:lnTo>
                  <a:lnTo>
                    <a:pt x="0" y="180676"/>
                  </a:lnTo>
                  <a:lnTo>
                    <a:pt x="215013" y="180676"/>
                  </a:lnTo>
                  <a:lnTo>
                    <a:pt x="215013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056" y="7844717"/>
              <a:ext cx="215265" cy="180975"/>
            </a:xfrm>
            <a:custGeom>
              <a:avLst/>
              <a:gdLst/>
              <a:ahLst/>
              <a:cxnLst/>
              <a:rect l="l" t="t" r="r" b="b"/>
              <a:pathLst>
                <a:path w="215265" h="180975">
                  <a:moveTo>
                    <a:pt x="0" y="0"/>
                  </a:moveTo>
                  <a:lnTo>
                    <a:pt x="215013" y="0"/>
                  </a:lnTo>
                  <a:lnTo>
                    <a:pt x="215013" y="180676"/>
                  </a:lnTo>
                  <a:lnTo>
                    <a:pt x="0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7844717"/>
              <a:ext cx="229235" cy="180975"/>
            </a:xfrm>
            <a:custGeom>
              <a:avLst/>
              <a:gdLst/>
              <a:ahLst/>
              <a:cxnLst/>
              <a:rect l="l" t="t" r="r" b="b"/>
              <a:pathLst>
                <a:path w="229234" h="180975">
                  <a:moveTo>
                    <a:pt x="228880" y="0"/>
                  </a:moveTo>
                  <a:lnTo>
                    <a:pt x="0" y="0"/>
                  </a:lnTo>
                  <a:lnTo>
                    <a:pt x="1065" y="180676"/>
                  </a:lnTo>
                  <a:lnTo>
                    <a:pt x="228880" y="180676"/>
                  </a:lnTo>
                  <a:lnTo>
                    <a:pt x="228880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6368" y="7844717"/>
              <a:ext cx="229235" cy="180975"/>
            </a:xfrm>
            <a:custGeom>
              <a:avLst/>
              <a:gdLst/>
              <a:ahLst/>
              <a:cxnLst/>
              <a:rect l="l" t="t" r="r" b="b"/>
              <a:pathLst>
                <a:path w="229234" h="180975">
                  <a:moveTo>
                    <a:pt x="0" y="0"/>
                  </a:moveTo>
                  <a:lnTo>
                    <a:pt x="228880" y="0"/>
                  </a:lnTo>
                  <a:lnTo>
                    <a:pt x="228880" y="180676"/>
                  </a:lnTo>
                  <a:lnTo>
                    <a:pt x="1065" y="1806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6440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1496013" y="0"/>
                  </a:moveTo>
                  <a:lnTo>
                    <a:pt x="0" y="0"/>
                  </a:lnTo>
                  <a:lnTo>
                    <a:pt x="0" y="1082638"/>
                  </a:lnTo>
                  <a:lnTo>
                    <a:pt x="1496013" y="1082638"/>
                  </a:lnTo>
                  <a:lnTo>
                    <a:pt x="149601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6440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0" y="0"/>
                  </a:moveTo>
                  <a:lnTo>
                    <a:pt x="1496013" y="0"/>
                  </a:lnTo>
                  <a:lnTo>
                    <a:pt x="1496013" y="1082638"/>
                  </a:lnTo>
                  <a:lnTo>
                    <a:pt x="0" y="10826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1022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1359675" y="0"/>
                  </a:moveTo>
                  <a:lnTo>
                    <a:pt x="0" y="0"/>
                  </a:lnTo>
                  <a:lnTo>
                    <a:pt x="0" y="939279"/>
                  </a:lnTo>
                  <a:lnTo>
                    <a:pt x="1359675" y="939279"/>
                  </a:lnTo>
                  <a:lnTo>
                    <a:pt x="1359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1022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0" y="0"/>
                  </a:moveTo>
                  <a:lnTo>
                    <a:pt x="1359675" y="0"/>
                  </a:lnTo>
                  <a:lnTo>
                    <a:pt x="1359675" y="939279"/>
                  </a:lnTo>
                  <a:lnTo>
                    <a:pt x="0" y="939279"/>
                  </a:lnTo>
                  <a:lnTo>
                    <a:pt x="0" y="0"/>
                  </a:lnTo>
                  <a:close/>
                </a:path>
                <a:path w="1360170" h="939800">
                  <a:moveTo>
                    <a:pt x="0" y="0"/>
                  </a:moveTo>
                  <a:lnTo>
                    <a:pt x="679215" y="0"/>
                  </a:lnTo>
                  <a:lnTo>
                    <a:pt x="679215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548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1556625" y="0"/>
                  </a:moveTo>
                  <a:lnTo>
                    <a:pt x="0" y="0"/>
                  </a:lnTo>
                  <a:lnTo>
                    <a:pt x="0" y="71959"/>
                  </a:lnTo>
                  <a:lnTo>
                    <a:pt x="1556625" y="71959"/>
                  </a:lnTo>
                  <a:lnTo>
                    <a:pt x="1556625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548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0" y="0"/>
                  </a:moveTo>
                  <a:lnTo>
                    <a:pt x="1556625" y="0"/>
                  </a:lnTo>
                  <a:lnTo>
                    <a:pt x="1556625" y="71959"/>
                  </a:lnTo>
                  <a:lnTo>
                    <a:pt x="0" y="719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96148" y="6110885"/>
              <a:ext cx="679450" cy="234950"/>
            </a:xfrm>
            <a:custGeom>
              <a:avLst/>
              <a:gdLst/>
              <a:ahLst/>
              <a:cxnLst/>
              <a:rect l="l" t="t" r="r" b="b"/>
              <a:pathLst>
                <a:path w="679450" h="234950">
                  <a:moveTo>
                    <a:pt x="0" y="0"/>
                  </a:moveTo>
                  <a:lnTo>
                    <a:pt x="679251" y="0"/>
                  </a:lnTo>
                  <a:lnTo>
                    <a:pt x="679251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5823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1496011" y="0"/>
                  </a:moveTo>
                  <a:lnTo>
                    <a:pt x="0" y="0"/>
                  </a:lnTo>
                  <a:lnTo>
                    <a:pt x="0" y="1082638"/>
                  </a:lnTo>
                  <a:lnTo>
                    <a:pt x="1496011" y="1082638"/>
                  </a:lnTo>
                  <a:lnTo>
                    <a:pt x="1496011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5823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60" h="1082675">
                  <a:moveTo>
                    <a:pt x="0" y="0"/>
                  </a:moveTo>
                  <a:lnTo>
                    <a:pt x="1496011" y="0"/>
                  </a:lnTo>
                  <a:lnTo>
                    <a:pt x="1496011" y="1082638"/>
                  </a:lnTo>
                  <a:lnTo>
                    <a:pt x="0" y="10826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0404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1359681" y="0"/>
                  </a:moveTo>
                  <a:lnTo>
                    <a:pt x="0" y="0"/>
                  </a:lnTo>
                  <a:lnTo>
                    <a:pt x="0" y="939279"/>
                  </a:lnTo>
                  <a:lnTo>
                    <a:pt x="1359681" y="939279"/>
                  </a:lnTo>
                  <a:lnTo>
                    <a:pt x="1359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0404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0" y="0"/>
                  </a:moveTo>
                  <a:lnTo>
                    <a:pt x="1359681" y="0"/>
                  </a:lnTo>
                  <a:lnTo>
                    <a:pt x="1359681" y="939279"/>
                  </a:lnTo>
                  <a:lnTo>
                    <a:pt x="0" y="939279"/>
                  </a:lnTo>
                  <a:lnTo>
                    <a:pt x="0" y="0"/>
                  </a:lnTo>
                  <a:close/>
                </a:path>
                <a:path w="1360170" h="939800">
                  <a:moveTo>
                    <a:pt x="0" y="0"/>
                  </a:moveTo>
                  <a:lnTo>
                    <a:pt x="679220" y="0"/>
                  </a:lnTo>
                  <a:lnTo>
                    <a:pt x="679220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31929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1556626" y="0"/>
                  </a:moveTo>
                  <a:lnTo>
                    <a:pt x="0" y="0"/>
                  </a:lnTo>
                  <a:lnTo>
                    <a:pt x="0" y="71959"/>
                  </a:lnTo>
                  <a:lnTo>
                    <a:pt x="1556626" y="71959"/>
                  </a:lnTo>
                  <a:lnTo>
                    <a:pt x="1556626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31929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0" y="0"/>
                  </a:moveTo>
                  <a:lnTo>
                    <a:pt x="1556626" y="0"/>
                  </a:lnTo>
                  <a:lnTo>
                    <a:pt x="1556626" y="71959"/>
                  </a:lnTo>
                  <a:lnTo>
                    <a:pt x="0" y="719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531" y="6110885"/>
              <a:ext cx="679450" cy="234950"/>
            </a:xfrm>
            <a:custGeom>
              <a:avLst/>
              <a:gdLst/>
              <a:ahLst/>
              <a:cxnLst/>
              <a:rect l="l" t="t" r="r" b="b"/>
              <a:pathLst>
                <a:path w="679450" h="234950">
                  <a:moveTo>
                    <a:pt x="0" y="0"/>
                  </a:moveTo>
                  <a:lnTo>
                    <a:pt x="679250" y="0"/>
                  </a:lnTo>
                  <a:lnTo>
                    <a:pt x="679250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5209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59" h="1082675">
                  <a:moveTo>
                    <a:pt x="1496013" y="0"/>
                  </a:moveTo>
                  <a:lnTo>
                    <a:pt x="0" y="0"/>
                  </a:lnTo>
                  <a:lnTo>
                    <a:pt x="0" y="1082638"/>
                  </a:lnTo>
                  <a:lnTo>
                    <a:pt x="1496013" y="1082638"/>
                  </a:lnTo>
                  <a:lnTo>
                    <a:pt x="149601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5209" y="6040955"/>
              <a:ext cx="1496060" cy="1082675"/>
            </a:xfrm>
            <a:custGeom>
              <a:avLst/>
              <a:gdLst/>
              <a:ahLst/>
              <a:cxnLst/>
              <a:rect l="l" t="t" r="r" b="b"/>
              <a:pathLst>
                <a:path w="1496059" h="1082675">
                  <a:moveTo>
                    <a:pt x="0" y="0"/>
                  </a:moveTo>
                  <a:lnTo>
                    <a:pt x="1496013" y="0"/>
                  </a:lnTo>
                  <a:lnTo>
                    <a:pt x="1496013" y="1082638"/>
                  </a:lnTo>
                  <a:lnTo>
                    <a:pt x="0" y="10826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9791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1359679" y="0"/>
                  </a:moveTo>
                  <a:lnTo>
                    <a:pt x="0" y="0"/>
                  </a:lnTo>
                  <a:lnTo>
                    <a:pt x="0" y="939279"/>
                  </a:lnTo>
                  <a:lnTo>
                    <a:pt x="1359679" y="939279"/>
                  </a:lnTo>
                  <a:lnTo>
                    <a:pt x="135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39791" y="6110885"/>
              <a:ext cx="1360170" cy="939800"/>
            </a:xfrm>
            <a:custGeom>
              <a:avLst/>
              <a:gdLst/>
              <a:ahLst/>
              <a:cxnLst/>
              <a:rect l="l" t="t" r="r" b="b"/>
              <a:pathLst>
                <a:path w="1360170" h="939800">
                  <a:moveTo>
                    <a:pt x="0" y="0"/>
                  </a:moveTo>
                  <a:lnTo>
                    <a:pt x="1359679" y="0"/>
                  </a:lnTo>
                  <a:lnTo>
                    <a:pt x="1359679" y="939279"/>
                  </a:lnTo>
                  <a:lnTo>
                    <a:pt x="0" y="939279"/>
                  </a:lnTo>
                  <a:lnTo>
                    <a:pt x="0" y="0"/>
                  </a:lnTo>
                  <a:close/>
                </a:path>
                <a:path w="1360170" h="939800">
                  <a:moveTo>
                    <a:pt x="0" y="0"/>
                  </a:moveTo>
                  <a:lnTo>
                    <a:pt x="679218" y="0"/>
                  </a:lnTo>
                  <a:lnTo>
                    <a:pt x="679218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41316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1556625" y="0"/>
                  </a:moveTo>
                  <a:lnTo>
                    <a:pt x="0" y="0"/>
                  </a:lnTo>
                  <a:lnTo>
                    <a:pt x="0" y="71959"/>
                  </a:lnTo>
                  <a:lnTo>
                    <a:pt x="1556625" y="71959"/>
                  </a:lnTo>
                  <a:lnTo>
                    <a:pt x="1556625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41316" y="7122125"/>
              <a:ext cx="1557020" cy="72390"/>
            </a:xfrm>
            <a:custGeom>
              <a:avLst/>
              <a:gdLst/>
              <a:ahLst/>
              <a:cxnLst/>
              <a:rect l="l" t="t" r="r" b="b"/>
              <a:pathLst>
                <a:path w="1557020" h="72390">
                  <a:moveTo>
                    <a:pt x="0" y="0"/>
                  </a:moveTo>
                  <a:lnTo>
                    <a:pt x="1556625" y="0"/>
                  </a:lnTo>
                  <a:lnTo>
                    <a:pt x="1556625" y="71959"/>
                  </a:lnTo>
                  <a:lnTo>
                    <a:pt x="0" y="719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4916" y="6110885"/>
              <a:ext cx="679450" cy="234950"/>
            </a:xfrm>
            <a:custGeom>
              <a:avLst/>
              <a:gdLst/>
              <a:ahLst/>
              <a:cxnLst/>
              <a:rect l="l" t="t" r="r" b="b"/>
              <a:pathLst>
                <a:path w="679450" h="234950">
                  <a:moveTo>
                    <a:pt x="0" y="0"/>
                  </a:moveTo>
                  <a:lnTo>
                    <a:pt x="679251" y="0"/>
                  </a:lnTo>
                  <a:lnTo>
                    <a:pt x="679251" y="234820"/>
                  </a:lnTo>
                  <a:lnTo>
                    <a:pt x="0" y="234820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5639" y="8232318"/>
              <a:ext cx="1725295" cy="1248410"/>
            </a:xfrm>
            <a:custGeom>
              <a:avLst/>
              <a:gdLst/>
              <a:ahLst/>
              <a:cxnLst/>
              <a:rect l="l" t="t" r="r" b="b"/>
              <a:pathLst>
                <a:path w="1725295" h="1248409">
                  <a:moveTo>
                    <a:pt x="1724882" y="0"/>
                  </a:moveTo>
                  <a:lnTo>
                    <a:pt x="0" y="0"/>
                  </a:lnTo>
                  <a:lnTo>
                    <a:pt x="0" y="1248270"/>
                  </a:lnTo>
                  <a:lnTo>
                    <a:pt x="1724882" y="1248270"/>
                  </a:lnTo>
                  <a:lnTo>
                    <a:pt x="1724882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5639" y="8232318"/>
              <a:ext cx="1725295" cy="1248410"/>
            </a:xfrm>
            <a:custGeom>
              <a:avLst/>
              <a:gdLst/>
              <a:ahLst/>
              <a:cxnLst/>
              <a:rect l="l" t="t" r="r" b="b"/>
              <a:pathLst>
                <a:path w="1725295" h="1248409">
                  <a:moveTo>
                    <a:pt x="0" y="0"/>
                  </a:moveTo>
                  <a:lnTo>
                    <a:pt x="1724882" y="0"/>
                  </a:lnTo>
                  <a:lnTo>
                    <a:pt x="1724882" y="1248270"/>
                  </a:lnTo>
                  <a:lnTo>
                    <a:pt x="0" y="124827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91629" y="8312946"/>
              <a:ext cx="1567815" cy="1083310"/>
            </a:xfrm>
            <a:custGeom>
              <a:avLst/>
              <a:gdLst/>
              <a:ahLst/>
              <a:cxnLst/>
              <a:rect l="l" t="t" r="r" b="b"/>
              <a:pathLst>
                <a:path w="1567815" h="1083309">
                  <a:moveTo>
                    <a:pt x="1567695" y="0"/>
                  </a:moveTo>
                  <a:lnTo>
                    <a:pt x="0" y="0"/>
                  </a:lnTo>
                  <a:lnTo>
                    <a:pt x="0" y="1082973"/>
                  </a:lnTo>
                  <a:lnTo>
                    <a:pt x="1567695" y="1082973"/>
                  </a:lnTo>
                  <a:lnTo>
                    <a:pt x="1567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91629" y="8312946"/>
              <a:ext cx="1567815" cy="1083310"/>
            </a:xfrm>
            <a:custGeom>
              <a:avLst/>
              <a:gdLst/>
              <a:ahLst/>
              <a:cxnLst/>
              <a:rect l="l" t="t" r="r" b="b"/>
              <a:pathLst>
                <a:path w="1567815" h="1083309">
                  <a:moveTo>
                    <a:pt x="0" y="0"/>
                  </a:moveTo>
                  <a:lnTo>
                    <a:pt x="1567695" y="0"/>
                  </a:lnTo>
                  <a:lnTo>
                    <a:pt x="1567695" y="1082973"/>
                  </a:lnTo>
                  <a:lnTo>
                    <a:pt x="0" y="1082973"/>
                  </a:lnTo>
                  <a:lnTo>
                    <a:pt x="0" y="0"/>
                  </a:lnTo>
                  <a:close/>
                </a:path>
                <a:path w="1567815" h="1083309">
                  <a:moveTo>
                    <a:pt x="0" y="0"/>
                  </a:moveTo>
                  <a:lnTo>
                    <a:pt x="783136" y="0"/>
                  </a:lnTo>
                  <a:lnTo>
                    <a:pt x="783136" y="270744"/>
                  </a:lnTo>
                  <a:lnTo>
                    <a:pt x="0" y="27074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8092" y="9478893"/>
              <a:ext cx="1795145" cy="83185"/>
            </a:xfrm>
            <a:custGeom>
              <a:avLst/>
              <a:gdLst/>
              <a:ahLst/>
              <a:cxnLst/>
              <a:rect l="l" t="t" r="r" b="b"/>
              <a:pathLst>
                <a:path w="1795145" h="83184">
                  <a:moveTo>
                    <a:pt x="1794769" y="0"/>
                  </a:moveTo>
                  <a:lnTo>
                    <a:pt x="0" y="0"/>
                  </a:lnTo>
                  <a:lnTo>
                    <a:pt x="0" y="82969"/>
                  </a:lnTo>
                  <a:lnTo>
                    <a:pt x="1794769" y="82969"/>
                  </a:lnTo>
                  <a:lnTo>
                    <a:pt x="1794769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8092" y="9478893"/>
              <a:ext cx="1795145" cy="83185"/>
            </a:xfrm>
            <a:custGeom>
              <a:avLst/>
              <a:gdLst/>
              <a:ahLst/>
              <a:cxnLst/>
              <a:rect l="l" t="t" r="r" b="b"/>
              <a:pathLst>
                <a:path w="1795145" h="83184">
                  <a:moveTo>
                    <a:pt x="0" y="0"/>
                  </a:moveTo>
                  <a:lnTo>
                    <a:pt x="1794769" y="0"/>
                  </a:lnTo>
                  <a:lnTo>
                    <a:pt x="1794769" y="82969"/>
                  </a:lnTo>
                  <a:lnTo>
                    <a:pt x="0" y="829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0042" y="8312946"/>
              <a:ext cx="783590" cy="271145"/>
            </a:xfrm>
            <a:custGeom>
              <a:avLst/>
              <a:gdLst/>
              <a:ahLst/>
              <a:cxnLst/>
              <a:rect l="l" t="t" r="r" b="b"/>
              <a:pathLst>
                <a:path w="783590" h="271145">
                  <a:moveTo>
                    <a:pt x="0" y="0"/>
                  </a:moveTo>
                  <a:lnTo>
                    <a:pt x="783169" y="0"/>
                  </a:lnTo>
                  <a:lnTo>
                    <a:pt x="783169" y="270744"/>
                  </a:lnTo>
                  <a:lnTo>
                    <a:pt x="0" y="270744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7011" y="8226853"/>
              <a:ext cx="1203325" cy="1811655"/>
            </a:xfrm>
            <a:custGeom>
              <a:avLst/>
              <a:gdLst/>
              <a:ahLst/>
              <a:cxnLst/>
              <a:rect l="l" t="t" r="r" b="b"/>
              <a:pathLst>
                <a:path w="1203325" h="1811654">
                  <a:moveTo>
                    <a:pt x="1202918" y="0"/>
                  </a:moveTo>
                  <a:lnTo>
                    <a:pt x="0" y="0"/>
                  </a:lnTo>
                  <a:lnTo>
                    <a:pt x="0" y="1811289"/>
                  </a:lnTo>
                  <a:lnTo>
                    <a:pt x="1202918" y="1811289"/>
                  </a:lnTo>
                  <a:lnTo>
                    <a:pt x="1202918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77011" y="8226853"/>
              <a:ext cx="1203325" cy="1811655"/>
            </a:xfrm>
            <a:custGeom>
              <a:avLst/>
              <a:gdLst/>
              <a:ahLst/>
              <a:cxnLst/>
              <a:rect l="l" t="t" r="r" b="b"/>
              <a:pathLst>
                <a:path w="1203325" h="1811654">
                  <a:moveTo>
                    <a:pt x="0" y="0"/>
                  </a:moveTo>
                  <a:lnTo>
                    <a:pt x="1202918" y="0"/>
                  </a:lnTo>
                  <a:lnTo>
                    <a:pt x="1202918" y="1811289"/>
                  </a:lnTo>
                  <a:lnTo>
                    <a:pt x="0" y="18112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132148" y="0"/>
                  </a:moveTo>
                  <a:lnTo>
                    <a:pt x="0" y="0"/>
                  </a:lnTo>
                  <a:lnTo>
                    <a:pt x="0" y="829594"/>
                  </a:lnTo>
                  <a:lnTo>
                    <a:pt x="132148" y="829594"/>
                  </a:lnTo>
                  <a:lnTo>
                    <a:pt x="132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0" y="0"/>
                  </a:moveTo>
                  <a:lnTo>
                    <a:pt x="132148" y="0"/>
                  </a:lnTo>
                  <a:lnTo>
                    <a:pt x="132148" y="829594"/>
                  </a:lnTo>
                  <a:lnTo>
                    <a:pt x="0" y="8295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132152" y="0"/>
                  </a:moveTo>
                  <a:lnTo>
                    <a:pt x="0" y="0"/>
                  </a:lnTo>
                  <a:lnTo>
                    <a:pt x="0" y="829594"/>
                  </a:lnTo>
                  <a:lnTo>
                    <a:pt x="132152" y="829594"/>
                  </a:lnTo>
                  <a:lnTo>
                    <a:pt x="132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8295987"/>
              <a:ext cx="132715" cy="829944"/>
            </a:xfrm>
            <a:custGeom>
              <a:avLst/>
              <a:gdLst/>
              <a:ahLst/>
              <a:cxnLst/>
              <a:rect l="l" t="t" r="r" b="b"/>
              <a:pathLst>
                <a:path w="132714" h="829945">
                  <a:moveTo>
                    <a:pt x="0" y="0"/>
                  </a:moveTo>
                  <a:lnTo>
                    <a:pt x="132152" y="0"/>
                  </a:lnTo>
                  <a:lnTo>
                    <a:pt x="132152" y="829594"/>
                  </a:lnTo>
                  <a:lnTo>
                    <a:pt x="0" y="8295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179744" y="0"/>
                  </a:moveTo>
                  <a:lnTo>
                    <a:pt x="0" y="0"/>
                  </a:lnTo>
                  <a:lnTo>
                    <a:pt x="0" y="829598"/>
                  </a:lnTo>
                  <a:lnTo>
                    <a:pt x="179744" y="829598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0" y="0"/>
                  </a:moveTo>
                  <a:lnTo>
                    <a:pt x="179744" y="0"/>
                  </a:lnTo>
                  <a:lnTo>
                    <a:pt x="179744" y="829598"/>
                  </a:lnTo>
                  <a:lnTo>
                    <a:pt x="0" y="829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179744" y="0"/>
                  </a:moveTo>
                  <a:lnTo>
                    <a:pt x="0" y="0"/>
                  </a:lnTo>
                  <a:lnTo>
                    <a:pt x="0" y="829598"/>
                  </a:lnTo>
                  <a:lnTo>
                    <a:pt x="179744" y="829598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0" y="0"/>
                  </a:moveTo>
                  <a:lnTo>
                    <a:pt x="179744" y="0"/>
                  </a:lnTo>
                  <a:lnTo>
                    <a:pt x="179744" y="829598"/>
                  </a:lnTo>
                  <a:lnTo>
                    <a:pt x="0" y="829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179746" y="0"/>
                  </a:moveTo>
                  <a:lnTo>
                    <a:pt x="0" y="0"/>
                  </a:lnTo>
                  <a:lnTo>
                    <a:pt x="0" y="829598"/>
                  </a:lnTo>
                  <a:lnTo>
                    <a:pt x="179746" y="829598"/>
                  </a:lnTo>
                  <a:lnTo>
                    <a:pt x="179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8295987"/>
              <a:ext cx="180340" cy="829944"/>
            </a:xfrm>
            <a:custGeom>
              <a:avLst/>
              <a:gdLst/>
              <a:ahLst/>
              <a:cxnLst/>
              <a:rect l="l" t="t" r="r" b="b"/>
              <a:pathLst>
                <a:path w="180339" h="829945">
                  <a:moveTo>
                    <a:pt x="0" y="0"/>
                  </a:moveTo>
                  <a:lnTo>
                    <a:pt x="179746" y="0"/>
                  </a:lnTo>
                  <a:lnTo>
                    <a:pt x="179746" y="829598"/>
                  </a:lnTo>
                  <a:lnTo>
                    <a:pt x="0" y="829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132148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32148" y="698242"/>
                  </a:lnTo>
                  <a:lnTo>
                    <a:pt x="132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39234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0" y="0"/>
                  </a:moveTo>
                  <a:lnTo>
                    <a:pt x="132148" y="0"/>
                  </a:lnTo>
                  <a:lnTo>
                    <a:pt x="132148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132152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32152" y="698242"/>
                  </a:lnTo>
                  <a:lnTo>
                    <a:pt x="132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5691" y="9305330"/>
              <a:ext cx="132715" cy="698500"/>
            </a:xfrm>
            <a:custGeom>
              <a:avLst/>
              <a:gdLst/>
              <a:ahLst/>
              <a:cxnLst/>
              <a:rect l="l" t="t" r="r" b="b"/>
              <a:pathLst>
                <a:path w="132714" h="698500">
                  <a:moveTo>
                    <a:pt x="0" y="0"/>
                  </a:moveTo>
                  <a:lnTo>
                    <a:pt x="132152" y="0"/>
                  </a:lnTo>
                  <a:lnTo>
                    <a:pt x="132152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179744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79744" y="698242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052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0" y="0"/>
                  </a:moveTo>
                  <a:lnTo>
                    <a:pt x="179744" y="0"/>
                  </a:lnTo>
                  <a:lnTo>
                    <a:pt x="179744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179744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79744" y="698242"/>
                  </a:lnTo>
                  <a:lnTo>
                    <a:pt x="17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18464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0" y="0"/>
                  </a:moveTo>
                  <a:lnTo>
                    <a:pt x="179744" y="0"/>
                  </a:lnTo>
                  <a:lnTo>
                    <a:pt x="179744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179746" y="0"/>
                  </a:moveTo>
                  <a:lnTo>
                    <a:pt x="0" y="0"/>
                  </a:lnTo>
                  <a:lnTo>
                    <a:pt x="0" y="698242"/>
                  </a:lnTo>
                  <a:lnTo>
                    <a:pt x="179746" y="698242"/>
                  </a:lnTo>
                  <a:lnTo>
                    <a:pt x="179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44876" y="9305330"/>
              <a:ext cx="180340" cy="698500"/>
            </a:xfrm>
            <a:custGeom>
              <a:avLst/>
              <a:gdLst/>
              <a:ahLst/>
              <a:cxnLst/>
              <a:rect l="l" t="t" r="r" b="b"/>
              <a:pathLst>
                <a:path w="180339" h="698500">
                  <a:moveTo>
                    <a:pt x="0" y="0"/>
                  </a:moveTo>
                  <a:lnTo>
                    <a:pt x="179746" y="0"/>
                  </a:lnTo>
                  <a:lnTo>
                    <a:pt x="179746" y="698242"/>
                  </a:lnTo>
                  <a:lnTo>
                    <a:pt x="0" y="698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0226" y="10045058"/>
              <a:ext cx="1390015" cy="76200"/>
            </a:xfrm>
            <a:custGeom>
              <a:avLst/>
              <a:gdLst/>
              <a:ahLst/>
              <a:cxnLst/>
              <a:rect l="l" t="t" r="r" b="b"/>
              <a:pathLst>
                <a:path w="1390014" h="76200">
                  <a:moveTo>
                    <a:pt x="1389578" y="0"/>
                  </a:moveTo>
                  <a:lnTo>
                    <a:pt x="0" y="0"/>
                  </a:lnTo>
                  <a:lnTo>
                    <a:pt x="0" y="76046"/>
                  </a:lnTo>
                  <a:lnTo>
                    <a:pt x="1389578" y="76046"/>
                  </a:lnTo>
                  <a:lnTo>
                    <a:pt x="1389578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0226" y="10045058"/>
              <a:ext cx="1390015" cy="76200"/>
            </a:xfrm>
            <a:custGeom>
              <a:avLst/>
              <a:gdLst/>
              <a:ahLst/>
              <a:cxnLst/>
              <a:rect l="l" t="t" r="r" b="b"/>
              <a:pathLst>
                <a:path w="1390014" h="76200">
                  <a:moveTo>
                    <a:pt x="0" y="0"/>
                  </a:moveTo>
                  <a:lnTo>
                    <a:pt x="1389578" y="0"/>
                  </a:lnTo>
                  <a:lnTo>
                    <a:pt x="1389578" y="76046"/>
                  </a:lnTo>
                  <a:lnTo>
                    <a:pt x="0" y="7604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5044" y="8228094"/>
              <a:ext cx="0" cy="1801495"/>
            </a:xfrm>
            <a:custGeom>
              <a:avLst/>
              <a:gdLst/>
              <a:ahLst/>
              <a:cxnLst/>
              <a:rect l="l" t="t" r="r" b="b"/>
              <a:pathLst>
                <a:path h="1801495">
                  <a:moveTo>
                    <a:pt x="0" y="0"/>
                  </a:moveTo>
                  <a:lnTo>
                    <a:pt x="0" y="1801059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9127" y="920252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081" y="0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548" y="8232061"/>
              <a:ext cx="1892300" cy="1891664"/>
            </a:xfrm>
            <a:custGeom>
              <a:avLst/>
              <a:gdLst/>
              <a:ahLst/>
              <a:cxnLst/>
              <a:rect l="l" t="t" r="r" b="b"/>
              <a:pathLst>
                <a:path w="1892300" h="1891665">
                  <a:moveTo>
                    <a:pt x="0" y="0"/>
                  </a:moveTo>
                  <a:lnTo>
                    <a:pt x="1891687" y="0"/>
                  </a:lnTo>
                  <a:lnTo>
                    <a:pt x="1891687" y="157633"/>
                  </a:lnTo>
                  <a:lnTo>
                    <a:pt x="0" y="157633"/>
                  </a:lnTo>
                  <a:lnTo>
                    <a:pt x="0" y="0"/>
                  </a:lnTo>
                  <a:close/>
                </a:path>
                <a:path w="1892300" h="1891665">
                  <a:moveTo>
                    <a:pt x="0" y="157633"/>
                  </a:moveTo>
                  <a:lnTo>
                    <a:pt x="1891687" y="157633"/>
                  </a:lnTo>
                  <a:lnTo>
                    <a:pt x="1891687" y="315269"/>
                  </a:lnTo>
                  <a:lnTo>
                    <a:pt x="0" y="315269"/>
                  </a:lnTo>
                  <a:lnTo>
                    <a:pt x="0" y="157633"/>
                  </a:lnTo>
                  <a:close/>
                </a:path>
                <a:path w="1892300" h="1891665">
                  <a:moveTo>
                    <a:pt x="0" y="315269"/>
                  </a:moveTo>
                  <a:lnTo>
                    <a:pt x="1891687" y="315269"/>
                  </a:lnTo>
                  <a:lnTo>
                    <a:pt x="1891687" y="472907"/>
                  </a:lnTo>
                  <a:lnTo>
                    <a:pt x="0" y="472907"/>
                  </a:lnTo>
                  <a:lnTo>
                    <a:pt x="0" y="315269"/>
                  </a:lnTo>
                  <a:close/>
                </a:path>
                <a:path w="1892300" h="1891665">
                  <a:moveTo>
                    <a:pt x="0" y="472907"/>
                  </a:moveTo>
                  <a:lnTo>
                    <a:pt x="1891687" y="472907"/>
                  </a:lnTo>
                  <a:lnTo>
                    <a:pt x="1891687" y="630543"/>
                  </a:lnTo>
                  <a:lnTo>
                    <a:pt x="0" y="630543"/>
                  </a:lnTo>
                  <a:lnTo>
                    <a:pt x="0" y="472907"/>
                  </a:lnTo>
                  <a:close/>
                </a:path>
                <a:path w="1892300" h="1891665">
                  <a:moveTo>
                    <a:pt x="0" y="630543"/>
                  </a:moveTo>
                  <a:lnTo>
                    <a:pt x="1891687" y="630543"/>
                  </a:lnTo>
                  <a:lnTo>
                    <a:pt x="1891687" y="788181"/>
                  </a:lnTo>
                  <a:lnTo>
                    <a:pt x="0" y="788181"/>
                  </a:lnTo>
                  <a:lnTo>
                    <a:pt x="0" y="630543"/>
                  </a:lnTo>
                  <a:close/>
                </a:path>
                <a:path w="1892300" h="1891665">
                  <a:moveTo>
                    <a:pt x="0" y="788181"/>
                  </a:moveTo>
                  <a:lnTo>
                    <a:pt x="1891687" y="788181"/>
                  </a:lnTo>
                  <a:lnTo>
                    <a:pt x="1891687" y="945817"/>
                  </a:lnTo>
                  <a:lnTo>
                    <a:pt x="0" y="945817"/>
                  </a:lnTo>
                  <a:lnTo>
                    <a:pt x="0" y="788181"/>
                  </a:lnTo>
                  <a:close/>
                </a:path>
                <a:path w="1892300" h="1891665">
                  <a:moveTo>
                    <a:pt x="0" y="945817"/>
                  </a:moveTo>
                  <a:lnTo>
                    <a:pt x="1891687" y="945817"/>
                  </a:lnTo>
                  <a:lnTo>
                    <a:pt x="1891687" y="1103454"/>
                  </a:lnTo>
                  <a:lnTo>
                    <a:pt x="0" y="1103454"/>
                  </a:lnTo>
                  <a:lnTo>
                    <a:pt x="0" y="945817"/>
                  </a:lnTo>
                  <a:close/>
                </a:path>
                <a:path w="1892300" h="1891665">
                  <a:moveTo>
                    <a:pt x="0" y="1103454"/>
                  </a:moveTo>
                  <a:lnTo>
                    <a:pt x="1891687" y="1103454"/>
                  </a:lnTo>
                  <a:lnTo>
                    <a:pt x="1891687" y="1261090"/>
                  </a:lnTo>
                  <a:lnTo>
                    <a:pt x="0" y="1261090"/>
                  </a:lnTo>
                  <a:lnTo>
                    <a:pt x="0" y="1103454"/>
                  </a:lnTo>
                  <a:close/>
                </a:path>
                <a:path w="1892300" h="1891665">
                  <a:moveTo>
                    <a:pt x="0" y="1261090"/>
                  </a:moveTo>
                  <a:lnTo>
                    <a:pt x="1891687" y="1261090"/>
                  </a:lnTo>
                  <a:lnTo>
                    <a:pt x="1891687" y="1418728"/>
                  </a:lnTo>
                  <a:lnTo>
                    <a:pt x="0" y="1418728"/>
                  </a:lnTo>
                  <a:lnTo>
                    <a:pt x="0" y="1261090"/>
                  </a:lnTo>
                  <a:close/>
                </a:path>
                <a:path w="1892300" h="1891665">
                  <a:moveTo>
                    <a:pt x="0" y="1418728"/>
                  </a:moveTo>
                  <a:lnTo>
                    <a:pt x="1891687" y="1418728"/>
                  </a:lnTo>
                  <a:lnTo>
                    <a:pt x="1891687" y="1576364"/>
                  </a:lnTo>
                  <a:lnTo>
                    <a:pt x="0" y="1576364"/>
                  </a:lnTo>
                  <a:lnTo>
                    <a:pt x="0" y="1418728"/>
                  </a:lnTo>
                  <a:close/>
                </a:path>
                <a:path w="1892300" h="1891665">
                  <a:moveTo>
                    <a:pt x="0" y="1576364"/>
                  </a:moveTo>
                  <a:lnTo>
                    <a:pt x="1891687" y="1576364"/>
                  </a:lnTo>
                  <a:lnTo>
                    <a:pt x="1891687" y="1734002"/>
                  </a:lnTo>
                  <a:lnTo>
                    <a:pt x="0" y="1734002"/>
                  </a:lnTo>
                  <a:lnTo>
                    <a:pt x="0" y="1576364"/>
                  </a:lnTo>
                  <a:close/>
                </a:path>
                <a:path w="1892300" h="1891665">
                  <a:moveTo>
                    <a:pt x="0" y="1734002"/>
                  </a:moveTo>
                  <a:lnTo>
                    <a:pt x="1891687" y="1734002"/>
                  </a:lnTo>
                  <a:lnTo>
                    <a:pt x="1891687" y="1891638"/>
                  </a:lnTo>
                  <a:lnTo>
                    <a:pt x="0" y="1891638"/>
                  </a:lnTo>
                  <a:lnTo>
                    <a:pt x="0" y="173400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5870" y="9067538"/>
              <a:ext cx="264795" cy="36830"/>
            </a:xfrm>
            <a:custGeom>
              <a:avLst/>
              <a:gdLst/>
              <a:ahLst/>
              <a:cxnLst/>
              <a:rect l="l" t="t" r="r" b="b"/>
              <a:pathLst>
                <a:path w="264794" h="36829">
                  <a:moveTo>
                    <a:pt x="0" y="34727"/>
                  </a:moveTo>
                  <a:lnTo>
                    <a:pt x="23096" y="22932"/>
                  </a:lnTo>
                  <a:lnTo>
                    <a:pt x="83628" y="3421"/>
                  </a:lnTo>
                  <a:lnTo>
                    <a:pt x="168459" y="0"/>
                  </a:lnTo>
                  <a:lnTo>
                    <a:pt x="264455" y="36477"/>
                  </a:lnTo>
                </a:path>
              </a:pathLst>
            </a:custGeom>
            <a:ln w="254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1" y="220458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2649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7870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85" y="2018217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56362" y="0"/>
                  </a:moveTo>
                  <a:lnTo>
                    <a:pt x="0" y="0"/>
                  </a:lnTo>
                  <a:lnTo>
                    <a:pt x="0" y="220459"/>
                  </a:lnTo>
                  <a:lnTo>
                    <a:pt x="56362" y="220459"/>
                  </a:lnTo>
                  <a:lnTo>
                    <a:pt x="56362" y="0"/>
                  </a:lnTo>
                  <a:close/>
                </a:path>
                <a:path w="245745" h="220980">
                  <a:moveTo>
                    <a:pt x="245224" y="0"/>
                  </a:moveTo>
                  <a:lnTo>
                    <a:pt x="98856" y="0"/>
                  </a:lnTo>
                  <a:lnTo>
                    <a:pt x="98856" y="220459"/>
                  </a:lnTo>
                  <a:lnTo>
                    <a:pt x="245224" y="220459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1" y="220458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3091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8312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1626397"/>
              <a:ext cx="140335" cy="171450"/>
            </a:xfrm>
            <a:custGeom>
              <a:avLst/>
              <a:gdLst/>
              <a:ahLst/>
              <a:cxnLst/>
              <a:rect l="l" t="t" r="r" b="b"/>
              <a:pathLst>
                <a:path w="140334" h="171450">
                  <a:moveTo>
                    <a:pt x="0" y="171356"/>
                  </a:moveTo>
                  <a:lnTo>
                    <a:pt x="139759" y="171356"/>
                  </a:lnTo>
                  <a:lnTo>
                    <a:pt x="139759" y="0"/>
                  </a:lnTo>
                  <a:lnTo>
                    <a:pt x="0" y="0"/>
                  </a:lnTo>
                  <a:lnTo>
                    <a:pt x="0" y="1713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5" y="220456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5" y="220458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3533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5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5" y="220456"/>
                  </a:lnTo>
                  <a:lnTo>
                    <a:pt x="245225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4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4" y="220456"/>
                  </a:lnTo>
                  <a:lnTo>
                    <a:pt x="24522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8755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4" y="0"/>
                  </a:lnTo>
                  <a:lnTo>
                    <a:pt x="245224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108595"/>
              <a:ext cx="245745" cy="130175"/>
            </a:xfrm>
            <a:custGeom>
              <a:avLst/>
              <a:gdLst/>
              <a:ahLst/>
              <a:cxnLst/>
              <a:rect l="l" t="t" r="r" b="b"/>
              <a:pathLst>
                <a:path w="245745" h="130175">
                  <a:moveTo>
                    <a:pt x="0" y="130070"/>
                  </a:moveTo>
                  <a:lnTo>
                    <a:pt x="245225" y="130070"/>
                  </a:lnTo>
                  <a:lnTo>
                    <a:pt x="245225" y="0"/>
                  </a:lnTo>
                  <a:lnTo>
                    <a:pt x="0" y="0"/>
                  </a:lnTo>
                  <a:lnTo>
                    <a:pt x="0" y="13007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459123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0" y="214834"/>
                  </a:moveTo>
                  <a:lnTo>
                    <a:pt x="245225" y="214834"/>
                  </a:lnTo>
                  <a:lnTo>
                    <a:pt x="245225" y="0"/>
                  </a:lnTo>
                  <a:lnTo>
                    <a:pt x="0" y="0"/>
                  </a:lnTo>
                  <a:lnTo>
                    <a:pt x="0" y="21483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5" y="0"/>
                  </a:lnTo>
                  <a:lnTo>
                    <a:pt x="245225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3975" y="3112805"/>
              <a:ext cx="245745" cy="8255"/>
            </a:xfrm>
            <a:custGeom>
              <a:avLst/>
              <a:gdLst/>
              <a:ahLst/>
              <a:cxnLst/>
              <a:rect l="l" t="t" r="r" b="b"/>
              <a:pathLst>
                <a:path w="245745" h="8255">
                  <a:moveTo>
                    <a:pt x="0" y="7689"/>
                  </a:moveTo>
                  <a:lnTo>
                    <a:pt x="245225" y="7689"/>
                  </a:lnTo>
                  <a:lnTo>
                    <a:pt x="245225" y="0"/>
                  </a:lnTo>
                  <a:lnTo>
                    <a:pt x="0" y="0"/>
                  </a:lnTo>
                  <a:lnTo>
                    <a:pt x="0" y="7689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679581"/>
              <a:ext cx="245745" cy="30480"/>
            </a:xfrm>
            <a:custGeom>
              <a:avLst/>
              <a:gdLst/>
              <a:ahLst/>
              <a:cxnLst/>
              <a:rect l="l" t="t" r="r" b="b"/>
              <a:pathLst>
                <a:path w="245745" h="30480">
                  <a:moveTo>
                    <a:pt x="0" y="30300"/>
                  </a:moveTo>
                  <a:lnTo>
                    <a:pt x="245220" y="30300"/>
                  </a:lnTo>
                  <a:lnTo>
                    <a:pt x="245220" y="0"/>
                  </a:lnTo>
                  <a:lnTo>
                    <a:pt x="0" y="0"/>
                  </a:lnTo>
                  <a:lnTo>
                    <a:pt x="0" y="3030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9201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108595"/>
              <a:ext cx="245745" cy="130175"/>
            </a:xfrm>
            <a:custGeom>
              <a:avLst/>
              <a:gdLst/>
              <a:ahLst/>
              <a:cxnLst/>
              <a:rect l="l" t="t" r="r" b="b"/>
              <a:pathLst>
                <a:path w="245745" h="130175">
                  <a:moveTo>
                    <a:pt x="0" y="130070"/>
                  </a:moveTo>
                  <a:lnTo>
                    <a:pt x="245221" y="130070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13007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459123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0" y="214834"/>
                  </a:moveTo>
                  <a:lnTo>
                    <a:pt x="245221" y="214834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21483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4421" y="3112805"/>
              <a:ext cx="245745" cy="8255"/>
            </a:xfrm>
            <a:custGeom>
              <a:avLst/>
              <a:gdLst/>
              <a:ahLst/>
              <a:cxnLst/>
              <a:rect l="l" t="t" r="r" b="b"/>
              <a:pathLst>
                <a:path w="245745" h="8255">
                  <a:moveTo>
                    <a:pt x="0" y="7689"/>
                  </a:moveTo>
                  <a:lnTo>
                    <a:pt x="245221" y="7689"/>
                  </a:lnTo>
                  <a:lnTo>
                    <a:pt x="245221" y="0"/>
                  </a:lnTo>
                  <a:lnTo>
                    <a:pt x="0" y="0"/>
                  </a:lnTo>
                  <a:lnTo>
                    <a:pt x="0" y="7689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38818" y="1797753"/>
              <a:ext cx="166370" cy="220979"/>
            </a:xfrm>
            <a:custGeom>
              <a:avLst/>
              <a:gdLst/>
              <a:ahLst/>
              <a:cxnLst/>
              <a:rect l="l" t="t" r="r" b="b"/>
              <a:pathLst>
                <a:path w="166370" h="220980">
                  <a:moveTo>
                    <a:pt x="0" y="220456"/>
                  </a:moveTo>
                  <a:lnTo>
                    <a:pt x="166047" y="220456"/>
                  </a:lnTo>
                  <a:lnTo>
                    <a:pt x="166047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59643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0" y="220458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4865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1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1" y="220456"/>
                  </a:lnTo>
                  <a:lnTo>
                    <a:pt x="245221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0085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179775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23866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8"/>
                  </a:lnTo>
                  <a:lnTo>
                    <a:pt x="245220" y="220458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679581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0" y="0"/>
                  </a:lnTo>
                  <a:lnTo>
                    <a:pt x="245220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5307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245220" y="0"/>
                  </a:moveTo>
                  <a:lnTo>
                    <a:pt x="0" y="0"/>
                  </a:lnTo>
                  <a:lnTo>
                    <a:pt x="0" y="220456"/>
                  </a:lnTo>
                  <a:lnTo>
                    <a:pt x="245220" y="220456"/>
                  </a:lnTo>
                  <a:lnTo>
                    <a:pt x="245220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1577296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1797753"/>
              <a:ext cx="220345" cy="220979"/>
            </a:xfrm>
            <a:custGeom>
              <a:avLst/>
              <a:gdLst/>
              <a:ahLst/>
              <a:cxnLst/>
              <a:rect l="l" t="t" r="r" b="b"/>
              <a:pathLst>
                <a:path w="220345" h="220980">
                  <a:moveTo>
                    <a:pt x="0" y="220456"/>
                  </a:moveTo>
                  <a:lnTo>
                    <a:pt x="219736" y="220456"/>
                  </a:lnTo>
                  <a:lnTo>
                    <a:pt x="219736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018209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238666"/>
              <a:ext cx="242570" cy="220979"/>
            </a:xfrm>
            <a:custGeom>
              <a:avLst/>
              <a:gdLst/>
              <a:ahLst/>
              <a:cxnLst/>
              <a:rect l="l" t="t" r="r" b="b"/>
              <a:pathLst>
                <a:path w="242570" h="220980">
                  <a:moveTo>
                    <a:pt x="0" y="220456"/>
                  </a:moveTo>
                  <a:lnTo>
                    <a:pt x="242514" y="220456"/>
                  </a:lnTo>
                  <a:lnTo>
                    <a:pt x="242514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459123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8"/>
                  </a:lnTo>
                  <a:lnTo>
                    <a:pt x="0" y="2204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679581"/>
              <a:ext cx="242570" cy="220979"/>
            </a:xfrm>
            <a:custGeom>
              <a:avLst/>
              <a:gdLst/>
              <a:ahLst/>
              <a:cxnLst/>
              <a:rect l="l" t="t" r="r" b="b"/>
              <a:pathLst>
                <a:path w="242570" h="220980">
                  <a:moveTo>
                    <a:pt x="0" y="220456"/>
                  </a:moveTo>
                  <a:lnTo>
                    <a:pt x="242514" y="220456"/>
                  </a:lnTo>
                  <a:lnTo>
                    <a:pt x="242514" y="0"/>
                  </a:lnTo>
                  <a:lnTo>
                    <a:pt x="0" y="0"/>
                  </a:lnTo>
                  <a:lnTo>
                    <a:pt x="0" y="220456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0528" y="2900038"/>
              <a:ext cx="245745" cy="220979"/>
            </a:xfrm>
            <a:custGeom>
              <a:avLst/>
              <a:gdLst/>
              <a:ahLst/>
              <a:cxnLst/>
              <a:rect l="l" t="t" r="r" b="b"/>
              <a:pathLst>
                <a:path w="245745" h="220980">
                  <a:moveTo>
                    <a:pt x="0" y="0"/>
                  </a:moveTo>
                  <a:lnTo>
                    <a:pt x="245221" y="0"/>
                  </a:lnTo>
                  <a:lnTo>
                    <a:pt x="245221" y="220456"/>
                  </a:lnTo>
                  <a:lnTo>
                    <a:pt x="0" y="2204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2732" y="1461748"/>
              <a:ext cx="5659120" cy="4087495"/>
            </a:xfrm>
            <a:custGeom>
              <a:avLst/>
              <a:gdLst/>
              <a:ahLst/>
              <a:cxnLst/>
              <a:rect l="l" t="t" r="r" b="b"/>
              <a:pathLst>
                <a:path w="5659119" h="4087495">
                  <a:moveTo>
                    <a:pt x="0" y="0"/>
                  </a:moveTo>
                  <a:lnTo>
                    <a:pt x="5658760" y="0"/>
                  </a:lnTo>
                  <a:lnTo>
                    <a:pt x="5658760" y="4085816"/>
                  </a:lnTo>
                  <a:lnTo>
                    <a:pt x="5150328" y="4085816"/>
                  </a:lnTo>
                  <a:lnTo>
                    <a:pt x="5150120" y="4061505"/>
                  </a:lnTo>
                  <a:lnTo>
                    <a:pt x="3865319" y="4066364"/>
                  </a:lnTo>
                  <a:lnTo>
                    <a:pt x="3865524" y="4085816"/>
                  </a:lnTo>
                  <a:lnTo>
                    <a:pt x="1745744" y="4085816"/>
                  </a:lnTo>
                  <a:lnTo>
                    <a:pt x="1745585" y="4028417"/>
                  </a:lnTo>
                  <a:lnTo>
                    <a:pt x="269153" y="4028417"/>
                  </a:lnTo>
                  <a:lnTo>
                    <a:pt x="269273" y="4085816"/>
                  </a:lnTo>
                  <a:lnTo>
                    <a:pt x="0" y="4085816"/>
                  </a:lnTo>
                  <a:lnTo>
                    <a:pt x="0" y="0"/>
                  </a:lnTo>
                  <a:close/>
                </a:path>
                <a:path w="5659119" h="4087495">
                  <a:moveTo>
                    <a:pt x="134275" y="115091"/>
                  </a:moveTo>
                  <a:lnTo>
                    <a:pt x="5543664" y="115091"/>
                  </a:lnTo>
                  <a:lnTo>
                    <a:pt x="5543664" y="3951540"/>
                  </a:lnTo>
                  <a:lnTo>
                    <a:pt x="5150328" y="3951540"/>
                  </a:lnTo>
                  <a:lnTo>
                    <a:pt x="5148841" y="3966123"/>
                  </a:lnTo>
                  <a:lnTo>
                    <a:pt x="3866018" y="3970986"/>
                  </a:lnTo>
                  <a:lnTo>
                    <a:pt x="3865524" y="3951540"/>
                  </a:lnTo>
                  <a:lnTo>
                    <a:pt x="1745081" y="3951540"/>
                  </a:lnTo>
                  <a:lnTo>
                    <a:pt x="1745081" y="4008537"/>
                  </a:lnTo>
                  <a:lnTo>
                    <a:pt x="269273" y="4008537"/>
                  </a:lnTo>
                  <a:lnTo>
                    <a:pt x="269273" y="3951540"/>
                  </a:lnTo>
                  <a:lnTo>
                    <a:pt x="134275" y="3951540"/>
                  </a:lnTo>
                  <a:lnTo>
                    <a:pt x="134275" y="115091"/>
                  </a:lnTo>
                  <a:close/>
                </a:path>
                <a:path w="5659119" h="4087495">
                  <a:moveTo>
                    <a:pt x="1745581" y="3951540"/>
                  </a:moveTo>
                  <a:lnTo>
                    <a:pt x="1745581" y="4085816"/>
                  </a:lnTo>
                </a:path>
                <a:path w="5659119" h="4087495">
                  <a:moveTo>
                    <a:pt x="2216757" y="3951540"/>
                  </a:moveTo>
                  <a:lnTo>
                    <a:pt x="2216757" y="4085816"/>
                  </a:lnTo>
                </a:path>
                <a:path w="5659119" h="4087495">
                  <a:moveTo>
                    <a:pt x="3360282" y="3951540"/>
                  </a:moveTo>
                  <a:lnTo>
                    <a:pt x="3360282" y="4085816"/>
                  </a:lnTo>
                </a:path>
                <a:path w="5659119" h="4087495">
                  <a:moveTo>
                    <a:pt x="2709920" y="3958217"/>
                  </a:moveTo>
                  <a:lnTo>
                    <a:pt x="2709920" y="408741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7434" y="5396058"/>
              <a:ext cx="636270" cy="167640"/>
            </a:xfrm>
            <a:custGeom>
              <a:avLst/>
              <a:gdLst/>
              <a:ahLst/>
              <a:cxnLst/>
              <a:rect l="l" t="t" r="r" b="b"/>
              <a:pathLst>
                <a:path w="636270" h="167639">
                  <a:moveTo>
                    <a:pt x="635961" y="0"/>
                  </a:moveTo>
                  <a:lnTo>
                    <a:pt x="0" y="0"/>
                  </a:lnTo>
                  <a:lnTo>
                    <a:pt x="0" y="167356"/>
                  </a:lnTo>
                  <a:lnTo>
                    <a:pt x="635961" y="167356"/>
                  </a:lnTo>
                  <a:lnTo>
                    <a:pt x="635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2652" y="4908329"/>
              <a:ext cx="650875" cy="507365"/>
            </a:xfrm>
            <a:custGeom>
              <a:avLst/>
              <a:gdLst/>
              <a:ahLst/>
              <a:cxnLst/>
              <a:rect l="l" t="t" r="r" b="b"/>
              <a:pathLst>
                <a:path w="650875" h="507364">
                  <a:moveTo>
                    <a:pt x="650308" y="506854"/>
                  </a:moveTo>
                  <a:lnTo>
                    <a:pt x="650308" y="0"/>
                  </a:lnTo>
                  <a:lnTo>
                    <a:pt x="553405" y="5229"/>
                  </a:lnTo>
                  <a:lnTo>
                    <a:pt x="337706" y="56184"/>
                  </a:lnTo>
                  <a:lnTo>
                    <a:pt x="115732" y="205760"/>
                  </a:lnTo>
                  <a:lnTo>
                    <a:pt x="0" y="506854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78656" y="5413288"/>
              <a:ext cx="1283970" cy="134620"/>
            </a:xfrm>
            <a:custGeom>
              <a:avLst/>
              <a:gdLst/>
              <a:ahLst/>
              <a:cxnLst/>
              <a:rect l="l" t="t" r="r" b="b"/>
              <a:pathLst>
                <a:path w="1283969" h="134620">
                  <a:moveTo>
                    <a:pt x="0" y="0"/>
                  </a:moveTo>
                  <a:lnTo>
                    <a:pt x="0" y="134275"/>
                  </a:lnTo>
                </a:path>
                <a:path w="1283969" h="134620">
                  <a:moveTo>
                    <a:pt x="1283547" y="0"/>
                  </a:moveTo>
                  <a:lnTo>
                    <a:pt x="1283547" y="134275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7872" y="3132673"/>
              <a:ext cx="5405755" cy="2280920"/>
            </a:xfrm>
            <a:custGeom>
              <a:avLst/>
              <a:gdLst/>
              <a:ahLst/>
              <a:cxnLst/>
              <a:rect l="l" t="t" r="r" b="b"/>
              <a:pathLst>
                <a:path w="5405755" h="2280920">
                  <a:moveTo>
                    <a:pt x="1892162" y="2280470"/>
                  </a:moveTo>
                  <a:lnTo>
                    <a:pt x="1809078" y="2280470"/>
                  </a:lnTo>
                  <a:lnTo>
                    <a:pt x="1809078" y="85449"/>
                  </a:lnTo>
                  <a:lnTo>
                    <a:pt x="1892162" y="85449"/>
                  </a:lnTo>
                  <a:lnTo>
                    <a:pt x="1892162" y="2280470"/>
                  </a:lnTo>
                  <a:close/>
                </a:path>
                <a:path w="5405755" h="2280920">
                  <a:moveTo>
                    <a:pt x="1893228" y="1569"/>
                  </a:moveTo>
                  <a:lnTo>
                    <a:pt x="5405467" y="1569"/>
                  </a:lnTo>
                  <a:lnTo>
                    <a:pt x="5405467" y="84654"/>
                  </a:lnTo>
                  <a:lnTo>
                    <a:pt x="1893228" y="84654"/>
                  </a:lnTo>
                  <a:lnTo>
                    <a:pt x="1893228" y="1569"/>
                  </a:lnTo>
                  <a:close/>
                </a:path>
                <a:path w="5405755" h="2280920">
                  <a:moveTo>
                    <a:pt x="1893365" y="87199"/>
                  </a:moveTo>
                  <a:lnTo>
                    <a:pt x="0" y="87199"/>
                  </a:lnTo>
                  <a:lnTo>
                    <a:pt x="0" y="0"/>
                  </a:lnTo>
                  <a:lnTo>
                    <a:pt x="1893365" y="0"/>
                  </a:lnTo>
                  <a:lnTo>
                    <a:pt x="1893365" y="87199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3042" y="1579366"/>
              <a:ext cx="83185" cy="3834129"/>
            </a:xfrm>
            <a:custGeom>
              <a:avLst/>
              <a:gdLst/>
              <a:ahLst/>
              <a:cxnLst/>
              <a:rect l="l" t="t" r="r" b="b"/>
              <a:pathLst>
                <a:path w="83184" h="3834129">
                  <a:moveTo>
                    <a:pt x="83084" y="0"/>
                  </a:moveTo>
                  <a:lnTo>
                    <a:pt x="0" y="0"/>
                  </a:lnTo>
                  <a:lnTo>
                    <a:pt x="0" y="3833776"/>
                  </a:lnTo>
                  <a:lnTo>
                    <a:pt x="83084" y="3833776"/>
                  </a:lnTo>
                  <a:lnTo>
                    <a:pt x="83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2652" y="1579366"/>
              <a:ext cx="943610" cy="3834129"/>
            </a:xfrm>
            <a:custGeom>
              <a:avLst/>
              <a:gdLst/>
              <a:ahLst/>
              <a:cxnLst/>
              <a:rect l="l" t="t" r="r" b="b"/>
              <a:pathLst>
                <a:path w="943609" h="3834129">
                  <a:moveTo>
                    <a:pt x="943474" y="3833776"/>
                  </a:moveTo>
                  <a:lnTo>
                    <a:pt x="860389" y="3833776"/>
                  </a:lnTo>
                  <a:lnTo>
                    <a:pt x="860389" y="0"/>
                  </a:lnTo>
                  <a:lnTo>
                    <a:pt x="943474" y="0"/>
                  </a:lnTo>
                  <a:lnTo>
                    <a:pt x="943474" y="3833776"/>
                  </a:lnTo>
                  <a:close/>
                </a:path>
                <a:path w="943609" h="3834129">
                  <a:moveTo>
                    <a:pt x="650361" y="1493687"/>
                  </a:moveTo>
                  <a:lnTo>
                    <a:pt x="650361" y="1638119"/>
                  </a:lnTo>
                </a:path>
                <a:path w="943609" h="3834129">
                  <a:moveTo>
                    <a:pt x="0" y="1500369"/>
                  </a:moveTo>
                  <a:lnTo>
                    <a:pt x="0" y="163684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6472" y="3122913"/>
              <a:ext cx="645795" cy="98425"/>
            </a:xfrm>
            <a:custGeom>
              <a:avLst/>
              <a:gdLst/>
              <a:ahLst/>
              <a:cxnLst/>
              <a:rect l="l" t="t" r="r" b="b"/>
              <a:pathLst>
                <a:path w="645795" h="98425">
                  <a:moveTo>
                    <a:pt x="645303" y="0"/>
                  </a:moveTo>
                  <a:lnTo>
                    <a:pt x="0" y="0"/>
                  </a:lnTo>
                  <a:lnTo>
                    <a:pt x="0" y="98405"/>
                  </a:lnTo>
                  <a:lnTo>
                    <a:pt x="645303" y="98405"/>
                  </a:lnTo>
                  <a:lnTo>
                    <a:pt x="64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9337" y="2597417"/>
              <a:ext cx="2684145" cy="632460"/>
            </a:xfrm>
            <a:custGeom>
              <a:avLst/>
              <a:gdLst/>
              <a:ahLst/>
              <a:cxnLst/>
              <a:rect l="l" t="t" r="r" b="b"/>
              <a:pathLst>
                <a:path w="2684145" h="632460">
                  <a:moveTo>
                    <a:pt x="2683624" y="494823"/>
                  </a:moveTo>
                  <a:lnTo>
                    <a:pt x="2683624" y="0"/>
                  </a:lnTo>
                  <a:lnTo>
                    <a:pt x="2586720" y="5105"/>
                  </a:lnTo>
                  <a:lnTo>
                    <a:pt x="2371022" y="54850"/>
                  </a:lnTo>
                  <a:lnTo>
                    <a:pt x="2149048" y="200876"/>
                  </a:lnTo>
                  <a:lnTo>
                    <a:pt x="2033315" y="494823"/>
                  </a:lnTo>
                </a:path>
                <a:path w="2684145" h="632460">
                  <a:moveTo>
                    <a:pt x="650361" y="496030"/>
                  </a:moveTo>
                  <a:lnTo>
                    <a:pt x="650361" y="630306"/>
                  </a:lnTo>
                </a:path>
                <a:path w="2684145" h="632460">
                  <a:moveTo>
                    <a:pt x="0" y="499097"/>
                  </a:moveTo>
                  <a:lnTo>
                    <a:pt x="0" y="63190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94117" y="3119594"/>
              <a:ext cx="643255" cy="124460"/>
            </a:xfrm>
            <a:custGeom>
              <a:avLst/>
              <a:gdLst/>
              <a:ahLst/>
              <a:cxnLst/>
              <a:rect l="l" t="t" r="r" b="b"/>
              <a:pathLst>
                <a:path w="643254" h="124460">
                  <a:moveTo>
                    <a:pt x="642777" y="0"/>
                  </a:moveTo>
                  <a:lnTo>
                    <a:pt x="0" y="0"/>
                  </a:lnTo>
                  <a:lnTo>
                    <a:pt x="0" y="123983"/>
                  </a:lnTo>
                  <a:lnTo>
                    <a:pt x="642777" y="123983"/>
                  </a:lnTo>
                  <a:lnTo>
                    <a:pt x="642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9337" y="2588489"/>
              <a:ext cx="650875" cy="507365"/>
            </a:xfrm>
            <a:custGeom>
              <a:avLst/>
              <a:gdLst/>
              <a:ahLst/>
              <a:cxnLst/>
              <a:rect l="l" t="t" r="r" b="b"/>
              <a:pathLst>
                <a:path w="650875" h="507364">
                  <a:moveTo>
                    <a:pt x="650307" y="506859"/>
                  </a:moveTo>
                  <a:lnTo>
                    <a:pt x="650307" y="0"/>
                  </a:lnTo>
                  <a:lnTo>
                    <a:pt x="553403" y="5230"/>
                  </a:lnTo>
                  <a:lnTo>
                    <a:pt x="337706" y="56185"/>
                  </a:lnTo>
                  <a:lnTo>
                    <a:pt x="115732" y="205762"/>
                  </a:lnTo>
                  <a:lnTo>
                    <a:pt x="0" y="506859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2407" y="1554819"/>
              <a:ext cx="5473065" cy="3898900"/>
            </a:xfrm>
            <a:custGeom>
              <a:avLst/>
              <a:gdLst/>
              <a:ahLst/>
              <a:cxnLst/>
              <a:rect l="l" t="t" r="r" b="b"/>
              <a:pathLst>
                <a:path w="5473065" h="3898900">
                  <a:moveTo>
                    <a:pt x="57683" y="1579841"/>
                  </a:moveTo>
                  <a:lnTo>
                    <a:pt x="0" y="1579841"/>
                  </a:lnTo>
                  <a:lnTo>
                    <a:pt x="0" y="1663280"/>
                  </a:lnTo>
                  <a:lnTo>
                    <a:pt x="57683" y="1663280"/>
                  </a:lnTo>
                  <a:lnTo>
                    <a:pt x="57683" y="1579841"/>
                  </a:lnTo>
                  <a:close/>
                </a:path>
                <a:path w="5473065" h="3898900">
                  <a:moveTo>
                    <a:pt x="1930641" y="3835133"/>
                  </a:moveTo>
                  <a:lnTo>
                    <a:pt x="1862137" y="3835133"/>
                  </a:lnTo>
                  <a:lnTo>
                    <a:pt x="1862137" y="3893096"/>
                  </a:lnTo>
                  <a:lnTo>
                    <a:pt x="1930641" y="3893096"/>
                  </a:lnTo>
                  <a:lnTo>
                    <a:pt x="1930641" y="3835133"/>
                  </a:lnTo>
                  <a:close/>
                </a:path>
                <a:path w="5473065" h="3898900">
                  <a:moveTo>
                    <a:pt x="1954682" y="1581010"/>
                  </a:moveTo>
                  <a:lnTo>
                    <a:pt x="1923834" y="1581010"/>
                  </a:lnTo>
                  <a:lnTo>
                    <a:pt x="1923834" y="1660956"/>
                  </a:lnTo>
                  <a:lnTo>
                    <a:pt x="1954682" y="1660956"/>
                  </a:lnTo>
                  <a:lnTo>
                    <a:pt x="1954682" y="1581010"/>
                  </a:lnTo>
                  <a:close/>
                </a:path>
                <a:path w="5473065" h="3898900">
                  <a:moveTo>
                    <a:pt x="3557498" y="0"/>
                  </a:moveTo>
                  <a:lnTo>
                    <a:pt x="3487356" y="0"/>
                  </a:lnTo>
                  <a:lnTo>
                    <a:pt x="3487356" y="48209"/>
                  </a:lnTo>
                  <a:lnTo>
                    <a:pt x="3557498" y="48209"/>
                  </a:lnTo>
                  <a:lnTo>
                    <a:pt x="3557498" y="0"/>
                  </a:lnTo>
                  <a:close/>
                </a:path>
                <a:path w="5473065" h="3898900">
                  <a:moveTo>
                    <a:pt x="3558883" y="3829862"/>
                  </a:moveTo>
                  <a:lnTo>
                    <a:pt x="3485108" y="3829862"/>
                  </a:lnTo>
                  <a:lnTo>
                    <a:pt x="3485108" y="3898366"/>
                  </a:lnTo>
                  <a:lnTo>
                    <a:pt x="3558883" y="3898366"/>
                  </a:lnTo>
                  <a:lnTo>
                    <a:pt x="3558883" y="3829862"/>
                  </a:lnTo>
                  <a:close/>
                </a:path>
                <a:path w="5473065" h="3898900">
                  <a:moveTo>
                    <a:pt x="5472455" y="1582762"/>
                  </a:moveTo>
                  <a:lnTo>
                    <a:pt x="5436654" y="1582762"/>
                  </a:lnTo>
                  <a:lnTo>
                    <a:pt x="5436654" y="1659851"/>
                  </a:lnTo>
                  <a:lnTo>
                    <a:pt x="5472455" y="1659851"/>
                  </a:lnTo>
                  <a:lnTo>
                    <a:pt x="5472455" y="1582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3377" y="3543206"/>
              <a:ext cx="660400" cy="1301750"/>
            </a:xfrm>
            <a:custGeom>
              <a:avLst/>
              <a:gdLst/>
              <a:ahLst/>
              <a:cxnLst/>
              <a:rect l="l" t="t" r="r" b="b"/>
              <a:pathLst>
                <a:path w="660400" h="1301750">
                  <a:moveTo>
                    <a:pt x="0" y="0"/>
                  </a:moveTo>
                  <a:lnTo>
                    <a:pt x="660146" y="0"/>
                  </a:lnTo>
                  <a:lnTo>
                    <a:pt x="660146" y="108474"/>
                  </a:lnTo>
                  <a:lnTo>
                    <a:pt x="0" y="108474"/>
                  </a:lnTo>
                  <a:lnTo>
                    <a:pt x="0" y="0"/>
                  </a:lnTo>
                  <a:close/>
                </a:path>
                <a:path w="660400" h="1301750">
                  <a:moveTo>
                    <a:pt x="0" y="108474"/>
                  </a:moveTo>
                  <a:lnTo>
                    <a:pt x="660146" y="108474"/>
                  </a:lnTo>
                  <a:lnTo>
                    <a:pt x="660146" y="216950"/>
                  </a:lnTo>
                  <a:lnTo>
                    <a:pt x="0" y="216950"/>
                  </a:lnTo>
                  <a:lnTo>
                    <a:pt x="0" y="108474"/>
                  </a:lnTo>
                  <a:close/>
                </a:path>
                <a:path w="660400" h="1301750">
                  <a:moveTo>
                    <a:pt x="0" y="216950"/>
                  </a:moveTo>
                  <a:lnTo>
                    <a:pt x="660146" y="216950"/>
                  </a:lnTo>
                  <a:lnTo>
                    <a:pt x="660146" y="325424"/>
                  </a:lnTo>
                  <a:lnTo>
                    <a:pt x="0" y="325424"/>
                  </a:lnTo>
                  <a:lnTo>
                    <a:pt x="0" y="216950"/>
                  </a:lnTo>
                  <a:close/>
                </a:path>
                <a:path w="660400" h="1301750">
                  <a:moveTo>
                    <a:pt x="0" y="325424"/>
                  </a:moveTo>
                  <a:lnTo>
                    <a:pt x="660146" y="325424"/>
                  </a:lnTo>
                  <a:lnTo>
                    <a:pt x="660146" y="433900"/>
                  </a:lnTo>
                  <a:lnTo>
                    <a:pt x="0" y="433900"/>
                  </a:lnTo>
                  <a:lnTo>
                    <a:pt x="0" y="325424"/>
                  </a:lnTo>
                  <a:close/>
                </a:path>
                <a:path w="660400" h="1301750">
                  <a:moveTo>
                    <a:pt x="0" y="433900"/>
                  </a:moveTo>
                  <a:lnTo>
                    <a:pt x="660146" y="433900"/>
                  </a:lnTo>
                  <a:lnTo>
                    <a:pt x="660146" y="542375"/>
                  </a:lnTo>
                  <a:lnTo>
                    <a:pt x="0" y="542375"/>
                  </a:lnTo>
                  <a:lnTo>
                    <a:pt x="0" y="433900"/>
                  </a:lnTo>
                  <a:close/>
                </a:path>
                <a:path w="660400" h="1301750">
                  <a:moveTo>
                    <a:pt x="0" y="542375"/>
                  </a:moveTo>
                  <a:lnTo>
                    <a:pt x="660146" y="542375"/>
                  </a:lnTo>
                  <a:lnTo>
                    <a:pt x="660146" y="650850"/>
                  </a:lnTo>
                  <a:lnTo>
                    <a:pt x="0" y="650850"/>
                  </a:lnTo>
                  <a:lnTo>
                    <a:pt x="0" y="542375"/>
                  </a:lnTo>
                  <a:close/>
                </a:path>
                <a:path w="660400" h="1301750">
                  <a:moveTo>
                    <a:pt x="0" y="650850"/>
                  </a:moveTo>
                  <a:lnTo>
                    <a:pt x="660146" y="650850"/>
                  </a:lnTo>
                  <a:lnTo>
                    <a:pt x="660146" y="759325"/>
                  </a:lnTo>
                  <a:lnTo>
                    <a:pt x="0" y="759325"/>
                  </a:lnTo>
                  <a:lnTo>
                    <a:pt x="0" y="650850"/>
                  </a:lnTo>
                  <a:close/>
                </a:path>
                <a:path w="660400" h="1301750">
                  <a:moveTo>
                    <a:pt x="0" y="759325"/>
                  </a:moveTo>
                  <a:lnTo>
                    <a:pt x="660146" y="759325"/>
                  </a:lnTo>
                  <a:lnTo>
                    <a:pt x="660146" y="867801"/>
                  </a:lnTo>
                  <a:lnTo>
                    <a:pt x="0" y="867801"/>
                  </a:lnTo>
                  <a:lnTo>
                    <a:pt x="0" y="759325"/>
                  </a:lnTo>
                  <a:close/>
                </a:path>
                <a:path w="660400" h="1301750">
                  <a:moveTo>
                    <a:pt x="0" y="867801"/>
                  </a:moveTo>
                  <a:lnTo>
                    <a:pt x="660146" y="867801"/>
                  </a:lnTo>
                  <a:lnTo>
                    <a:pt x="660146" y="976276"/>
                  </a:lnTo>
                  <a:lnTo>
                    <a:pt x="0" y="976276"/>
                  </a:lnTo>
                  <a:lnTo>
                    <a:pt x="0" y="867801"/>
                  </a:lnTo>
                  <a:close/>
                </a:path>
                <a:path w="660400" h="1301750">
                  <a:moveTo>
                    <a:pt x="0" y="976276"/>
                  </a:moveTo>
                  <a:lnTo>
                    <a:pt x="660146" y="976276"/>
                  </a:lnTo>
                  <a:lnTo>
                    <a:pt x="660146" y="1084751"/>
                  </a:lnTo>
                  <a:lnTo>
                    <a:pt x="0" y="1084751"/>
                  </a:lnTo>
                  <a:lnTo>
                    <a:pt x="0" y="976276"/>
                  </a:lnTo>
                  <a:close/>
                </a:path>
                <a:path w="660400" h="1301750">
                  <a:moveTo>
                    <a:pt x="0" y="1084751"/>
                  </a:moveTo>
                  <a:lnTo>
                    <a:pt x="660146" y="1084751"/>
                  </a:lnTo>
                  <a:lnTo>
                    <a:pt x="660146" y="1193227"/>
                  </a:lnTo>
                  <a:lnTo>
                    <a:pt x="0" y="1193227"/>
                  </a:lnTo>
                  <a:lnTo>
                    <a:pt x="0" y="1084751"/>
                  </a:lnTo>
                  <a:close/>
                </a:path>
                <a:path w="660400" h="1301750">
                  <a:moveTo>
                    <a:pt x="0" y="1193227"/>
                  </a:moveTo>
                  <a:lnTo>
                    <a:pt x="660146" y="1193227"/>
                  </a:lnTo>
                  <a:lnTo>
                    <a:pt x="660146" y="1301701"/>
                  </a:lnTo>
                  <a:lnTo>
                    <a:pt x="0" y="1301701"/>
                  </a:lnTo>
                  <a:lnTo>
                    <a:pt x="0" y="1193227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2" name="object 6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5769" y="989694"/>
            <a:ext cx="8321675" cy="2179320"/>
          </a:xfrm>
          <a:prstGeom prst="rect">
            <a:avLst/>
          </a:prstGeom>
          <a:solidFill>
            <a:srgbClr val="E9FBE9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09855" marR="73660" indent="-635" algn="ctr">
              <a:lnSpc>
                <a:spcPts val="1789"/>
              </a:lnSpc>
              <a:spcBef>
                <a:spcPts val="1330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arrangement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fittings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typical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detached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house.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house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floors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room,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lounge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downstairs.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Bedrooms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upstairs.</a:t>
            </a:r>
            <a:endParaRPr sz="1600">
              <a:latin typeface="Arial"/>
              <a:cs typeface="Arial"/>
            </a:endParaRPr>
          </a:p>
          <a:p>
            <a:pPr marL="27940" algn="ctr">
              <a:lnSpc>
                <a:spcPts val="1680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shows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variety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fittings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look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 marL="372110" marR="336550" algn="ctr">
              <a:lnSpc>
                <a:spcPts val="1789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(birds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eye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view).</a:t>
            </a:r>
            <a:r>
              <a:rPr sz="16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examples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key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develop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own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designs.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Think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carefully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about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fittings.</a:t>
            </a:r>
            <a:endParaRPr sz="1600">
              <a:latin typeface="Arial"/>
              <a:cs typeface="Arial"/>
            </a:endParaRPr>
          </a:p>
          <a:p>
            <a:pPr marL="27940" algn="ctr">
              <a:lnSpc>
                <a:spcPts val="1680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Keep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mind,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certain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pieces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fixtures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fittings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are</a:t>
            </a:r>
            <a:endParaRPr sz="1600">
              <a:latin typeface="Arial"/>
              <a:cs typeface="Arial"/>
            </a:endParaRPr>
          </a:p>
          <a:p>
            <a:pPr marL="27305" algn="ctr">
              <a:lnSpc>
                <a:spcPts val="1855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essential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house.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3" name="object 66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22264" y="692166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8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</a:t>
            </a:r>
            <a:r>
              <a:rPr sz="18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TASK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4" name="object 66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61579" y="5897668"/>
            <a:ext cx="2472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SECOND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UPSTAIRS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5" name="object 66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12478" y="3244710"/>
            <a:ext cx="30607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endParaRPr sz="500">
              <a:latin typeface="Arial"/>
              <a:cs typeface="Arial"/>
            </a:endParaRPr>
          </a:p>
        </p:txBody>
      </p:sp>
      <p:pic>
        <p:nvPicPr>
          <p:cNvPr id="666" name="object 666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60264" y="1616738"/>
            <a:ext cx="1958342" cy="1597967"/>
          </a:xfrm>
          <a:prstGeom prst="rect">
            <a:avLst/>
          </a:prstGeom>
        </p:spPr>
      </p:pic>
      <p:sp>
        <p:nvSpPr>
          <p:cNvPr id="667" name="object 6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22198" y="1626863"/>
            <a:ext cx="31305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500">
              <a:latin typeface="Arial"/>
              <a:cs typeface="Arial"/>
            </a:endParaRPr>
          </a:p>
        </p:txBody>
      </p:sp>
      <p:sp>
        <p:nvSpPr>
          <p:cNvPr id="668" name="object 6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26905" y="1583630"/>
            <a:ext cx="3022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endParaRPr sz="500">
              <a:latin typeface="Arial"/>
              <a:cs typeface="Arial"/>
            </a:endParaRPr>
          </a:p>
        </p:txBody>
      </p:sp>
      <p:sp>
        <p:nvSpPr>
          <p:cNvPr id="669" name="object 6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64614" y="3239173"/>
            <a:ext cx="254635" cy="1771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580"/>
              </a:lnSpc>
              <a:spcBef>
                <a:spcPts val="150"/>
              </a:spcBef>
            </a:pPr>
            <a:r>
              <a:rPr sz="500" spc="-1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5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670" name="object 67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36476" y="3270440"/>
            <a:ext cx="1892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71" name="object 671"/>
          <p:cNvGrpSpPr>
            <a:grpSpLocks noGrp="1" noUngrp="1" noRot="1" noMove="1" noResize="1"/>
          </p:cNvGrpSpPr>
          <p:nvPr/>
        </p:nvGrpSpPr>
        <p:grpSpPr>
          <a:xfrm>
            <a:off x="8816907" y="1424746"/>
            <a:ext cx="5675630" cy="8903335"/>
            <a:chOff x="8816907" y="1424746"/>
            <a:chExt cx="5675630" cy="8903335"/>
          </a:xfrm>
        </p:grpSpPr>
        <p:sp>
          <p:nvSpPr>
            <p:cNvPr id="672" name="object 6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60209" y="3193415"/>
              <a:ext cx="77470" cy="80010"/>
            </a:xfrm>
            <a:custGeom>
              <a:avLst/>
              <a:gdLst/>
              <a:ahLst/>
              <a:cxnLst/>
              <a:rect l="l" t="t" r="r" b="b"/>
              <a:pathLst>
                <a:path w="77470" h="80010">
                  <a:moveTo>
                    <a:pt x="77251" y="0"/>
                  </a:moveTo>
                  <a:lnTo>
                    <a:pt x="0" y="0"/>
                  </a:lnTo>
                  <a:lnTo>
                    <a:pt x="0" y="79952"/>
                  </a:lnTo>
                  <a:lnTo>
                    <a:pt x="77251" y="79952"/>
                  </a:lnTo>
                  <a:lnTo>
                    <a:pt x="7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2194" y="1819594"/>
              <a:ext cx="140335" cy="1051560"/>
            </a:xfrm>
            <a:custGeom>
              <a:avLst/>
              <a:gdLst/>
              <a:ahLst/>
              <a:cxnLst/>
              <a:rect l="l" t="t" r="r" b="b"/>
              <a:pathLst>
                <a:path w="140334" h="1051560">
                  <a:moveTo>
                    <a:pt x="139940" y="0"/>
                  </a:moveTo>
                  <a:lnTo>
                    <a:pt x="0" y="0"/>
                  </a:lnTo>
                  <a:lnTo>
                    <a:pt x="0" y="1051383"/>
                  </a:lnTo>
                  <a:lnTo>
                    <a:pt x="139940" y="1051383"/>
                  </a:lnTo>
                  <a:lnTo>
                    <a:pt x="139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5219" y="1818183"/>
              <a:ext cx="114935" cy="1052830"/>
            </a:xfrm>
            <a:custGeom>
              <a:avLst/>
              <a:gdLst/>
              <a:ahLst/>
              <a:cxnLst/>
              <a:rect l="l" t="t" r="r" b="b"/>
              <a:pathLst>
                <a:path w="114934" h="1052830">
                  <a:moveTo>
                    <a:pt x="0" y="0"/>
                  </a:moveTo>
                  <a:lnTo>
                    <a:pt x="114846" y="0"/>
                  </a:lnTo>
                </a:path>
                <a:path w="114934" h="1052830">
                  <a:moveTo>
                    <a:pt x="0" y="1052769"/>
                  </a:moveTo>
                  <a:lnTo>
                    <a:pt x="114846" y="1052769"/>
                  </a:lnTo>
                </a:path>
                <a:path w="114934" h="1052830">
                  <a:moveTo>
                    <a:pt x="28713" y="0"/>
                  </a:moveTo>
                  <a:lnTo>
                    <a:pt x="82943" y="0"/>
                  </a:lnTo>
                  <a:lnTo>
                    <a:pt x="82943" y="1052769"/>
                  </a:lnTo>
                  <a:lnTo>
                    <a:pt x="28713" y="1052769"/>
                  </a:lnTo>
                  <a:lnTo>
                    <a:pt x="28713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99452" y="1712407"/>
              <a:ext cx="42545" cy="541655"/>
            </a:xfrm>
            <a:custGeom>
              <a:avLst/>
              <a:gdLst/>
              <a:ahLst/>
              <a:cxnLst/>
              <a:rect l="l" t="t" r="r" b="b"/>
              <a:pathLst>
                <a:path w="42545" h="541655">
                  <a:moveTo>
                    <a:pt x="2279" y="0"/>
                  </a:moveTo>
                  <a:lnTo>
                    <a:pt x="0" y="756"/>
                  </a:lnTo>
                  <a:lnTo>
                    <a:pt x="0" y="539515"/>
                  </a:lnTo>
                  <a:lnTo>
                    <a:pt x="15177" y="541030"/>
                  </a:lnTo>
                  <a:lnTo>
                    <a:pt x="29596" y="534960"/>
                  </a:lnTo>
                  <a:lnTo>
                    <a:pt x="39460" y="523577"/>
                  </a:lnTo>
                  <a:lnTo>
                    <a:pt x="42495" y="508403"/>
                  </a:lnTo>
                  <a:lnTo>
                    <a:pt x="42495" y="34905"/>
                  </a:lnTo>
                  <a:lnTo>
                    <a:pt x="40219" y="19728"/>
                  </a:lnTo>
                  <a:lnTo>
                    <a:pt x="31111" y="7585"/>
                  </a:lnTo>
                  <a:lnTo>
                    <a:pt x="18213" y="756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0042" y="1711850"/>
              <a:ext cx="42545" cy="541655"/>
            </a:xfrm>
            <a:custGeom>
              <a:avLst/>
              <a:gdLst/>
              <a:ahLst/>
              <a:cxnLst/>
              <a:rect l="l" t="t" r="r" b="b"/>
              <a:pathLst>
                <a:path w="42545" h="541655">
                  <a:moveTo>
                    <a:pt x="0" y="756"/>
                  </a:moveTo>
                  <a:lnTo>
                    <a:pt x="2278" y="0"/>
                  </a:lnTo>
                  <a:lnTo>
                    <a:pt x="18213" y="756"/>
                  </a:lnTo>
                  <a:lnTo>
                    <a:pt x="31113" y="7585"/>
                  </a:lnTo>
                  <a:lnTo>
                    <a:pt x="40221" y="19729"/>
                  </a:lnTo>
                  <a:lnTo>
                    <a:pt x="42497" y="34907"/>
                  </a:lnTo>
                  <a:lnTo>
                    <a:pt x="42497" y="505395"/>
                  </a:lnTo>
                  <a:lnTo>
                    <a:pt x="42497" y="508434"/>
                  </a:lnTo>
                  <a:lnTo>
                    <a:pt x="39462" y="523609"/>
                  </a:lnTo>
                  <a:lnTo>
                    <a:pt x="29597" y="534993"/>
                  </a:lnTo>
                  <a:lnTo>
                    <a:pt x="15178" y="541063"/>
                  </a:lnTo>
                  <a:lnTo>
                    <a:pt x="0" y="539547"/>
                  </a:lnTo>
                  <a:lnTo>
                    <a:pt x="0" y="7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0698" y="1650942"/>
              <a:ext cx="548005" cy="655955"/>
            </a:xfrm>
            <a:custGeom>
              <a:avLst/>
              <a:gdLst/>
              <a:ahLst/>
              <a:cxnLst/>
              <a:rect l="l" t="t" r="r" b="b"/>
              <a:pathLst>
                <a:path w="548004" h="655955">
                  <a:moveTo>
                    <a:pt x="498539" y="0"/>
                  </a:moveTo>
                  <a:lnTo>
                    <a:pt x="469703" y="759"/>
                  </a:lnTo>
                  <a:lnTo>
                    <a:pt x="0" y="759"/>
                  </a:lnTo>
                  <a:lnTo>
                    <a:pt x="759" y="655613"/>
                  </a:lnTo>
                  <a:lnTo>
                    <a:pt x="495504" y="655613"/>
                  </a:lnTo>
                  <a:lnTo>
                    <a:pt x="516751" y="652579"/>
                  </a:lnTo>
                  <a:lnTo>
                    <a:pt x="532684" y="641955"/>
                  </a:lnTo>
                  <a:lnTo>
                    <a:pt x="544068" y="626018"/>
                  </a:lnTo>
                  <a:lnTo>
                    <a:pt x="547103" y="605530"/>
                  </a:lnTo>
                  <a:lnTo>
                    <a:pt x="547862" y="64500"/>
                  </a:lnTo>
                  <a:lnTo>
                    <a:pt x="547862" y="44013"/>
                  </a:lnTo>
                  <a:lnTo>
                    <a:pt x="540274" y="26560"/>
                  </a:lnTo>
                  <a:lnTo>
                    <a:pt x="527375" y="11383"/>
                  </a:lnTo>
                  <a:lnTo>
                    <a:pt x="519027" y="5313"/>
                  </a:lnTo>
                  <a:lnTo>
                    <a:pt x="509922" y="1518"/>
                  </a:lnTo>
                  <a:lnTo>
                    <a:pt x="498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1255" y="1650380"/>
              <a:ext cx="548005" cy="655955"/>
            </a:xfrm>
            <a:custGeom>
              <a:avLst/>
              <a:gdLst/>
              <a:ahLst/>
              <a:cxnLst/>
              <a:rect l="l" t="t" r="r" b="b"/>
              <a:pathLst>
                <a:path w="548004" h="655955">
                  <a:moveTo>
                    <a:pt x="547896" y="64505"/>
                  </a:moveTo>
                  <a:lnTo>
                    <a:pt x="547896" y="44016"/>
                  </a:lnTo>
                  <a:lnTo>
                    <a:pt x="540307" y="26562"/>
                  </a:lnTo>
                  <a:lnTo>
                    <a:pt x="527407" y="11383"/>
                  </a:lnTo>
                  <a:lnTo>
                    <a:pt x="519058" y="5313"/>
                  </a:lnTo>
                  <a:lnTo>
                    <a:pt x="509953" y="1519"/>
                  </a:lnTo>
                  <a:lnTo>
                    <a:pt x="498569" y="0"/>
                  </a:lnTo>
                  <a:lnTo>
                    <a:pt x="469732" y="759"/>
                  </a:lnTo>
                  <a:lnTo>
                    <a:pt x="0" y="759"/>
                  </a:lnTo>
                  <a:lnTo>
                    <a:pt x="759" y="655654"/>
                  </a:lnTo>
                  <a:lnTo>
                    <a:pt x="473526" y="655654"/>
                  </a:lnTo>
                  <a:lnTo>
                    <a:pt x="478840" y="655654"/>
                  </a:lnTo>
                  <a:lnTo>
                    <a:pt x="495534" y="655654"/>
                  </a:lnTo>
                  <a:lnTo>
                    <a:pt x="516783" y="652619"/>
                  </a:lnTo>
                  <a:lnTo>
                    <a:pt x="532717" y="641995"/>
                  </a:lnTo>
                  <a:lnTo>
                    <a:pt x="544101" y="626057"/>
                  </a:lnTo>
                  <a:lnTo>
                    <a:pt x="547136" y="605568"/>
                  </a:lnTo>
                  <a:lnTo>
                    <a:pt x="547136" y="592668"/>
                  </a:lnTo>
                  <a:lnTo>
                    <a:pt x="547896" y="645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7801" y="2157828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598"/>
                  </a:lnTo>
                  <a:lnTo>
                    <a:pt x="16692" y="42491"/>
                  </a:lnTo>
                  <a:lnTo>
                    <a:pt x="16692" y="8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392" y="2157299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51602"/>
                  </a:moveTo>
                  <a:lnTo>
                    <a:pt x="16694" y="42493"/>
                  </a:lnTo>
                  <a:lnTo>
                    <a:pt x="16694" y="8345"/>
                  </a:lnTo>
                  <a:lnTo>
                    <a:pt x="0" y="0"/>
                  </a:lnTo>
                  <a:lnTo>
                    <a:pt x="0" y="516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560" y="2052352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5" h="52705">
                  <a:moveTo>
                    <a:pt x="0" y="0"/>
                  </a:moveTo>
                  <a:lnTo>
                    <a:pt x="0" y="52358"/>
                  </a:lnTo>
                  <a:lnTo>
                    <a:pt x="16692" y="43253"/>
                  </a:lnTo>
                  <a:lnTo>
                    <a:pt x="16692" y="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9151" y="2051816"/>
              <a:ext cx="17145" cy="52705"/>
            </a:xfrm>
            <a:custGeom>
              <a:avLst/>
              <a:gdLst/>
              <a:ahLst/>
              <a:cxnLst/>
              <a:rect l="l" t="t" r="r" b="b"/>
              <a:pathLst>
                <a:path w="17145" h="52705">
                  <a:moveTo>
                    <a:pt x="0" y="52361"/>
                  </a:moveTo>
                  <a:lnTo>
                    <a:pt x="16694" y="43256"/>
                  </a:lnTo>
                  <a:lnTo>
                    <a:pt x="16694" y="8349"/>
                  </a:lnTo>
                  <a:lnTo>
                    <a:pt x="0" y="0"/>
                  </a:lnTo>
                  <a:lnTo>
                    <a:pt x="0" y="52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560" y="1845197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598"/>
                  </a:lnTo>
                  <a:lnTo>
                    <a:pt x="16692" y="43253"/>
                  </a:lnTo>
                  <a:lnTo>
                    <a:pt x="16692" y="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9151" y="1844648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51601"/>
                  </a:moveTo>
                  <a:lnTo>
                    <a:pt x="16694" y="43256"/>
                  </a:lnTo>
                  <a:lnTo>
                    <a:pt x="16694" y="8348"/>
                  </a:lnTo>
                  <a:lnTo>
                    <a:pt x="0" y="0"/>
                  </a:lnTo>
                  <a:lnTo>
                    <a:pt x="0" y="516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7801" y="1745794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598"/>
                  </a:lnTo>
                  <a:lnTo>
                    <a:pt x="16692" y="42494"/>
                  </a:lnTo>
                  <a:lnTo>
                    <a:pt x="16692" y="8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1002" y="1745239"/>
              <a:ext cx="264160" cy="506730"/>
            </a:xfrm>
            <a:custGeom>
              <a:avLst/>
              <a:gdLst/>
              <a:ahLst/>
              <a:cxnLst/>
              <a:rect l="l" t="t" r="r" b="b"/>
              <a:pathLst>
                <a:path w="264159" h="506730">
                  <a:moveTo>
                    <a:pt x="247389" y="51602"/>
                  </a:moveTo>
                  <a:lnTo>
                    <a:pt x="264083" y="42497"/>
                  </a:lnTo>
                  <a:lnTo>
                    <a:pt x="264083" y="8349"/>
                  </a:lnTo>
                  <a:lnTo>
                    <a:pt x="247389" y="0"/>
                  </a:lnTo>
                  <a:lnTo>
                    <a:pt x="247389" y="51602"/>
                  </a:lnTo>
                  <a:close/>
                </a:path>
                <a:path w="264159" h="506730">
                  <a:moveTo>
                    <a:pt x="106242" y="349074"/>
                  </a:moveTo>
                  <a:lnTo>
                    <a:pt x="88788" y="352868"/>
                  </a:lnTo>
                  <a:lnTo>
                    <a:pt x="72850" y="363493"/>
                  </a:lnTo>
                  <a:lnTo>
                    <a:pt x="62226" y="378668"/>
                  </a:lnTo>
                  <a:lnTo>
                    <a:pt x="57675" y="396881"/>
                  </a:lnTo>
                  <a:lnTo>
                    <a:pt x="59950" y="415095"/>
                  </a:lnTo>
                  <a:lnTo>
                    <a:pt x="69815" y="431789"/>
                  </a:lnTo>
                  <a:lnTo>
                    <a:pt x="84234" y="443173"/>
                  </a:lnTo>
                  <a:lnTo>
                    <a:pt x="103207" y="448483"/>
                  </a:lnTo>
                  <a:lnTo>
                    <a:pt x="120657" y="446208"/>
                  </a:lnTo>
                  <a:lnTo>
                    <a:pt x="138111" y="437859"/>
                  </a:lnTo>
                  <a:lnTo>
                    <a:pt x="150255" y="423440"/>
                  </a:lnTo>
                  <a:lnTo>
                    <a:pt x="155565" y="405230"/>
                  </a:lnTo>
                  <a:lnTo>
                    <a:pt x="154809" y="387016"/>
                  </a:lnTo>
                  <a:lnTo>
                    <a:pt x="147220" y="370322"/>
                  </a:lnTo>
                  <a:lnTo>
                    <a:pt x="132801" y="357423"/>
                  </a:lnTo>
                  <a:lnTo>
                    <a:pt x="116107" y="349833"/>
                  </a:lnTo>
                  <a:lnTo>
                    <a:pt x="106242" y="349074"/>
                  </a:lnTo>
                  <a:close/>
                </a:path>
                <a:path w="264159" h="506730">
                  <a:moveTo>
                    <a:pt x="106242" y="291402"/>
                  </a:moveTo>
                  <a:lnTo>
                    <a:pt x="53880" y="305817"/>
                  </a:lnTo>
                  <a:lnTo>
                    <a:pt x="15178" y="344519"/>
                  </a:lnTo>
                  <a:lnTo>
                    <a:pt x="0" y="396881"/>
                  </a:lnTo>
                  <a:lnTo>
                    <a:pt x="3038" y="424959"/>
                  </a:lnTo>
                  <a:lnTo>
                    <a:pt x="29597" y="472767"/>
                  </a:lnTo>
                  <a:lnTo>
                    <a:pt x="75885" y="501604"/>
                  </a:lnTo>
                  <a:lnTo>
                    <a:pt x="103207" y="506159"/>
                  </a:lnTo>
                  <a:lnTo>
                    <a:pt x="130526" y="503880"/>
                  </a:lnTo>
                  <a:lnTo>
                    <a:pt x="179849" y="478837"/>
                  </a:lnTo>
                  <a:lnTo>
                    <a:pt x="208686" y="431789"/>
                  </a:lnTo>
                  <a:lnTo>
                    <a:pt x="214000" y="404470"/>
                  </a:lnTo>
                  <a:lnTo>
                    <a:pt x="211722" y="376392"/>
                  </a:lnTo>
                  <a:lnTo>
                    <a:pt x="187438" y="327825"/>
                  </a:lnTo>
                  <a:lnTo>
                    <a:pt x="141906" y="296712"/>
                  </a:lnTo>
                  <a:lnTo>
                    <a:pt x="114587" y="291402"/>
                  </a:lnTo>
                  <a:lnTo>
                    <a:pt x="106242" y="291402"/>
                  </a:lnTo>
                  <a:close/>
                </a:path>
                <a:path w="264159" h="506730">
                  <a:moveTo>
                    <a:pt x="132041" y="399160"/>
                  </a:moveTo>
                  <a:lnTo>
                    <a:pt x="222346" y="399160"/>
                  </a:lnTo>
                </a:path>
                <a:path w="264159" h="506730">
                  <a:moveTo>
                    <a:pt x="92583" y="373357"/>
                  </a:moveTo>
                  <a:lnTo>
                    <a:pt x="49326" y="299747"/>
                  </a:lnTo>
                </a:path>
                <a:path w="264159" h="506730">
                  <a:moveTo>
                    <a:pt x="91063" y="424200"/>
                  </a:moveTo>
                  <a:lnTo>
                    <a:pt x="49326" y="4985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793" y="2111540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31870" y="0"/>
                  </a:moveTo>
                  <a:lnTo>
                    <a:pt x="17452" y="3793"/>
                  </a:lnTo>
                  <a:lnTo>
                    <a:pt x="6069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9103" y="56151"/>
                  </a:lnTo>
                  <a:lnTo>
                    <a:pt x="21247" y="64500"/>
                  </a:lnTo>
                  <a:lnTo>
                    <a:pt x="37180" y="66015"/>
                  </a:lnTo>
                  <a:lnTo>
                    <a:pt x="51598" y="60705"/>
                  </a:lnTo>
                  <a:lnTo>
                    <a:pt x="61461" y="49322"/>
                  </a:lnTo>
                  <a:lnTo>
                    <a:pt x="66015" y="34904"/>
                  </a:lnTo>
                  <a:lnTo>
                    <a:pt x="62222" y="19726"/>
                  </a:lnTo>
                  <a:lnTo>
                    <a:pt x="53117" y="7588"/>
                  </a:lnTo>
                  <a:lnTo>
                    <a:pt x="39455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5741" y="1933437"/>
              <a:ext cx="287655" cy="318135"/>
            </a:xfrm>
            <a:custGeom>
              <a:avLst/>
              <a:gdLst/>
              <a:ahLst/>
              <a:cxnLst/>
              <a:rect l="l" t="t" r="r" b="b"/>
              <a:pathLst>
                <a:path w="287654" h="318135">
                  <a:moveTo>
                    <a:pt x="171503" y="177570"/>
                  </a:moveTo>
                  <a:lnTo>
                    <a:pt x="157084" y="181364"/>
                  </a:lnTo>
                  <a:lnTo>
                    <a:pt x="145700" y="191229"/>
                  </a:lnTo>
                  <a:lnTo>
                    <a:pt x="139630" y="205648"/>
                  </a:lnTo>
                  <a:lnTo>
                    <a:pt x="140390" y="220826"/>
                  </a:lnTo>
                  <a:lnTo>
                    <a:pt x="148735" y="233726"/>
                  </a:lnTo>
                  <a:lnTo>
                    <a:pt x="160879" y="242075"/>
                  </a:lnTo>
                  <a:lnTo>
                    <a:pt x="176814" y="243591"/>
                  </a:lnTo>
                  <a:lnTo>
                    <a:pt x="191233" y="238280"/>
                  </a:lnTo>
                  <a:lnTo>
                    <a:pt x="201097" y="226896"/>
                  </a:lnTo>
                  <a:lnTo>
                    <a:pt x="205651" y="212478"/>
                  </a:lnTo>
                  <a:lnTo>
                    <a:pt x="201857" y="197299"/>
                  </a:lnTo>
                  <a:lnTo>
                    <a:pt x="192752" y="185159"/>
                  </a:lnTo>
                  <a:lnTo>
                    <a:pt x="179089" y="179089"/>
                  </a:lnTo>
                  <a:lnTo>
                    <a:pt x="171503" y="177570"/>
                  </a:lnTo>
                  <a:close/>
                </a:path>
                <a:path w="287654" h="318135">
                  <a:moveTo>
                    <a:pt x="42496" y="17450"/>
                  </a:moveTo>
                  <a:lnTo>
                    <a:pt x="30357" y="20488"/>
                  </a:lnTo>
                  <a:lnTo>
                    <a:pt x="20488" y="30353"/>
                  </a:lnTo>
                  <a:lnTo>
                    <a:pt x="17453" y="43252"/>
                  </a:lnTo>
                  <a:lnTo>
                    <a:pt x="20488" y="55396"/>
                  </a:lnTo>
                  <a:lnTo>
                    <a:pt x="30357" y="64501"/>
                  </a:lnTo>
                  <a:lnTo>
                    <a:pt x="42496" y="68296"/>
                  </a:lnTo>
                  <a:lnTo>
                    <a:pt x="55396" y="64501"/>
                  </a:lnTo>
                  <a:lnTo>
                    <a:pt x="65261" y="55396"/>
                  </a:lnTo>
                  <a:lnTo>
                    <a:pt x="68299" y="43252"/>
                  </a:lnTo>
                  <a:lnTo>
                    <a:pt x="65261" y="30353"/>
                  </a:lnTo>
                  <a:lnTo>
                    <a:pt x="55396" y="20488"/>
                  </a:lnTo>
                  <a:lnTo>
                    <a:pt x="42496" y="17450"/>
                  </a:lnTo>
                  <a:close/>
                </a:path>
                <a:path w="287654" h="318135">
                  <a:moveTo>
                    <a:pt x="42496" y="0"/>
                  </a:moveTo>
                  <a:lnTo>
                    <a:pt x="25042" y="3791"/>
                  </a:lnTo>
                  <a:lnTo>
                    <a:pt x="10623" y="14415"/>
                  </a:lnTo>
                  <a:lnTo>
                    <a:pt x="2278" y="29593"/>
                  </a:lnTo>
                  <a:lnTo>
                    <a:pt x="0" y="47047"/>
                  </a:lnTo>
                  <a:lnTo>
                    <a:pt x="5313" y="63741"/>
                  </a:lnTo>
                  <a:lnTo>
                    <a:pt x="17453" y="77401"/>
                  </a:lnTo>
                  <a:lnTo>
                    <a:pt x="34148" y="84230"/>
                  </a:lnTo>
                  <a:lnTo>
                    <a:pt x="51601" y="84990"/>
                  </a:lnTo>
                  <a:lnTo>
                    <a:pt x="67540" y="77401"/>
                  </a:lnTo>
                  <a:lnTo>
                    <a:pt x="78920" y="64501"/>
                  </a:lnTo>
                  <a:lnTo>
                    <a:pt x="85753" y="47807"/>
                  </a:lnTo>
                  <a:lnTo>
                    <a:pt x="83474" y="30353"/>
                  </a:lnTo>
                  <a:lnTo>
                    <a:pt x="74369" y="14415"/>
                  </a:lnTo>
                  <a:lnTo>
                    <a:pt x="60710" y="3791"/>
                  </a:lnTo>
                  <a:lnTo>
                    <a:pt x="43256" y="0"/>
                  </a:lnTo>
                  <a:lnTo>
                    <a:pt x="42496" y="0"/>
                  </a:lnTo>
                  <a:close/>
                </a:path>
                <a:path w="287654" h="318135">
                  <a:moveTo>
                    <a:pt x="171503" y="160876"/>
                  </a:moveTo>
                  <a:lnTo>
                    <a:pt x="154049" y="164670"/>
                  </a:lnTo>
                  <a:lnTo>
                    <a:pt x="138111" y="175294"/>
                  </a:lnTo>
                  <a:lnTo>
                    <a:pt x="127487" y="190469"/>
                  </a:lnTo>
                  <a:lnTo>
                    <a:pt x="122936" y="208683"/>
                  </a:lnTo>
                  <a:lnTo>
                    <a:pt x="125212" y="226896"/>
                  </a:lnTo>
                  <a:lnTo>
                    <a:pt x="135076" y="243591"/>
                  </a:lnTo>
                  <a:lnTo>
                    <a:pt x="149495" y="254974"/>
                  </a:lnTo>
                  <a:lnTo>
                    <a:pt x="168468" y="260285"/>
                  </a:lnTo>
                  <a:lnTo>
                    <a:pt x="185918" y="258010"/>
                  </a:lnTo>
                  <a:lnTo>
                    <a:pt x="203372" y="249660"/>
                  </a:lnTo>
                  <a:lnTo>
                    <a:pt x="215516" y="235242"/>
                  </a:lnTo>
                  <a:lnTo>
                    <a:pt x="220826" y="217032"/>
                  </a:lnTo>
                  <a:lnTo>
                    <a:pt x="220070" y="198818"/>
                  </a:lnTo>
                  <a:lnTo>
                    <a:pt x="212481" y="182124"/>
                  </a:lnTo>
                  <a:lnTo>
                    <a:pt x="198062" y="169224"/>
                  </a:lnTo>
                  <a:lnTo>
                    <a:pt x="181368" y="161635"/>
                  </a:lnTo>
                  <a:lnTo>
                    <a:pt x="171503" y="160876"/>
                  </a:lnTo>
                  <a:close/>
                </a:path>
                <a:path w="287654" h="318135">
                  <a:moveTo>
                    <a:pt x="171503" y="103203"/>
                  </a:moveTo>
                  <a:lnTo>
                    <a:pt x="119141" y="117619"/>
                  </a:lnTo>
                  <a:lnTo>
                    <a:pt x="80439" y="156321"/>
                  </a:lnTo>
                  <a:lnTo>
                    <a:pt x="65261" y="208683"/>
                  </a:lnTo>
                  <a:lnTo>
                    <a:pt x="68299" y="236761"/>
                  </a:lnTo>
                  <a:lnTo>
                    <a:pt x="94858" y="284568"/>
                  </a:lnTo>
                  <a:lnTo>
                    <a:pt x="141146" y="313406"/>
                  </a:lnTo>
                  <a:lnTo>
                    <a:pt x="168468" y="317960"/>
                  </a:lnTo>
                  <a:lnTo>
                    <a:pt x="195787" y="315681"/>
                  </a:lnTo>
                  <a:lnTo>
                    <a:pt x="245110" y="290638"/>
                  </a:lnTo>
                  <a:lnTo>
                    <a:pt x="273948" y="243591"/>
                  </a:lnTo>
                  <a:lnTo>
                    <a:pt x="279261" y="216272"/>
                  </a:lnTo>
                  <a:lnTo>
                    <a:pt x="276983" y="188194"/>
                  </a:lnTo>
                  <a:lnTo>
                    <a:pt x="252699" y="139627"/>
                  </a:lnTo>
                  <a:lnTo>
                    <a:pt x="207167" y="108514"/>
                  </a:lnTo>
                  <a:lnTo>
                    <a:pt x="179849" y="103203"/>
                  </a:lnTo>
                  <a:lnTo>
                    <a:pt x="171503" y="103203"/>
                  </a:lnTo>
                  <a:close/>
                </a:path>
                <a:path w="287654" h="318135">
                  <a:moveTo>
                    <a:pt x="197302" y="210962"/>
                  </a:moveTo>
                  <a:lnTo>
                    <a:pt x="287607" y="210962"/>
                  </a:lnTo>
                </a:path>
                <a:path w="287654" h="318135">
                  <a:moveTo>
                    <a:pt x="157844" y="185159"/>
                  </a:moveTo>
                  <a:lnTo>
                    <a:pt x="114587" y="111549"/>
                  </a:lnTo>
                </a:path>
                <a:path w="287654" h="318135">
                  <a:moveTo>
                    <a:pt x="156325" y="236001"/>
                  </a:moveTo>
                  <a:lnTo>
                    <a:pt x="114587" y="3103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793" y="2111540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31870" y="0"/>
                  </a:moveTo>
                  <a:lnTo>
                    <a:pt x="17452" y="3793"/>
                  </a:lnTo>
                  <a:lnTo>
                    <a:pt x="6069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9103" y="56151"/>
                  </a:lnTo>
                  <a:lnTo>
                    <a:pt x="21247" y="64500"/>
                  </a:lnTo>
                  <a:lnTo>
                    <a:pt x="37180" y="66015"/>
                  </a:lnTo>
                  <a:lnTo>
                    <a:pt x="51598" y="60705"/>
                  </a:lnTo>
                  <a:lnTo>
                    <a:pt x="61461" y="49322"/>
                  </a:lnTo>
                  <a:lnTo>
                    <a:pt x="66015" y="34904"/>
                  </a:lnTo>
                  <a:lnTo>
                    <a:pt x="62222" y="19726"/>
                  </a:lnTo>
                  <a:lnTo>
                    <a:pt x="53117" y="7588"/>
                  </a:lnTo>
                  <a:lnTo>
                    <a:pt x="39455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1002" y="1701986"/>
              <a:ext cx="222885" cy="475615"/>
            </a:xfrm>
            <a:custGeom>
              <a:avLst/>
              <a:gdLst/>
              <a:ahLst/>
              <a:cxnLst/>
              <a:rect l="l" t="t" r="r" b="b"/>
              <a:pathLst>
                <a:path w="222884" h="475614">
                  <a:moveTo>
                    <a:pt x="106242" y="409021"/>
                  </a:moveTo>
                  <a:lnTo>
                    <a:pt x="91823" y="412816"/>
                  </a:lnTo>
                  <a:lnTo>
                    <a:pt x="80439" y="422680"/>
                  </a:lnTo>
                  <a:lnTo>
                    <a:pt x="74369" y="437099"/>
                  </a:lnTo>
                  <a:lnTo>
                    <a:pt x="75129" y="452278"/>
                  </a:lnTo>
                  <a:lnTo>
                    <a:pt x="83474" y="465177"/>
                  </a:lnTo>
                  <a:lnTo>
                    <a:pt x="95618" y="473526"/>
                  </a:lnTo>
                  <a:lnTo>
                    <a:pt x="111552" y="475042"/>
                  </a:lnTo>
                  <a:lnTo>
                    <a:pt x="125971" y="469732"/>
                  </a:lnTo>
                  <a:lnTo>
                    <a:pt x="135836" y="458348"/>
                  </a:lnTo>
                  <a:lnTo>
                    <a:pt x="140390" y="443929"/>
                  </a:lnTo>
                  <a:lnTo>
                    <a:pt x="136595" y="428750"/>
                  </a:lnTo>
                  <a:lnTo>
                    <a:pt x="127491" y="416610"/>
                  </a:lnTo>
                  <a:lnTo>
                    <a:pt x="113828" y="410540"/>
                  </a:lnTo>
                  <a:lnTo>
                    <a:pt x="106242" y="409021"/>
                  </a:lnTo>
                  <a:close/>
                </a:path>
                <a:path w="222884" h="475614">
                  <a:moveTo>
                    <a:pt x="106242" y="57671"/>
                  </a:moveTo>
                  <a:lnTo>
                    <a:pt x="88788" y="61466"/>
                  </a:lnTo>
                  <a:lnTo>
                    <a:pt x="72850" y="71331"/>
                  </a:lnTo>
                  <a:lnTo>
                    <a:pt x="62226" y="87265"/>
                  </a:lnTo>
                  <a:lnTo>
                    <a:pt x="57675" y="105479"/>
                  </a:lnTo>
                  <a:lnTo>
                    <a:pt x="59950" y="123692"/>
                  </a:lnTo>
                  <a:lnTo>
                    <a:pt x="69815" y="139627"/>
                  </a:lnTo>
                  <a:lnTo>
                    <a:pt x="84234" y="151771"/>
                  </a:lnTo>
                  <a:lnTo>
                    <a:pt x="103207" y="157081"/>
                  </a:lnTo>
                  <a:lnTo>
                    <a:pt x="120657" y="154805"/>
                  </a:lnTo>
                  <a:lnTo>
                    <a:pt x="138111" y="146457"/>
                  </a:lnTo>
                  <a:lnTo>
                    <a:pt x="150255" y="132038"/>
                  </a:lnTo>
                  <a:lnTo>
                    <a:pt x="155565" y="113828"/>
                  </a:lnTo>
                  <a:lnTo>
                    <a:pt x="154809" y="95614"/>
                  </a:lnTo>
                  <a:lnTo>
                    <a:pt x="147220" y="78920"/>
                  </a:lnTo>
                  <a:lnTo>
                    <a:pt x="132801" y="65261"/>
                  </a:lnTo>
                  <a:lnTo>
                    <a:pt x="116107" y="58431"/>
                  </a:lnTo>
                  <a:lnTo>
                    <a:pt x="106242" y="57671"/>
                  </a:lnTo>
                  <a:close/>
                </a:path>
                <a:path w="222884" h="475614">
                  <a:moveTo>
                    <a:pt x="106242" y="0"/>
                  </a:moveTo>
                  <a:lnTo>
                    <a:pt x="53880" y="13659"/>
                  </a:lnTo>
                  <a:lnTo>
                    <a:pt x="15178" y="53117"/>
                  </a:lnTo>
                  <a:lnTo>
                    <a:pt x="0" y="105479"/>
                  </a:lnTo>
                  <a:lnTo>
                    <a:pt x="3038" y="133557"/>
                  </a:lnTo>
                  <a:lnTo>
                    <a:pt x="29597" y="181365"/>
                  </a:lnTo>
                  <a:lnTo>
                    <a:pt x="75885" y="210202"/>
                  </a:lnTo>
                  <a:lnTo>
                    <a:pt x="103207" y="214753"/>
                  </a:lnTo>
                  <a:lnTo>
                    <a:pt x="130526" y="212478"/>
                  </a:lnTo>
                  <a:lnTo>
                    <a:pt x="179849" y="186675"/>
                  </a:lnTo>
                  <a:lnTo>
                    <a:pt x="208686" y="140387"/>
                  </a:lnTo>
                  <a:lnTo>
                    <a:pt x="214000" y="113068"/>
                  </a:lnTo>
                  <a:lnTo>
                    <a:pt x="211722" y="84990"/>
                  </a:lnTo>
                  <a:lnTo>
                    <a:pt x="187438" y="36423"/>
                  </a:lnTo>
                  <a:lnTo>
                    <a:pt x="141906" y="5310"/>
                  </a:lnTo>
                  <a:lnTo>
                    <a:pt x="114587" y="0"/>
                  </a:lnTo>
                  <a:lnTo>
                    <a:pt x="106242" y="0"/>
                  </a:lnTo>
                  <a:close/>
                </a:path>
                <a:path w="222884" h="475614">
                  <a:moveTo>
                    <a:pt x="132041" y="107754"/>
                  </a:moveTo>
                  <a:lnTo>
                    <a:pt x="222346" y="107754"/>
                  </a:lnTo>
                </a:path>
                <a:path w="222884" h="475614">
                  <a:moveTo>
                    <a:pt x="92583" y="81955"/>
                  </a:moveTo>
                  <a:lnTo>
                    <a:pt x="49326" y="7585"/>
                  </a:lnTo>
                </a:path>
                <a:path w="222884" h="475614">
                  <a:moveTo>
                    <a:pt x="91063" y="132798"/>
                  </a:moveTo>
                  <a:lnTo>
                    <a:pt x="49326" y="207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793" y="1776906"/>
              <a:ext cx="66040" cy="65405"/>
            </a:xfrm>
            <a:custGeom>
              <a:avLst/>
              <a:gdLst/>
              <a:ahLst/>
              <a:cxnLst/>
              <a:rect l="l" t="t" r="r" b="b"/>
              <a:pathLst>
                <a:path w="66040" h="65405">
                  <a:moveTo>
                    <a:pt x="31870" y="0"/>
                  </a:moveTo>
                  <a:lnTo>
                    <a:pt x="17452" y="3794"/>
                  </a:lnTo>
                  <a:lnTo>
                    <a:pt x="6069" y="13658"/>
                  </a:lnTo>
                  <a:lnTo>
                    <a:pt x="0" y="27316"/>
                  </a:lnTo>
                  <a:lnTo>
                    <a:pt x="759" y="42494"/>
                  </a:lnTo>
                  <a:lnTo>
                    <a:pt x="9103" y="56153"/>
                  </a:lnTo>
                  <a:lnTo>
                    <a:pt x="21247" y="64496"/>
                  </a:lnTo>
                  <a:lnTo>
                    <a:pt x="37180" y="65257"/>
                  </a:lnTo>
                  <a:lnTo>
                    <a:pt x="51598" y="60703"/>
                  </a:lnTo>
                  <a:lnTo>
                    <a:pt x="61461" y="48563"/>
                  </a:lnTo>
                  <a:lnTo>
                    <a:pt x="66015" y="34146"/>
                  </a:lnTo>
                  <a:lnTo>
                    <a:pt x="62222" y="19728"/>
                  </a:lnTo>
                  <a:lnTo>
                    <a:pt x="53117" y="7588"/>
                  </a:lnTo>
                  <a:lnTo>
                    <a:pt x="39455" y="759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96922" y="1776352"/>
              <a:ext cx="404495" cy="475615"/>
            </a:xfrm>
            <a:custGeom>
              <a:avLst/>
              <a:gdLst/>
              <a:ahLst/>
              <a:cxnLst/>
              <a:rect l="l" t="t" r="r" b="b"/>
              <a:pathLst>
                <a:path w="404495" h="475614">
                  <a:moveTo>
                    <a:pt x="370322" y="0"/>
                  </a:moveTo>
                  <a:lnTo>
                    <a:pt x="355903" y="3794"/>
                  </a:lnTo>
                  <a:lnTo>
                    <a:pt x="344519" y="13659"/>
                  </a:lnTo>
                  <a:lnTo>
                    <a:pt x="338449" y="27318"/>
                  </a:lnTo>
                  <a:lnTo>
                    <a:pt x="339209" y="42496"/>
                  </a:lnTo>
                  <a:lnTo>
                    <a:pt x="347554" y="56156"/>
                  </a:lnTo>
                  <a:lnTo>
                    <a:pt x="359698" y="64501"/>
                  </a:lnTo>
                  <a:lnTo>
                    <a:pt x="375633" y="65261"/>
                  </a:lnTo>
                  <a:lnTo>
                    <a:pt x="390051" y="60706"/>
                  </a:lnTo>
                  <a:lnTo>
                    <a:pt x="399916" y="48567"/>
                  </a:lnTo>
                  <a:lnTo>
                    <a:pt x="404470" y="34148"/>
                  </a:lnTo>
                  <a:lnTo>
                    <a:pt x="400676" y="19729"/>
                  </a:lnTo>
                  <a:lnTo>
                    <a:pt x="391571" y="7589"/>
                  </a:lnTo>
                  <a:lnTo>
                    <a:pt x="377908" y="759"/>
                  </a:lnTo>
                  <a:lnTo>
                    <a:pt x="370322" y="0"/>
                  </a:lnTo>
                  <a:close/>
                </a:path>
                <a:path w="404495" h="475614">
                  <a:moveTo>
                    <a:pt x="106239" y="317960"/>
                  </a:moveTo>
                  <a:lnTo>
                    <a:pt x="88025" y="321755"/>
                  </a:lnTo>
                  <a:lnTo>
                    <a:pt x="72090" y="332379"/>
                  </a:lnTo>
                  <a:lnTo>
                    <a:pt x="61466" y="347554"/>
                  </a:lnTo>
                  <a:lnTo>
                    <a:pt x="56912" y="365768"/>
                  </a:lnTo>
                  <a:lnTo>
                    <a:pt x="59947" y="383981"/>
                  </a:lnTo>
                  <a:lnTo>
                    <a:pt x="69055" y="400676"/>
                  </a:lnTo>
                  <a:lnTo>
                    <a:pt x="83474" y="412059"/>
                  </a:lnTo>
                  <a:lnTo>
                    <a:pt x="102444" y="417370"/>
                  </a:lnTo>
                  <a:lnTo>
                    <a:pt x="120658" y="415095"/>
                  </a:lnTo>
                  <a:lnTo>
                    <a:pt x="137352" y="406745"/>
                  </a:lnTo>
                  <a:lnTo>
                    <a:pt x="149495" y="392327"/>
                  </a:lnTo>
                  <a:lnTo>
                    <a:pt x="155565" y="374117"/>
                  </a:lnTo>
                  <a:lnTo>
                    <a:pt x="154806" y="355903"/>
                  </a:lnTo>
                  <a:lnTo>
                    <a:pt x="146457" y="339209"/>
                  </a:lnTo>
                  <a:lnTo>
                    <a:pt x="132797" y="326309"/>
                  </a:lnTo>
                  <a:lnTo>
                    <a:pt x="115343" y="318720"/>
                  </a:lnTo>
                  <a:lnTo>
                    <a:pt x="106239" y="317960"/>
                  </a:lnTo>
                  <a:close/>
                </a:path>
                <a:path w="404495" h="475614">
                  <a:moveTo>
                    <a:pt x="106239" y="260288"/>
                  </a:moveTo>
                  <a:lnTo>
                    <a:pt x="53877" y="274704"/>
                  </a:lnTo>
                  <a:lnTo>
                    <a:pt x="14418" y="313406"/>
                  </a:lnTo>
                  <a:lnTo>
                    <a:pt x="0" y="365768"/>
                  </a:lnTo>
                  <a:lnTo>
                    <a:pt x="2275" y="393846"/>
                  </a:lnTo>
                  <a:lnTo>
                    <a:pt x="28837" y="441653"/>
                  </a:lnTo>
                  <a:lnTo>
                    <a:pt x="75126" y="470491"/>
                  </a:lnTo>
                  <a:lnTo>
                    <a:pt x="102444" y="475045"/>
                  </a:lnTo>
                  <a:lnTo>
                    <a:pt x="130522" y="472766"/>
                  </a:lnTo>
                  <a:lnTo>
                    <a:pt x="179089" y="447723"/>
                  </a:lnTo>
                  <a:lnTo>
                    <a:pt x="208683" y="400676"/>
                  </a:lnTo>
                  <a:lnTo>
                    <a:pt x="213237" y="373357"/>
                  </a:lnTo>
                  <a:lnTo>
                    <a:pt x="210962" y="345279"/>
                  </a:lnTo>
                  <a:lnTo>
                    <a:pt x="186678" y="296712"/>
                  </a:lnTo>
                  <a:lnTo>
                    <a:pt x="141146" y="265599"/>
                  </a:lnTo>
                  <a:lnTo>
                    <a:pt x="113828" y="260288"/>
                  </a:lnTo>
                  <a:lnTo>
                    <a:pt x="106239" y="260288"/>
                  </a:lnTo>
                  <a:close/>
                </a:path>
                <a:path w="404495" h="475614">
                  <a:moveTo>
                    <a:pt x="131282" y="368047"/>
                  </a:moveTo>
                  <a:lnTo>
                    <a:pt x="221586" y="368047"/>
                  </a:lnTo>
                </a:path>
                <a:path w="404495" h="475614">
                  <a:moveTo>
                    <a:pt x="91820" y="342244"/>
                  </a:moveTo>
                  <a:lnTo>
                    <a:pt x="48567" y="268634"/>
                  </a:lnTo>
                </a:path>
                <a:path w="404495" h="475614">
                  <a:moveTo>
                    <a:pt x="91060" y="393086"/>
                  </a:moveTo>
                  <a:lnTo>
                    <a:pt x="48567" y="467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0725" y="2111540"/>
              <a:ext cx="65405" cy="66040"/>
            </a:xfrm>
            <a:custGeom>
              <a:avLst/>
              <a:gdLst/>
              <a:ahLst/>
              <a:cxnLst/>
              <a:rect l="l" t="t" r="r" b="b"/>
              <a:pathLst>
                <a:path w="65404" h="66039">
                  <a:moveTo>
                    <a:pt x="31870" y="0"/>
                  </a:moveTo>
                  <a:lnTo>
                    <a:pt x="17452" y="3793"/>
                  </a:lnTo>
                  <a:lnTo>
                    <a:pt x="6073" y="13657"/>
                  </a:lnTo>
                  <a:lnTo>
                    <a:pt x="0" y="28075"/>
                  </a:lnTo>
                  <a:lnTo>
                    <a:pt x="759" y="43253"/>
                  </a:lnTo>
                  <a:lnTo>
                    <a:pt x="8347" y="56151"/>
                  </a:lnTo>
                  <a:lnTo>
                    <a:pt x="21247" y="64500"/>
                  </a:lnTo>
                  <a:lnTo>
                    <a:pt x="36424" y="66015"/>
                  </a:lnTo>
                  <a:lnTo>
                    <a:pt x="50841" y="60705"/>
                  </a:lnTo>
                  <a:lnTo>
                    <a:pt x="60705" y="49322"/>
                  </a:lnTo>
                  <a:lnTo>
                    <a:pt x="65256" y="34904"/>
                  </a:lnTo>
                  <a:lnTo>
                    <a:pt x="62222" y="19726"/>
                  </a:lnTo>
                  <a:lnTo>
                    <a:pt x="52358" y="7588"/>
                  </a:lnTo>
                  <a:lnTo>
                    <a:pt x="39458" y="1518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96922" y="1701986"/>
              <a:ext cx="221615" cy="475615"/>
            </a:xfrm>
            <a:custGeom>
              <a:avLst/>
              <a:gdLst/>
              <a:ahLst/>
              <a:cxnLst/>
              <a:rect l="l" t="t" r="r" b="b"/>
              <a:pathLst>
                <a:path w="221615" h="475614">
                  <a:moveTo>
                    <a:pt x="106239" y="409021"/>
                  </a:moveTo>
                  <a:lnTo>
                    <a:pt x="91820" y="412816"/>
                  </a:lnTo>
                  <a:lnTo>
                    <a:pt x="80439" y="422680"/>
                  </a:lnTo>
                  <a:lnTo>
                    <a:pt x="74366" y="437099"/>
                  </a:lnTo>
                  <a:lnTo>
                    <a:pt x="75126" y="452278"/>
                  </a:lnTo>
                  <a:lnTo>
                    <a:pt x="82715" y="465177"/>
                  </a:lnTo>
                  <a:lnTo>
                    <a:pt x="95614" y="473526"/>
                  </a:lnTo>
                  <a:lnTo>
                    <a:pt x="110793" y="475042"/>
                  </a:lnTo>
                  <a:lnTo>
                    <a:pt x="125212" y="469732"/>
                  </a:lnTo>
                  <a:lnTo>
                    <a:pt x="135076" y="458348"/>
                  </a:lnTo>
                  <a:lnTo>
                    <a:pt x="139627" y="443929"/>
                  </a:lnTo>
                  <a:lnTo>
                    <a:pt x="136592" y="428750"/>
                  </a:lnTo>
                  <a:lnTo>
                    <a:pt x="126727" y="416610"/>
                  </a:lnTo>
                  <a:lnTo>
                    <a:pt x="113828" y="410540"/>
                  </a:lnTo>
                  <a:lnTo>
                    <a:pt x="106239" y="409021"/>
                  </a:lnTo>
                  <a:close/>
                </a:path>
                <a:path w="221615" h="475614">
                  <a:moveTo>
                    <a:pt x="106239" y="57671"/>
                  </a:moveTo>
                  <a:lnTo>
                    <a:pt x="88025" y="61466"/>
                  </a:lnTo>
                  <a:lnTo>
                    <a:pt x="72090" y="71331"/>
                  </a:lnTo>
                  <a:lnTo>
                    <a:pt x="61466" y="87265"/>
                  </a:lnTo>
                  <a:lnTo>
                    <a:pt x="56912" y="105479"/>
                  </a:lnTo>
                  <a:lnTo>
                    <a:pt x="59947" y="123692"/>
                  </a:lnTo>
                  <a:lnTo>
                    <a:pt x="69055" y="139627"/>
                  </a:lnTo>
                  <a:lnTo>
                    <a:pt x="83474" y="151771"/>
                  </a:lnTo>
                  <a:lnTo>
                    <a:pt x="102444" y="157081"/>
                  </a:lnTo>
                  <a:lnTo>
                    <a:pt x="120658" y="154805"/>
                  </a:lnTo>
                  <a:lnTo>
                    <a:pt x="137352" y="146457"/>
                  </a:lnTo>
                  <a:lnTo>
                    <a:pt x="149495" y="132038"/>
                  </a:lnTo>
                  <a:lnTo>
                    <a:pt x="155565" y="113828"/>
                  </a:lnTo>
                  <a:lnTo>
                    <a:pt x="154806" y="95614"/>
                  </a:lnTo>
                  <a:lnTo>
                    <a:pt x="146457" y="78920"/>
                  </a:lnTo>
                  <a:lnTo>
                    <a:pt x="132797" y="65261"/>
                  </a:lnTo>
                  <a:lnTo>
                    <a:pt x="115343" y="58431"/>
                  </a:lnTo>
                  <a:lnTo>
                    <a:pt x="106239" y="57671"/>
                  </a:lnTo>
                  <a:close/>
                </a:path>
                <a:path w="221615" h="475614">
                  <a:moveTo>
                    <a:pt x="106239" y="0"/>
                  </a:moveTo>
                  <a:lnTo>
                    <a:pt x="53877" y="13659"/>
                  </a:lnTo>
                  <a:lnTo>
                    <a:pt x="14418" y="53117"/>
                  </a:lnTo>
                  <a:lnTo>
                    <a:pt x="0" y="105479"/>
                  </a:lnTo>
                  <a:lnTo>
                    <a:pt x="2275" y="133557"/>
                  </a:lnTo>
                  <a:lnTo>
                    <a:pt x="28837" y="181365"/>
                  </a:lnTo>
                  <a:lnTo>
                    <a:pt x="75126" y="210202"/>
                  </a:lnTo>
                  <a:lnTo>
                    <a:pt x="102444" y="214753"/>
                  </a:lnTo>
                  <a:lnTo>
                    <a:pt x="130522" y="212478"/>
                  </a:lnTo>
                  <a:lnTo>
                    <a:pt x="179089" y="186675"/>
                  </a:lnTo>
                  <a:lnTo>
                    <a:pt x="208683" y="140387"/>
                  </a:lnTo>
                  <a:lnTo>
                    <a:pt x="213237" y="113068"/>
                  </a:lnTo>
                  <a:lnTo>
                    <a:pt x="210962" y="84990"/>
                  </a:lnTo>
                  <a:lnTo>
                    <a:pt x="186678" y="36423"/>
                  </a:lnTo>
                  <a:lnTo>
                    <a:pt x="141146" y="5310"/>
                  </a:lnTo>
                  <a:lnTo>
                    <a:pt x="113828" y="0"/>
                  </a:lnTo>
                  <a:lnTo>
                    <a:pt x="106239" y="0"/>
                  </a:lnTo>
                  <a:close/>
                </a:path>
                <a:path w="221615" h="475614">
                  <a:moveTo>
                    <a:pt x="131282" y="107754"/>
                  </a:moveTo>
                  <a:lnTo>
                    <a:pt x="221586" y="107754"/>
                  </a:lnTo>
                </a:path>
                <a:path w="221615" h="475614">
                  <a:moveTo>
                    <a:pt x="91820" y="81955"/>
                  </a:moveTo>
                  <a:lnTo>
                    <a:pt x="48567" y="7585"/>
                  </a:lnTo>
                </a:path>
                <a:path w="221615" h="475614">
                  <a:moveTo>
                    <a:pt x="91060" y="132798"/>
                  </a:moveTo>
                  <a:lnTo>
                    <a:pt x="48567" y="207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0725" y="1776906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4" h="65405">
                  <a:moveTo>
                    <a:pt x="31870" y="0"/>
                  </a:moveTo>
                  <a:lnTo>
                    <a:pt x="17452" y="3794"/>
                  </a:lnTo>
                  <a:lnTo>
                    <a:pt x="6073" y="13658"/>
                  </a:lnTo>
                  <a:lnTo>
                    <a:pt x="0" y="27316"/>
                  </a:lnTo>
                  <a:lnTo>
                    <a:pt x="759" y="42494"/>
                  </a:lnTo>
                  <a:lnTo>
                    <a:pt x="8347" y="56153"/>
                  </a:lnTo>
                  <a:lnTo>
                    <a:pt x="21247" y="64496"/>
                  </a:lnTo>
                  <a:lnTo>
                    <a:pt x="36424" y="65257"/>
                  </a:lnTo>
                  <a:lnTo>
                    <a:pt x="50841" y="60703"/>
                  </a:lnTo>
                  <a:lnTo>
                    <a:pt x="60705" y="48563"/>
                  </a:lnTo>
                  <a:lnTo>
                    <a:pt x="65256" y="34146"/>
                  </a:lnTo>
                  <a:lnTo>
                    <a:pt x="62222" y="19728"/>
                  </a:lnTo>
                  <a:lnTo>
                    <a:pt x="52358" y="7588"/>
                  </a:lnTo>
                  <a:lnTo>
                    <a:pt x="39458" y="759"/>
                  </a:lnTo>
                  <a:lnTo>
                    <a:pt x="3187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1288" y="1776352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4" h="65405">
                  <a:moveTo>
                    <a:pt x="31872" y="0"/>
                  </a:moveTo>
                  <a:lnTo>
                    <a:pt x="17453" y="3794"/>
                  </a:lnTo>
                  <a:lnTo>
                    <a:pt x="6073" y="13659"/>
                  </a:lnTo>
                  <a:lnTo>
                    <a:pt x="0" y="27318"/>
                  </a:lnTo>
                  <a:lnTo>
                    <a:pt x="759" y="42496"/>
                  </a:lnTo>
                  <a:lnTo>
                    <a:pt x="8348" y="56156"/>
                  </a:lnTo>
                  <a:lnTo>
                    <a:pt x="21248" y="64501"/>
                  </a:lnTo>
                  <a:lnTo>
                    <a:pt x="36427" y="65261"/>
                  </a:lnTo>
                  <a:lnTo>
                    <a:pt x="50846" y="60706"/>
                  </a:lnTo>
                  <a:lnTo>
                    <a:pt x="60710" y="48567"/>
                  </a:lnTo>
                  <a:lnTo>
                    <a:pt x="65261" y="34148"/>
                  </a:lnTo>
                  <a:lnTo>
                    <a:pt x="62226" y="19729"/>
                  </a:lnTo>
                  <a:lnTo>
                    <a:pt x="52361" y="7589"/>
                  </a:lnTo>
                  <a:lnTo>
                    <a:pt x="39461" y="759"/>
                  </a:lnTo>
                  <a:lnTo>
                    <a:pt x="3187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8560" y="1951430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0"/>
                  </a:moveTo>
                  <a:lnTo>
                    <a:pt x="0" y="51602"/>
                  </a:lnTo>
                  <a:lnTo>
                    <a:pt x="16692" y="42494"/>
                  </a:lnTo>
                  <a:lnTo>
                    <a:pt x="16692" y="8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9151" y="1950887"/>
              <a:ext cx="17145" cy="52069"/>
            </a:xfrm>
            <a:custGeom>
              <a:avLst/>
              <a:gdLst/>
              <a:ahLst/>
              <a:cxnLst/>
              <a:rect l="l" t="t" r="r" b="b"/>
              <a:pathLst>
                <a:path w="17145" h="52069">
                  <a:moveTo>
                    <a:pt x="0" y="51605"/>
                  </a:moveTo>
                  <a:lnTo>
                    <a:pt x="16694" y="42496"/>
                  </a:lnTo>
                  <a:lnTo>
                    <a:pt x="16694" y="8348"/>
                  </a:lnTo>
                  <a:lnTo>
                    <a:pt x="0" y="0"/>
                  </a:lnTo>
                  <a:lnTo>
                    <a:pt x="0" y="516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" name="object 6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2519" y="2715559"/>
              <a:ext cx="326483" cy="326483"/>
            </a:xfrm>
            <a:prstGeom prst="rect">
              <a:avLst/>
            </a:prstGeom>
          </p:spPr>
        </p:pic>
        <p:sp>
          <p:nvSpPr>
            <p:cNvPr id="700" name="object 7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4509" y="2709882"/>
              <a:ext cx="1092200" cy="403225"/>
            </a:xfrm>
            <a:custGeom>
              <a:avLst/>
              <a:gdLst/>
              <a:ahLst/>
              <a:cxnLst/>
              <a:rect l="l" t="t" r="r" b="b"/>
              <a:pathLst>
                <a:path w="1092200" h="403225">
                  <a:moveTo>
                    <a:pt x="1091789" y="0"/>
                  </a:moveTo>
                  <a:lnTo>
                    <a:pt x="0" y="0"/>
                  </a:lnTo>
                  <a:lnTo>
                    <a:pt x="0" y="402922"/>
                  </a:lnTo>
                  <a:lnTo>
                    <a:pt x="1091789" y="402922"/>
                  </a:lnTo>
                  <a:lnTo>
                    <a:pt x="1091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4509" y="2709882"/>
              <a:ext cx="1092200" cy="403225"/>
            </a:xfrm>
            <a:custGeom>
              <a:avLst/>
              <a:gdLst/>
              <a:ahLst/>
              <a:cxnLst/>
              <a:rect l="l" t="t" r="r" b="b"/>
              <a:pathLst>
                <a:path w="1092200" h="403225">
                  <a:moveTo>
                    <a:pt x="0" y="402922"/>
                  </a:moveTo>
                  <a:lnTo>
                    <a:pt x="1091789" y="402922"/>
                  </a:lnTo>
                  <a:lnTo>
                    <a:pt x="1091789" y="0"/>
                  </a:lnTo>
                  <a:lnTo>
                    <a:pt x="0" y="0"/>
                  </a:lnTo>
                  <a:lnTo>
                    <a:pt x="0" y="4029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828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501556" y="0"/>
                  </a:moveTo>
                  <a:lnTo>
                    <a:pt x="0" y="0"/>
                  </a:lnTo>
                  <a:lnTo>
                    <a:pt x="0" y="32184"/>
                  </a:lnTo>
                  <a:lnTo>
                    <a:pt x="501556" y="32184"/>
                  </a:lnTo>
                  <a:lnTo>
                    <a:pt x="501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828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0" y="32184"/>
                  </a:moveTo>
                  <a:lnTo>
                    <a:pt x="501556" y="32184"/>
                  </a:lnTo>
                  <a:lnTo>
                    <a:pt x="501556" y="0"/>
                  </a:lnTo>
                  <a:lnTo>
                    <a:pt x="0" y="0"/>
                  </a:lnTo>
                  <a:lnTo>
                    <a:pt x="0" y="3218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3477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501552" y="0"/>
                  </a:moveTo>
                  <a:lnTo>
                    <a:pt x="0" y="0"/>
                  </a:lnTo>
                  <a:lnTo>
                    <a:pt x="0" y="32184"/>
                  </a:lnTo>
                  <a:lnTo>
                    <a:pt x="501552" y="32184"/>
                  </a:lnTo>
                  <a:lnTo>
                    <a:pt x="501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3477" y="2673957"/>
              <a:ext cx="501650" cy="32384"/>
            </a:xfrm>
            <a:custGeom>
              <a:avLst/>
              <a:gdLst/>
              <a:ahLst/>
              <a:cxnLst/>
              <a:rect l="l" t="t" r="r" b="b"/>
              <a:pathLst>
                <a:path w="501650" h="32385">
                  <a:moveTo>
                    <a:pt x="0" y="32184"/>
                  </a:moveTo>
                  <a:lnTo>
                    <a:pt x="501552" y="32184"/>
                  </a:lnTo>
                  <a:lnTo>
                    <a:pt x="501552" y="0"/>
                  </a:lnTo>
                  <a:lnTo>
                    <a:pt x="0" y="0"/>
                  </a:lnTo>
                  <a:lnTo>
                    <a:pt x="0" y="3218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9737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53" y="0"/>
                  </a:moveTo>
                  <a:lnTo>
                    <a:pt x="10727" y="0"/>
                  </a:lnTo>
                  <a:lnTo>
                    <a:pt x="4805" y="0"/>
                  </a:lnTo>
                  <a:lnTo>
                    <a:pt x="0" y="4801"/>
                  </a:lnTo>
                  <a:lnTo>
                    <a:pt x="0" y="16653"/>
                  </a:lnTo>
                  <a:lnTo>
                    <a:pt x="4805" y="21455"/>
                  </a:lnTo>
                  <a:lnTo>
                    <a:pt x="16653" y="21455"/>
                  </a:lnTo>
                  <a:lnTo>
                    <a:pt x="21455" y="16653"/>
                  </a:lnTo>
                  <a:lnTo>
                    <a:pt x="21455" y="4801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9737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0727" y="0"/>
                  </a:moveTo>
                  <a:lnTo>
                    <a:pt x="16653" y="0"/>
                  </a:lnTo>
                  <a:lnTo>
                    <a:pt x="21455" y="4801"/>
                  </a:lnTo>
                  <a:lnTo>
                    <a:pt x="21455" y="10727"/>
                  </a:lnTo>
                  <a:lnTo>
                    <a:pt x="21455" y="16653"/>
                  </a:lnTo>
                  <a:lnTo>
                    <a:pt x="16653" y="21455"/>
                  </a:lnTo>
                  <a:lnTo>
                    <a:pt x="10727" y="21455"/>
                  </a:lnTo>
                  <a:lnTo>
                    <a:pt x="4805" y="21455"/>
                  </a:lnTo>
                  <a:lnTo>
                    <a:pt x="0" y="16653"/>
                  </a:lnTo>
                  <a:lnTo>
                    <a:pt x="0" y="10727"/>
                  </a:lnTo>
                  <a:lnTo>
                    <a:pt x="0" y="4801"/>
                  </a:lnTo>
                  <a:lnTo>
                    <a:pt x="4805" y="0"/>
                  </a:lnTo>
                  <a:lnTo>
                    <a:pt x="107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39664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53" y="0"/>
                  </a:moveTo>
                  <a:lnTo>
                    <a:pt x="10727" y="0"/>
                  </a:lnTo>
                  <a:lnTo>
                    <a:pt x="4805" y="0"/>
                  </a:lnTo>
                  <a:lnTo>
                    <a:pt x="0" y="4801"/>
                  </a:lnTo>
                  <a:lnTo>
                    <a:pt x="0" y="16653"/>
                  </a:lnTo>
                  <a:lnTo>
                    <a:pt x="4805" y="21455"/>
                  </a:lnTo>
                  <a:lnTo>
                    <a:pt x="16653" y="21455"/>
                  </a:lnTo>
                  <a:lnTo>
                    <a:pt x="21456" y="16653"/>
                  </a:lnTo>
                  <a:lnTo>
                    <a:pt x="21456" y="4801"/>
                  </a:lnTo>
                  <a:lnTo>
                    <a:pt x="1665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39664" y="269005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0727" y="0"/>
                  </a:moveTo>
                  <a:lnTo>
                    <a:pt x="16653" y="0"/>
                  </a:lnTo>
                  <a:lnTo>
                    <a:pt x="21456" y="4801"/>
                  </a:lnTo>
                  <a:lnTo>
                    <a:pt x="21456" y="10727"/>
                  </a:lnTo>
                  <a:lnTo>
                    <a:pt x="21456" y="16653"/>
                  </a:lnTo>
                  <a:lnTo>
                    <a:pt x="16653" y="21455"/>
                  </a:lnTo>
                  <a:lnTo>
                    <a:pt x="10727" y="21455"/>
                  </a:lnTo>
                  <a:lnTo>
                    <a:pt x="4805" y="21455"/>
                  </a:lnTo>
                  <a:lnTo>
                    <a:pt x="0" y="16653"/>
                  </a:lnTo>
                  <a:lnTo>
                    <a:pt x="0" y="10727"/>
                  </a:lnTo>
                  <a:lnTo>
                    <a:pt x="0" y="4801"/>
                  </a:lnTo>
                  <a:lnTo>
                    <a:pt x="4805" y="0"/>
                  </a:lnTo>
                  <a:lnTo>
                    <a:pt x="1072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0" name="object 7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6388" y="3307877"/>
              <a:ext cx="1611318" cy="1881925"/>
            </a:xfrm>
            <a:prstGeom prst="rect">
              <a:avLst/>
            </a:prstGeom>
          </p:spPr>
        </p:pic>
        <p:sp>
          <p:nvSpPr>
            <p:cNvPr id="711" name="object 7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55217" y="3723699"/>
              <a:ext cx="195580" cy="1326515"/>
            </a:xfrm>
            <a:custGeom>
              <a:avLst/>
              <a:gdLst/>
              <a:ahLst/>
              <a:cxnLst/>
              <a:rect l="l" t="t" r="r" b="b"/>
              <a:pathLst>
                <a:path w="195580" h="1326514">
                  <a:moveTo>
                    <a:pt x="194997" y="0"/>
                  </a:moveTo>
                  <a:lnTo>
                    <a:pt x="0" y="0"/>
                  </a:lnTo>
                  <a:lnTo>
                    <a:pt x="0" y="1325984"/>
                  </a:lnTo>
                  <a:lnTo>
                    <a:pt x="194997" y="1325984"/>
                  </a:lnTo>
                  <a:lnTo>
                    <a:pt x="19499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55217" y="3723699"/>
              <a:ext cx="195580" cy="1326515"/>
            </a:xfrm>
            <a:custGeom>
              <a:avLst/>
              <a:gdLst/>
              <a:ahLst/>
              <a:cxnLst/>
              <a:rect l="l" t="t" r="r" b="b"/>
              <a:pathLst>
                <a:path w="195580" h="1326514">
                  <a:moveTo>
                    <a:pt x="194997" y="0"/>
                  </a:moveTo>
                  <a:lnTo>
                    <a:pt x="0" y="0"/>
                  </a:lnTo>
                  <a:lnTo>
                    <a:pt x="0" y="1325984"/>
                  </a:lnTo>
                  <a:lnTo>
                    <a:pt x="194997" y="1325984"/>
                  </a:lnTo>
                  <a:lnTo>
                    <a:pt x="1949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596" y="5056455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162496" y="0"/>
                  </a:moveTo>
                  <a:lnTo>
                    <a:pt x="119298" y="5804"/>
                  </a:lnTo>
                  <a:lnTo>
                    <a:pt x="80481" y="22185"/>
                  </a:lnTo>
                  <a:lnTo>
                    <a:pt x="47594" y="47594"/>
                  </a:lnTo>
                  <a:lnTo>
                    <a:pt x="22185" y="80482"/>
                  </a:lnTo>
                  <a:lnTo>
                    <a:pt x="5804" y="119299"/>
                  </a:lnTo>
                  <a:lnTo>
                    <a:pt x="0" y="162497"/>
                  </a:lnTo>
                  <a:lnTo>
                    <a:pt x="5804" y="205695"/>
                  </a:lnTo>
                  <a:lnTo>
                    <a:pt x="22185" y="244512"/>
                  </a:lnTo>
                  <a:lnTo>
                    <a:pt x="47594" y="277400"/>
                  </a:lnTo>
                  <a:lnTo>
                    <a:pt x="80481" y="302808"/>
                  </a:lnTo>
                  <a:lnTo>
                    <a:pt x="119298" y="319189"/>
                  </a:lnTo>
                  <a:lnTo>
                    <a:pt x="162496" y="324994"/>
                  </a:lnTo>
                  <a:lnTo>
                    <a:pt x="205694" y="319189"/>
                  </a:lnTo>
                  <a:lnTo>
                    <a:pt x="244511" y="302808"/>
                  </a:lnTo>
                  <a:lnTo>
                    <a:pt x="277398" y="277400"/>
                  </a:lnTo>
                  <a:lnTo>
                    <a:pt x="302807" y="244512"/>
                  </a:lnTo>
                  <a:lnTo>
                    <a:pt x="319188" y="205695"/>
                  </a:lnTo>
                  <a:lnTo>
                    <a:pt x="324993" y="162497"/>
                  </a:lnTo>
                  <a:lnTo>
                    <a:pt x="319188" y="119299"/>
                  </a:lnTo>
                  <a:lnTo>
                    <a:pt x="302807" y="80482"/>
                  </a:lnTo>
                  <a:lnTo>
                    <a:pt x="277398" y="47594"/>
                  </a:lnTo>
                  <a:lnTo>
                    <a:pt x="244511" y="22185"/>
                  </a:lnTo>
                  <a:lnTo>
                    <a:pt x="205694" y="5804"/>
                  </a:lnTo>
                  <a:lnTo>
                    <a:pt x="16249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596" y="5056455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20" h="325120">
                  <a:moveTo>
                    <a:pt x="162496" y="0"/>
                  </a:moveTo>
                  <a:lnTo>
                    <a:pt x="205694" y="5804"/>
                  </a:lnTo>
                  <a:lnTo>
                    <a:pt x="244511" y="22185"/>
                  </a:lnTo>
                  <a:lnTo>
                    <a:pt x="277398" y="47594"/>
                  </a:lnTo>
                  <a:lnTo>
                    <a:pt x="302807" y="80482"/>
                  </a:lnTo>
                  <a:lnTo>
                    <a:pt x="319188" y="119299"/>
                  </a:lnTo>
                  <a:lnTo>
                    <a:pt x="324993" y="162497"/>
                  </a:lnTo>
                  <a:lnTo>
                    <a:pt x="319188" y="205695"/>
                  </a:lnTo>
                  <a:lnTo>
                    <a:pt x="302807" y="244512"/>
                  </a:lnTo>
                  <a:lnTo>
                    <a:pt x="277398" y="277400"/>
                  </a:lnTo>
                  <a:lnTo>
                    <a:pt x="244511" y="302808"/>
                  </a:lnTo>
                  <a:lnTo>
                    <a:pt x="205694" y="319189"/>
                  </a:lnTo>
                  <a:lnTo>
                    <a:pt x="162496" y="324994"/>
                  </a:lnTo>
                  <a:lnTo>
                    <a:pt x="119298" y="319189"/>
                  </a:lnTo>
                  <a:lnTo>
                    <a:pt x="80481" y="302808"/>
                  </a:lnTo>
                  <a:lnTo>
                    <a:pt x="47594" y="277400"/>
                  </a:lnTo>
                  <a:lnTo>
                    <a:pt x="22185" y="244512"/>
                  </a:lnTo>
                  <a:lnTo>
                    <a:pt x="5804" y="205695"/>
                  </a:lnTo>
                  <a:lnTo>
                    <a:pt x="0" y="162497"/>
                  </a:lnTo>
                  <a:lnTo>
                    <a:pt x="5804" y="119299"/>
                  </a:lnTo>
                  <a:lnTo>
                    <a:pt x="22185" y="80482"/>
                  </a:lnTo>
                  <a:lnTo>
                    <a:pt x="47594" y="47594"/>
                  </a:lnTo>
                  <a:lnTo>
                    <a:pt x="80481" y="22185"/>
                  </a:lnTo>
                  <a:lnTo>
                    <a:pt x="119298" y="5804"/>
                  </a:lnTo>
                  <a:lnTo>
                    <a:pt x="1624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2762" y="1424746"/>
              <a:ext cx="1641690" cy="687024"/>
            </a:xfrm>
            <a:prstGeom prst="rect">
              <a:avLst/>
            </a:prstGeom>
          </p:spPr>
        </p:pic>
        <p:pic>
          <p:nvPicPr>
            <p:cNvPr id="716" name="object 7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14094" y="5101448"/>
              <a:ext cx="227981" cy="247331"/>
            </a:xfrm>
            <a:prstGeom prst="rect">
              <a:avLst/>
            </a:prstGeom>
          </p:spPr>
        </p:pic>
        <p:sp>
          <p:nvSpPr>
            <p:cNvPr id="717" name="object 7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3" y="0"/>
                  </a:moveTo>
                  <a:lnTo>
                    <a:pt x="22179" y="0"/>
                  </a:lnTo>
                  <a:lnTo>
                    <a:pt x="13567" y="1749"/>
                  </a:lnTo>
                  <a:lnTo>
                    <a:pt x="6514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58"/>
                  </a:lnTo>
                  <a:lnTo>
                    <a:pt x="1749" y="289570"/>
                  </a:lnTo>
                  <a:lnTo>
                    <a:pt x="6514" y="296622"/>
                  </a:lnTo>
                  <a:lnTo>
                    <a:pt x="13567" y="301387"/>
                  </a:lnTo>
                  <a:lnTo>
                    <a:pt x="22179" y="303137"/>
                  </a:lnTo>
                  <a:lnTo>
                    <a:pt x="103513" y="303137"/>
                  </a:lnTo>
                  <a:lnTo>
                    <a:pt x="112126" y="301387"/>
                  </a:lnTo>
                  <a:lnTo>
                    <a:pt x="119177" y="296622"/>
                  </a:lnTo>
                  <a:lnTo>
                    <a:pt x="123941" y="289570"/>
                  </a:lnTo>
                  <a:lnTo>
                    <a:pt x="125690" y="280958"/>
                  </a:lnTo>
                  <a:lnTo>
                    <a:pt x="125690" y="22179"/>
                  </a:lnTo>
                  <a:lnTo>
                    <a:pt x="123941" y="13566"/>
                  </a:lnTo>
                  <a:lnTo>
                    <a:pt x="119177" y="6514"/>
                  </a:lnTo>
                  <a:lnTo>
                    <a:pt x="112126" y="1749"/>
                  </a:lnTo>
                  <a:lnTo>
                    <a:pt x="103513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9" y="0"/>
                  </a:moveTo>
                  <a:lnTo>
                    <a:pt x="103513" y="0"/>
                  </a:lnTo>
                  <a:lnTo>
                    <a:pt x="112126" y="1749"/>
                  </a:lnTo>
                  <a:lnTo>
                    <a:pt x="119177" y="6514"/>
                  </a:lnTo>
                  <a:lnTo>
                    <a:pt x="123941" y="13566"/>
                  </a:lnTo>
                  <a:lnTo>
                    <a:pt x="125690" y="22179"/>
                  </a:lnTo>
                  <a:lnTo>
                    <a:pt x="125690" y="280958"/>
                  </a:lnTo>
                  <a:lnTo>
                    <a:pt x="123941" y="289570"/>
                  </a:lnTo>
                  <a:lnTo>
                    <a:pt x="119177" y="296622"/>
                  </a:lnTo>
                  <a:lnTo>
                    <a:pt x="112126" y="301387"/>
                  </a:lnTo>
                  <a:lnTo>
                    <a:pt x="103513" y="303137"/>
                  </a:lnTo>
                  <a:lnTo>
                    <a:pt x="22179" y="303137"/>
                  </a:lnTo>
                  <a:lnTo>
                    <a:pt x="13567" y="301387"/>
                  </a:lnTo>
                  <a:lnTo>
                    <a:pt x="6514" y="296622"/>
                  </a:lnTo>
                  <a:lnTo>
                    <a:pt x="1749" y="289570"/>
                  </a:lnTo>
                  <a:lnTo>
                    <a:pt x="0" y="280958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4" y="6514"/>
                  </a:lnTo>
                  <a:lnTo>
                    <a:pt x="13567" y="1749"/>
                  </a:lnTo>
                  <a:lnTo>
                    <a:pt x="2217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1" y="0"/>
                  </a:moveTo>
                  <a:lnTo>
                    <a:pt x="22176" y="0"/>
                  </a:lnTo>
                  <a:lnTo>
                    <a:pt x="13564" y="1749"/>
                  </a:lnTo>
                  <a:lnTo>
                    <a:pt x="6513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58"/>
                  </a:lnTo>
                  <a:lnTo>
                    <a:pt x="1749" y="289570"/>
                  </a:lnTo>
                  <a:lnTo>
                    <a:pt x="6513" y="296622"/>
                  </a:lnTo>
                  <a:lnTo>
                    <a:pt x="13564" y="301387"/>
                  </a:lnTo>
                  <a:lnTo>
                    <a:pt x="22176" y="303137"/>
                  </a:lnTo>
                  <a:lnTo>
                    <a:pt x="103511" y="303137"/>
                  </a:lnTo>
                  <a:lnTo>
                    <a:pt x="112122" y="301387"/>
                  </a:lnTo>
                  <a:lnTo>
                    <a:pt x="119173" y="296622"/>
                  </a:lnTo>
                  <a:lnTo>
                    <a:pt x="123937" y="289570"/>
                  </a:lnTo>
                  <a:lnTo>
                    <a:pt x="125686" y="280958"/>
                  </a:lnTo>
                  <a:lnTo>
                    <a:pt x="125686" y="22179"/>
                  </a:lnTo>
                  <a:lnTo>
                    <a:pt x="123937" y="13566"/>
                  </a:lnTo>
                  <a:lnTo>
                    <a:pt x="119173" y="6514"/>
                  </a:lnTo>
                  <a:lnTo>
                    <a:pt x="112122" y="1749"/>
                  </a:lnTo>
                  <a:lnTo>
                    <a:pt x="103511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4924192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6" y="0"/>
                  </a:moveTo>
                  <a:lnTo>
                    <a:pt x="103511" y="0"/>
                  </a:lnTo>
                  <a:lnTo>
                    <a:pt x="112122" y="1749"/>
                  </a:lnTo>
                  <a:lnTo>
                    <a:pt x="119173" y="6514"/>
                  </a:lnTo>
                  <a:lnTo>
                    <a:pt x="123937" y="13566"/>
                  </a:lnTo>
                  <a:lnTo>
                    <a:pt x="125686" y="22179"/>
                  </a:lnTo>
                  <a:lnTo>
                    <a:pt x="125686" y="280958"/>
                  </a:lnTo>
                  <a:lnTo>
                    <a:pt x="123937" y="289570"/>
                  </a:lnTo>
                  <a:lnTo>
                    <a:pt x="119173" y="296622"/>
                  </a:lnTo>
                  <a:lnTo>
                    <a:pt x="112122" y="301387"/>
                  </a:lnTo>
                  <a:lnTo>
                    <a:pt x="103511" y="303137"/>
                  </a:lnTo>
                  <a:lnTo>
                    <a:pt x="22176" y="303137"/>
                  </a:lnTo>
                  <a:lnTo>
                    <a:pt x="13564" y="301387"/>
                  </a:lnTo>
                  <a:lnTo>
                    <a:pt x="6513" y="296622"/>
                  </a:lnTo>
                  <a:lnTo>
                    <a:pt x="1749" y="289570"/>
                  </a:lnTo>
                  <a:lnTo>
                    <a:pt x="0" y="280958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3" y="6514"/>
                  </a:lnTo>
                  <a:lnTo>
                    <a:pt x="13564" y="1749"/>
                  </a:lnTo>
                  <a:lnTo>
                    <a:pt x="2217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3" y="0"/>
                  </a:moveTo>
                  <a:lnTo>
                    <a:pt x="22179" y="0"/>
                  </a:lnTo>
                  <a:lnTo>
                    <a:pt x="13567" y="1749"/>
                  </a:lnTo>
                  <a:lnTo>
                    <a:pt x="6514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62"/>
                  </a:lnTo>
                  <a:lnTo>
                    <a:pt x="1749" y="289574"/>
                  </a:lnTo>
                  <a:lnTo>
                    <a:pt x="6514" y="296626"/>
                  </a:lnTo>
                  <a:lnTo>
                    <a:pt x="13567" y="301391"/>
                  </a:lnTo>
                  <a:lnTo>
                    <a:pt x="22179" y="303141"/>
                  </a:lnTo>
                  <a:lnTo>
                    <a:pt x="103513" y="303141"/>
                  </a:lnTo>
                  <a:lnTo>
                    <a:pt x="112126" y="301391"/>
                  </a:lnTo>
                  <a:lnTo>
                    <a:pt x="119177" y="296626"/>
                  </a:lnTo>
                  <a:lnTo>
                    <a:pt x="123941" y="289574"/>
                  </a:lnTo>
                  <a:lnTo>
                    <a:pt x="125690" y="280962"/>
                  </a:lnTo>
                  <a:lnTo>
                    <a:pt x="125690" y="22179"/>
                  </a:lnTo>
                  <a:lnTo>
                    <a:pt x="123941" y="13566"/>
                  </a:lnTo>
                  <a:lnTo>
                    <a:pt x="119177" y="6514"/>
                  </a:lnTo>
                  <a:lnTo>
                    <a:pt x="112126" y="1749"/>
                  </a:lnTo>
                  <a:lnTo>
                    <a:pt x="103513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5426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9" y="0"/>
                  </a:moveTo>
                  <a:lnTo>
                    <a:pt x="103513" y="0"/>
                  </a:lnTo>
                  <a:lnTo>
                    <a:pt x="112126" y="1749"/>
                  </a:lnTo>
                  <a:lnTo>
                    <a:pt x="119177" y="6514"/>
                  </a:lnTo>
                  <a:lnTo>
                    <a:pt x="123941" y="13566"/>
                  </a:lnTo>
                  <a:lnTo>
                    <a:pt x="125690" y="22179"/>
                  </a:lnTo>
                  <a:lnTo>
                    <a:pt x="125690" y="280962"/>
                  </a:lnTo>
                  <a:lnTo>
                    <a:pt x="123941" y="289574"/>
                  </a:lnTo>
                  <a:lnTo>
                    <a:pt x="119177" y="296626"/>
                  </a:lnTo>
                  <a:lnTo>
                    <a:pt x="112126" y="301391"/>
                  </a:lnTo>
                  <a:lnTo>
                    <a:pt x="103513" y="303141"/>
                  </a:lnTo>
                  <a:lnTo>
                    <a:pt x="22179" y="303141"/>
                  </a:lnTo>
                  <a:lnTo>
                    <a:pt x="13567" y="301391"/>
                  </a:lnTo>
                  <a:lnTo>
                    <a:pt x="6514" y="296626"/>
                  </a:lnTo>
                  <a:lnTo>
                    <a:pt x="1749" y="289574"/>
                  </a:lnTo>
                  <a:lnTo>
                    <a:pt x="0" y="280962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4" y="6514"/>
                  </a:lnTo>
                  <a:lnTo>
                    <a:pt x="13567" y="1749"/>
                  </a:lnTo>
                  <a:lnTo>
                    <a:pt x="2217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103511" y="0"/>
                  </a:moveTo>
                  <a:lnTo>
                    <a:pt x="22176" y="0"/>
                  </a:lnTo>
                  <a:lnTo>
                    <a:pt x="13564" y="1749"/>
                  </a:lnTo>
                  <a:lnTo>
                    <a:pt x="6513" y="6514"/>
                  </a:lnTo>
                  <a:lnTo>
                    <a:pt x="1749" y="13566"/>
                  </a:lnTo>
                  <a:lnTo>
                    <a:pt x="0" y="22179"/>
                  </a:lnTo>
                  <a:lnTo>
                    <a:pt x="0" y="280962"/>
                  </a:lnTo>
                  <a:lnTo>
                    <a:pt x="1749" y="289574"/>
                  </a:lnTo>
                  <a:lnTo>
                    <a:pt x="6513" y="296626"/>
                  </a:lnTo>
                  <a:lnTo>
                    <a:pt x="13564" y="301391"/>
                  </a:lnTo>
                  <a:lnTo>
                    <a:pt x="22176" y="303141"/>
                  </a:lnTo>
                  <a:lnTo>
                    <a:pt x="103511" y="303141"/>
                  </a:lnTo>
                  <a:lnTo>
                    <a:pt x="112122" y="301391"/>
                  </a:lnTo>
                  <a:lnTo>
                    <a:pt x="119173" y="296626"/>
                  </a:lnTo>
                  <a:lnTo>
                    <a:pt x="123937" y="289574"/>
                  </a:lnTo>
                  <a:lnTo>
                    <a:pt x="125686" y="280962"/>
                  </a:lnTo>
                  <a:lnTo>
                    <a:pt x="125686" y="22179"/>
                  </a:lnTo>
                  <a:lnTo>
                    <a:pt x="123937" y="13566"/>
                  </a:lnTo>
                  <a:lnTo>
                    <a:pt x="119173" y="6514"/>
                  </a:lnTo>
                  <a:lnTo>
                    <a:pt x="112122" y="1749"/>
                  </a:lnTo>
                  <a:lnTo>
                    <a:pt x="103511" y="0"/>
                  </a:lnTo>
                  <a:close/>
                </a:path>
              </a:pathLst>
            </a:custGeom>
            <a:solidFill>
              <a:srgbClr val="6868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53" y="3755999"/>
              <a:ext cx="125730" cy="303530"/>
            </a:xfrm>
            <a:custGeom>
              <a:avLst/>
              <a:gdLst/>
              <a:ahLst/>
              <a:cxnLst/>
              <a:rect l="l" t="t" r="r" b="b"/>
              <a:pathLst>
                <a:path w="125729" h="303529">
                  <a:moveTo>
                    <a:pt x="22176" y="0"/>
                  </a:moveTo>
                  <a:lnTo>
                    <a:pt x="103511" y="0"/>
                  </a:lnTo>
                  <a:lnTo>
                    <a:pt x="112122" y="1749"/>
                  </a:lnTo>
                  <a:lnTo>
                    <a:pt x="119173" y="6514"/>
                  </a:lnTo>
                  <a:lnTo>
                    <a:pt x="123937" y="13566"/>
                  </a:lnTo>
                  <a:lnTo>
                    <a:pt x="125686" y="22179"/>
                  </a:lnTo>
                  <a:lnTo>
                    <a:pt x="125686" y="280962"/>
                  </a:lnTo>
                  <a:lnTo>
                    <a:pt x="123937" y="289574"/>
                  </a:lnTo>
                  <a:lnTo>
                    <a:pt x="119173" y="296626"/>
                  </a:lnTo>
                  <a:lnTo>
                    <a:pt x="112122" y="301391"/>
                  </a:lnTo>
                  <a:lnTo>
                    <a:pt x="103511" y="303141"/>
                  </a:lnTo>
                  <a:lnTo>
                    <a:pt x="22176" y="303141"/>
                  </a:lnTo>
                  <a:lnTo>
                    <a:pt x="13564" y="301391"/>
                  </a:lnTo>
                  <a:lnTo>
                    <a:pt x="6513" y="296626"/>
                  </a:lnTo>
                  <a:lnTo>
                    <a:pt x="1749" y="289574"/>
                  </a:lnTo>
                  <a:lnTo>
                    <a:pt x="0" y="280962"/>
                  </a:lnTo>
                  <a:lnTo>
                    <a:pt x="0" y="22179"/>
                  </a:lnTo>
                  <a:lnTo>
                    <a:pt x="1749" y="13566"/>
                  </a:lnTo>
                  <a:lnTo>
                    <a:pt x="6513" y="6514"/>
                  </a:lnTo>
                  <a:lnTo>
                    <a:pt x="13564" y="1749"/>
                  </a:lnTo>
                  <a:lnTo>
                    <a:pt x="2217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7572" y="3484427"/>
              <a:ext cx="1144905" cy="1908175"/>
            </a:xfrm>
            <a:custGeom>
              <a:avLst/>
              <a:gdLst/>
              <a:ahLst/>
              <a:cxnLst/>
              <a:rect l="l" t="t" r="r" b="b"/>
              <a:pathLst>
                <a:path w="1144904" h="1908175">
                  <a:moveTo>
                    <a:pt x="623363" y="0"/>
                  </a:moveTo>
                  <a:lnTo>
                    <a:pt x="572243" y="108"/>
                  </a:lnTo>
                  <a:lnTo>
                    <a:pt x="521123" y="1133"/>
                  </a:lnTo>
                  <a:lnTo>
                    <a:pt x="470002" y="3039"/>
                  </a:lnTo>
                  <a:lnTo>
                    <a:pt x="418882" y="5792"/>
                  </a:lnTo>
                  <a:lnTo>
                    <a:pt x="367762" y="9358"/>
                  </a:lnTo>
                  <a:lnTo>
                    <a:pt x="316642" y="13702"/>
                  </a:lnTo>
                  <a:lnTo>
                    <a:pt x="265521" y="18790"/>
                  </a:lnTo>
                  <a:lnTo>
                    <a:pt x="214401" y="24588"/>
                  </a:lnTo>
                  <a:lnTo>
                    <a:pt x="163281" y="31062"/>
                  </a:lnTo>
                  <a:lnTo>
                    <a:pt x="112161" y="38176"/>
                  </a:lnTo>
                  <a:lnTo>
                    <a:pt x="61041" y="45897"/>
                  </a:lnTo>
                  <a:lnTo>
                    <a:pt x="0" y="747850"/>
                  </a:lnTo>
                  <a:lnTo>
                    <a:pt x="0" y="1831296"/>
                  </a:lnTo>
                  <a:lnTo>
                    <a:pt x="49760" y="1844713"/>
                  </a:lnTo>
                  <a:lnTo>
                    <a:pt x="99520" y="1856778"/>
                  </a:lnTo>
                  <a:lnTo>
                    <a:pt x="149280" y="1867511"/>
                  </a:lnTo>
                  <a:lnTo>
                    <a:pt x="199041" y="1876930"/>
                  </a:lnTo>
                  <a:lnTo>
                    <a:pt x="248801" y="1885054"/>
                  </a:lnTo>
                  <a:lnTo>
                    <a:pt x="298561" y="1891902"/>
                  </a:lnTo>
                  <a:lnTo>
                    <a:pt x="348321" y="1897493"/>
                  </a:lnTo>
                  <a:lnTo>
                    <a:pt x="398082" y="1901845"/>
                  </a:lnTo>
                  <a:lnTo>
                    <a:pt x="447842" y="1904977"/>
                  </a:lnTo>
                  <a:lnTo>
                    <a:pt x="497602" y="1906909"/>
                  </a:lnTo>
                  <a:lnTo>
                    <a:pt x="547362" y="1907658"/>
                  </a:lnTo>
                  <a:lnTo>
                    <a:pt x="597123" y="1907244"/>
                  </a:lnTo>
                  <a:lnTo>
                    <a:pt x="646883" y="1905686"/>
                  </a:lnTo>
                  <a:lnTo>
                    <a:pt x="696643" y="1903002"/>
                  </a:lnTo>
                  <a:lnTo>
                    <a:pt x="746403" y="1899211"/>
                  </a:lnTo>
                  <a:lnTo>
                    <a:pt x="796164" y="1894332"/>
                  </a:lnTo>
                  <a:lnTo>
                    <a:pt x="845924" y="1888384"/>
                  </a:lnTo>
                  <a:lnTo>
                    <a:pt x="895684" y="1881386"/>
                  </a:lnTo>
                  <a:lnTo>
                    <a:pt x="945444" y="1873356"/>
                  </a:lnTo>
                  <a:lnTo>
                    <a:pt x="995205" y="1864313"/>
                  </a:lnTo>
                  <a:lnTo>
                    <a:pt x="1044965" y="1854277"/>
                  </a:lnTo>
                  <a:lnTo>
                    <a:pt x="1094725" y="1843265"/>
                  </a:lnTo>
                  <a:lnTo>
                    <a:pt x="1144485" y="1831296"/>
                  </a:lnTo>
                  <a:lnTo>
                    <a:pt x="1144485" y="732590"/>
                  </a:lnTo>
                  <a:lnTo>
                    <a:pt x="1083448" y="45897"/>
                  </a:lnTo>
                  <a:lnTo>
                    <a:pt x="1032327" y="36219"/>
                  </a:lnTo>
                  <a:lnTo>
                    <a:pt x="981207" y="27765"/>
                  </a:lnTo>
                  <a:lnTo>
                    <a:pt x="930086" y="20501"/>
                  </a:lnTo>
                  <a:lnTo>
                    <a:pt x="878966" y="14394"/>
                  </a:lnTo>
                  <a:lnTo>
                    <a:pt x="827845" y="9409"/>
                  </a:lnTo>
                  <a:lnTo>
                    <a:pt x="776725" y="5511"/>
                  </a:lnTo>
                  <a:lnTo>
                    <a:pt x="725604" y="2667"/>
                  </a:lnTo>
                  <a:lnTo>
                    <a:pt x="674484" y="841"/>
                  </a:lnTo>
                  <a:lnTo>
                    <a:pt x="6233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7572" y="3484427"/>
              <a:ext cx="1144905" cy="1908175"/>
            </a:xfrm>
            <a:custGeom>
              <a:avLst/>
              <a:gdLst/>
              <a:ahLst/>
              <a:cxnLst/>
              <a:rect l="l" t="t" r="r" b="b"/>
              <a:pathLst>
                <a:path w="1144904" h="1908175">
                  <a:moveTo>
                    <a:pt x="61041" y="45897"/>
                  </a:moveTo>
                  <a:lnTo>
                    <a:pt x="112161" y="38176"/>
                  </a:lnTo>
                  <a:lnTo>
                    <a:pt x="163281" y="31062"/>
                  </a:lnTo>
                  <a:lnTo>
                    <a:pt x="214401" y="24588"/>
                  </a:lnTo>
                  <a:lnTo>
                    <a:pt x="265521" y="18790"/>
                  </a:lnTo>
                  <a:lnTo>
                    <a:pt x="316642" y="13702"/>
                  </a:lnTo>
                  <a:lnTo>
                    <a:pt x="367762" y="9358"/>
                  </a:lnTo>
                  <a:lnTo>
                    <a:pt x="418882" y="5792"/>
                  </a:lnTo>
                  <a:lnTo>
                    <a:pt x="470002" y="3039"/>
                  </a:lnTo>
                  <a:lnTo>
                    <a:pt x="521123" y="1133"/>
                  </a:lnTo>
                  <a:lnTo>
                    <a:pt x="572243" y="108"/>
                  </a:lnTo>
                  <a:lnTo>
                    <a:pt x="623363" y="0"/>
                  </a:lnTo>
                  <a:lnTo>
                    <a:pt x="674484" y="841"/>
                  </a:lnTo>
                  <a:lnTo>
                    <a:pt x="725604" y="2667"/>
                  </a:lnTo>
                  <a:lnTo>
                    <a:pt x="776725" y="5511"/>
                  </a:lnTo>
                  <a:lnTo>
                    <a:pt x="827845" y="9409"/>
                  </a:lnTo>
                  <a:lnTo>
                    <a:pt x="878966" y="14394"/>
                  </a:lnTo>
                  <a:lnTo>
                    <a:pt x="930086" y="20501"/>
                  </a:lnTo>
                  <a:lnTo>
                    <a:pt x="981207" y="27765"/>
                  </a:lnTo>
                  <a:lnTo>
                    <a:pt x="1032327" y="36219"/>
                  </a:lnTo>
                  <a:lnTo>
                    <a:pt x="1083448" y="45897"/>
                  </a:lnTo>
                  <a:lnTo>
                    <a:pt x="1087807" y="94947"/>
                  </a:lnTo>
                  <a:lnTo>
                    <a:pt x="1092167" y="143997"/>
                  </a:lnTo>
                  <a:lnTo>
                    <a:pt x="1096526" y="193047"/>
                  </a:lnTo>
                  <a:lnTo>
                    <a:pt x="1100886" y="242096"/>
                  </a:lnTo>
                  <a:lnTo>
                    <a:pt x="1105246" y="291146"/>
                  </a:lnTo>
                  <a:lnTo>
                    <a:pt x="1109605" y="340195"/>
                  </a:lnTo>
                  <a:lnTo>
                    <a:pt x="1113965" y="389244"/>
                  </a:lnTo>
                  <a:lnTo>
                    <a:pt x="1118325" y="438294"/>
                  </a:lnTo>
                  <a:lnTo>
                    <a:pt x="1122685" y="487343"/>
                  </a:lnTo>
                  <a:lnTo>
                    <a:pt x="1127045" y="536392"/>
                  </a:lnTo>
                  <a:lnTo>
                    <a:pt x="1131405" y="585442"/>
                  </a:lnTo>
                  <a:lnTo>
                    <a:pt x="1135765" y="634491"/>
                  </a:lnTo>
                  <a:lnTo>
                    <a:pt x="1140125" y="683541"/>
                  </a:lnTo>
                  <a:lnTo>
                    <a:pt x="1144485" y="732590"/>
                  </a:lnTo>
                  <a:lnTo>
                    <a:pt x="1144485" y="782531"/>
                  </a:lnTo>
                  <a:lnTo>
                    <a:pt x="1144485" y="832472"/>
                  </a:lnTo>
                  <a:lnTo>
                    <a:pt x="1144485" y="1831296"/>
                  </a:lnTo>
                  <a:lnTo>
                    <a:pt x="1094725" y="1843265"/>
                  </a:lnTo>
                  <a:lnTo>
                    <a:pt x="1044965" y="1854277"/>
                  </a:lnTo>
                  <a:lnTo>
                    <a:pt x="995205" y="1864313"/>
                  </a:lnTo>
                  <a:lnTo>
                    <a:pt x="945444" y="1873356"/>
                  </a:lnTo>
                  <a:lnTo>
                    <a:pt x="895684" y="1881386"/>
                  </a:lnTo>
                  <a:lnTo>
                    <a:pt x="845924" y="1888384"/>
                  </a:lnTo>
                  <a:lnTo>
                    <a:pt x="796164" y="1894332"/>
                  </a:lnTo>
                  <a:lnTo>
                    <a:pt x="746403" y="1899211"/>
                  </a:lnTo>
                  <a:lnTo>
                    <a:pt x="696643" y="1903002"/>
                  </a:lnTo>
                  <a:lnTo>
                    <a:pt x="646883" y="1905686"/>
                  </a:lnTo>
                  <a:lnTo>
                    <a:pt x="597123" y="1907244"/>
                  </a:lnTo>
                  <a:lnTo>
                    <a:pt x="547362" y="1907658"/>
                  </a:lnTo>
                  <a:lnTo>
                    <a:pt x="497602" y="1906909"/>
                  </a:lnTo>
                  <a:lnTo>
                    <a:pt x="447842" y="1904977"/>
                  </a:lnTo>
                  <a:lnTo>
                    <a:pt x="398082" y="1901845"/>
                  </a:lnTo>
                  <a:lnTo>
                    <a:pt x="348321" y="1897493"/>
                  </a:lnTo>
                  <a:lnTo>
                    <a:pt x="298561" y="1891902"/>
                  </a:lnTo>
                  <a:lnTo>
                    <a:pt x="248801" y="1885054"/>
                  </a:lnTo>
                  <a:lnTo>
                    <a:pt x="199041" y="1876930"/>
                  </a:lnTo>
                  <a:lnTo>
                    <a:pt x="149280" y="1867511"/>
                  </a:lnTo>
                  <a:lnTo>
                    <a:pt x="99520" y="1856778"/>
                  </a:lnTo>
                  <a:lnTo>
                    <a:pt x="49760" y="1844713"/>
                  </a:lnTo>
                  <a:lnTo>
                    <a:pt x="0" y="1831296"/>
                  </a:lnTo>
                  <a:lnTo>
                    <a:pt x="0" y="1779704"/>
                  </a:lnTo>
                  <a:lnTo>
                    <a:pt x="0" y="1728111"/>
                  </a:lnTo>
                  <a:lnTo>
                    <a:pt x="0" y="747850"/>
                  </a:lnTo>
                  <a:lnTo>
                    <a:pt x="4360" y="697711"/>
                  </a:lnTo>
                  <a:lnTo>
                    <a:pt x="8720" y="647571"/>
                  </a:lnTo>
                  <a:lnTo>
                    <a:pt x="13080" y="597432"/>
                  </a:lnTo>
                  <a:lnTo>
                    <a:pt x="17440" y="547293"/>
                  </a:lnTo>
                  <a:lnTo>
                    <a:pt x="21800" y="497153"/>
                  </a:lnTo>
                  <a:lnTo>
                    <a:pt x="26160" y="447014"/>
                  </a:lnTo>
                  <a:lnTo>
                    <a:pt x="30520" y="396874"/>
                  </a:lnTo>
                  <a:lnTo>
                    <a:pt x="34880" y="346735"/>
                  </a:lnTo>
                  <a:lnTo>
                    <a:pt x="39240" y="296596"/>
                  </a:lnTo>
                  <a:lnTo>
                    <a:pt x="43600" y="246456"/>
                  </a:lnTo>
                  <a:lnTo>
                    <a:pt x="47960" y="196317"/>
                  </a:lnTo>
                  <a:lnTo>
                    <a:pt x="52320" y="146177"/>
                  </a:lnTo>
                  <a:lnTo>
                    <a:pt x="56681" y="96037"/>
                  </a:lnTo>
                  <a:lnTo>
                    <a:pt x="61041" y="4589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5331" y="3441169"/>
              <a:ext cx="1139190" cy="266065"/>
            </a:xfrm>
            <a:custGeom>
              <a:avLst/>
              <a:gdLst/>
              <a:ahLst/>
              <a:cxnLst/>
              <a:rect l="l" t="t" r="r" b="b"/>
              <a:pathLst>
                <a:path w="1139190" h="266064">
                  <a:moveTo>
                    <a:pt x="568556" y="0"/>
                  </a:moveTo>
                  <a:lnTo>
                    <a:pt x="519004" y="84"/>
                  </a:lnTo>
                  <a:lnTo>
                    <a:pt x="469452" y="880"/>
                  </a:lnTo>
                  <a:lnTo>
                    <a:pt x="419899" y="2401"/>
                  </a:lnTo>
                  <a:lnTo>
                    <a:pt x="370347" y="4657"/>
                  </a:lnTo>
                  <a:lnTo>
                    <a:pt x="320795" y="7661"/>
                  </a:lnTo>
                  <a:lnTo>
                    <a:pt x="271244" y="11424"/>
                  </a:lnTo>
                  <a:lnTo>
                    <a:pt x="221692" y="15959"/>
                  </a:lnTo>
                  <a:lnTo>
                    <a:pt x="172140" y="21277"/>
                  </a:lnTo>
                  <a:lnTo>
                    <a:pt x="122589" y="27390"/>
                  </a:lnTo>
                  <a:lnTo>
                    <a:pt x="73037" y="34309"/>
                  </a:lnTo>
                  <a:lnTo>
                    <a:pt x="38768" y="52107"/>
                  </a:lnTo>
                  <a:lnTo>
                    <a:pt x="0" y="242814"/>
                  </a:lnTo>
                  <a:lnTo>
                    <a:pt x="8722" y="247739"/>
                  </a:lnTo>
                  <a:lnTo>
                    <a:pt x="28005" y="257798"/>
                  </a:lnTo>
                  <a:lnTo>
                    <a:pt x="47517" y="265910"/>
                  </a:lnTo>
                  <a:lnTo>
                    <a:pt x="56930" y="264998"/>
                  </a:lnTo>
                  <a:lnTo>
                    <a:pt x="75283" y="109729"/>
                  </a:lnTo>
                  <a:lnTo>
                    <a:pt x="124930" y="102432"/>
                  </a:lnTo>
                  <a:lnTo>
                    <a:pt x="174577" y="95945"/>
                  </a:lnTo>
                  <a:lnTo>
                    <a:pt x="224224" y="90261"/>
                  </a:lnTo>
                  <a:lnTo>
                    <a:pt x="273871" y="85373"/>
                  </a:lnTo>
                  <a:lnTo>
                    <a:pt x="323518" y="81275"/>
                  </a:lnTo>
                  <a:lnTo>
                    <a:pt x="373165" y="77958"/>
                  </a:lnTo>
                  <a:lnTo>
                    <a:pt x="422812" y="75417"/>
                  </a:lnTo>
                  <a:lnTo>
                    <a:pt x="472459" y="73644"/>
                  </a:lnTo>
                  <a:lnTo>
                    <a:pt x="522106" y="72632"/>
                  </a:lnTo>
                  <a:lnTo>
                    <a:pt x="571753" y="72374"/>
                  </a:lnTo>
                  <a:lnTo>
                    <a:pt x="621400" y="72863"/>
                  </a:lnTo>
                  <a:lnTo>
                    <a:pt x="671047" y="74092"/>
                  </a:lnTo>
                  <a:lnTo>
                    <a:pt x="720694" y="76055"/>
                  </a:lnTo>
                  <a:lnTo>
                    <a:pt x="770341" y="78743"/>
                  </a:lnTo>
                  <a:lnTo>
                    <a:pt x="819988" y="82151"/>
                  </a:lnTo>
                  <a:lnTo>
                    <a:pt x="869635" y="86270"/>
                  </a:lnTo>
                  <a:lnTo>
                    <a:pt x="919282" y="91095"/>
                  </a:lnTo>
                  <a:lnTo>
                    <a:pt x="968930" y="96618"/>
                  </a:lnTo>
                  <a:lnTo>
                    <a:pt x="1018577" y="102831"/>
                  </a:lnTo>
                  <a:lnTo>
                    <a:pt x="1068224" y="109729"/>
                  </a:lnTo>
                  <a:lnTo>
                    <a:pt x="1084684" y="250209"/>
                  </a:lnTo>
                  <a:lnTo>
                    <a:pt x="1138615" y="242814"/>
                  </a:lnTo>
                  <a:lnTo>
                    <a:pt x="1115820" y="77038"/>
                  </a:lnTo>
                  <a:lnTo>
                    <a:pt x="1082070" y="39052"/>
                  </a:lnTo>
                  <a:lnTo>
                    <a:pt x="1014528" y="29340"/>
                  </a:lnTo>
                  <a:lnTo>
                    <a:pt x="964975" y="23546"/>
                  </a:lnTo>
                  <a:lnTo>
                    <a:pt x="915423" y="18358"/>
                  </a:lnTo>
                  <a:lnTo>
                    <a:pt x="865870" y="13788"/>
                  </a:lnTo>
                  <a:lnTo>
                    <a:pt x="816318" y="9847"/>
                  </a:lnTo>
                  <a:lnTo>
                    <a:pt x="766765" y="6548"/>
                  </a:lnTo>
                  <a:lnTo>
                    <a:pt x="717213" y="3902"/>
                  </a:lnTo>
                  <a:lnTo>
                    <a:pt x="667661" y="1920"/>
                  </a:lnTo>
                  <a:lnTo>
                    <a:pt x="618108" y="616"/>
                  </a:lnTo>
                  <a:lnTo>
                    <a:pt x="56855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5331" y="3441169"/>
              <a:ext cx="1139190" cy="266065"/>
            </a:xfrm>
            <a:custGeom>
              <a:avLst/>
              <a:gdLst/>
              <a:ahLst/>
              <a:cxnLst/>
              <a:rect l="l" t="t" r="r" b="b"/>
              <a:pathLst>
                <a:path w="1139190" h="266064">
                  <a:moveTo>
                    <a:pt x="56930" y="264998"/>
                  </a:moveTo>
                  <a:lnTo>
                    <a:pt x="61518" y="226180"/>
                  </a:lnTo>
                  <a:lnTo>
                    <a:pt x="66106" y="187364"/>
                  </a:lnTo>
                  <a:lnTo>
                    <a:pt x="70694" y="148547"/>
                  </a:lnTo>
                  <a:lnTo>
                    <a:pt x="75283" y="109729"/>
                  </a:lnTo>
                  <a:lnTo>
                    <a:pt x="124930" y="102432"/>
                  </a:lnTo>
                  <a:lnTo>
                    <a:pt x="174577" y="95945"/>
                  </a:lnTo>
                  <a:lnTo>
                    <a:pt x="224224" y="90261"/>
                  </a:lnTo>
                  <a:lnTo>
                    <a:pt x="273871" y="85373"/>
                  </a:lnTo>
                  <a:lnTo>
                    <a:pt x="323518" y="81275"/>
                  </a:lnTo>
                  <a:lnTo>
                    <a:pt x="373165" y="77958"/>
                  </a:lnTo>
                  <a:lnTo>
                    <a:pt x="422812" y="75417"/>
                  </a:lnTo>
                  <a:lnTo>
                    <a:pt x="472459" y="73644"/>
                  </a:lnTo>
                  <a:lnTo>
                    <a:pt x="522106" y="72632"/>
                  </a:lnTo>
                  <a:lnTo>
                    <a:pt x="571753" y="72374"/>
                  </a:lnTo>
                  <a:lnTo>
                    <a:pt x="621400" y="72863"/>
                  </a:lnTo>
                  <a:lnTo>
                    <a:pt x="671047" y="74092"/>
                  </a:lnTo>
                  <a:lnTo>
                    <a:pt x="720694" y="76055"/>
                  </a:lnTo>
                  <a:lnTo>
                    <a:pt x="770341" y="78743"/>
                  </a:lnTo>
                  <a:lnTo>
                    <a:pt x="819988" y="82151"/>
                  </a:lnTo>
                  <a:lnTo>
                    <a:pt x="869635" y="86270"/>
                  </a:lnTo>
                  <a:lnTo>
                    <a:pt x="919282" y="91095"/>
                  </a:lnTo>
                  <a:lnTo>
                    <a:pt x="968930" y="96618"/>
                  </a:lnTo>
                  <a:lnTo>
                    <a:pt x="1018577" y="102831"/>
                  </a:lnTo>
                  <a:lnTo>
                    <a:pt x="1068224" y="109729"/>
                  </a:lnTo>
                  <a:lnTo>
                    <a:pt x="1072339" y="144850"/>
                  </a:lnTo>
                  <a:lnTo>
                    <a:pt x="1076454" y="179970"/>
                  </a:lnTo>
                  <a:lnTo>
                    <a:pt x="1080569" y="215090"/>
                  </a:lnTo>
                  <a:lnTo>
                    <a:pt x="1084684" y="250209"/>
                  </a:lnTo>
                  <a:lnTo>
                    <a:pt x="1098165" y="248361"/>
                  </a:lnTo>
                  <a:lnTo>
                    <a:pt x="1111648" y="246513"/>
                  </a:lnTo>
                  <a:lnTo>
                    <a:pt x="1125132" y="244663"/>
                  </a:lnTo>
                  <a:lnTo>
                    <a:pt x="1138615" y="242814"/>
                  </a:lnTo>
                  <a:lnTo>
                    <a:pt x="1132916" y="201371"/>
                  </a:lnTo>
                  <a:lnTo>
                    <a:pt x="1127218" y="159928"/>
                  </a:lnTo>
                  <a:lnTo>
                    <a:pt x="1121519" y="118483"/>
                  </a:lnTo>
                  <a:lnTo>
                    <a:pt x="1115820" y="77038"/>
                  </a:lnTo>
                  <a:lnTo>
                    <a:pt x="1082070" y="39052"/>
                  </a:lnTo>
                  <a:lnTo>
                    <a:pt x="1014528" y="29340"/>
                  </a:lnTo>
                  <a:lnTo>
                    <a:pt x="964975" y="23546"/>
                  </a:lnTo>
                  <a:lnTo>
                    <a:pt x="915423" y="18358"/>
                  </a:lnTo>
                  <a:lnTo>
                    <a:pt x="865870" y="13788"/>
                  </a:lnTo>
                  <a:lnTo>
                    <a:pt x="816318" y="9847"/>
                  </a:lnTo>
                  <a:lnTo>
                    <a:pt x="766765" y="6548"/>
                  </a:lnTo>
                  <a:lnTo>
                    <a:pt x="717213" y="3902"/>
                  </a:lnTo>
                  <a:lnTo>
                    <a:pt x="667661" y="1920"/>
                  </a:lnTo>
                  <a:lnTo>
                    <a:pt x="618108" y="616"/>
                  </a:lnTo>
                  <a:lnTo>
                    <a:pt x="568556" y="0"/>
                  </a:lnTo>
                  <a:lnTo>
                    <a:pt x="519004" y="84"/>
                  </a:lnTo>
                  <a:lnTo>
                    <a:pt x="469452" y="880"/>
                  </a:lnTo>
                  <a:lnTo>
                    <a:pt x="419899" y="2401"/>
                  </a:lnTo>
                  <a:lnTo>
                    <a:pt x="370347" y="4657"/>
                  </a:lnTo>
                  <a:lnTo>
                    <a:pt x="320795" y="7661"/>
                  </a:lnTo>
                  <a:lnTo>
                    <a:pt x="271244" y="11424"/>
                  </a:lnTo>
                  <a:lnTo>
                    <a:pt x="221692" y="15959"/>
                  </a:lnTo>
                  <a:lnTo>
                    <a:pt x="172140" y="21277"/>
                  </a:lnTo>
                  <a:lnTo>
                    <a:pt x="122589" y="27390"/>
                  </a:lnTo>
                  <a:lnTo>
                    <a:pt x="73037" y="34309"/>
                  </a:lnTo>
                  <a:lnTo>
                    <a:pt x="38768" y="52107"/>
                  </a:lnTo>
                  <a:lnTo>
                    <a:pt x="13482" y="123637"/>
                  </a:lnTo>
                  <a:lnTo>
                    <a:pt x="8987" y="163363"/>
                  </a:lnTo>
                  <a:lnTo>
                    <a:pt x="4493" y="203089"/>
                  </a:lnTo>
                  <a:lnTo>
                    <a:pt x="0" y="242814"/>
                  </a:lnTo>
                  <a:lnTo>
                    <a:pt x="8722" y="247739"/>
                  </a:lnTo>
                  <a:lnTo>
                    <a:pt x="28005" y="257798"/>
                  </a:lnTo>
                  <a:lnTo>
                    <a:pt x="47517" y="265910"/>
                  </a:lnTo>
                  <a:lnTo>
                    <a:pt x="56930" y="264998"/>
                  </a:lnTo>
                  <a:close/>
                </a:path>
              </a:pathLst>
            </a:custGeom>
            <a:ln w="3175">
              <a:solidFill>
                <a:srgbClr val="98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81439" y="3551640"/>
              <a:ext cx="954405" cy="1470660"/>
            </a:xfrm>
            <a:custGeom>
              <a:avLst/>
              <a:gdLst/>
              <a:ahLst/>
              <a:cxnLst/>
              <a:rect l="l" t="t" r="r" b="b"/>
              <a:pathLst>
                <a:path w="954404" h="1470660">
                  <a:moveTo>
                    <a:pt x="917270" y="449643"/>
                  </a:moveTo>
                  <a:lnTo>
                    <a:pt x="909345" y="387311"/>
                  </a:lnTo>
                  <a:lnTo>
                    <a:pt x="901407" y="332778"/>
                  </a:lnTo>
                  <a:lnTo>
                    <a:pt x="893483" y="283438"/>
                  </a:lnTo>
                  <a:lnTo>
                    <a:pt x="877620" y="189966"/>
                  </a:lnTo>
                  <a:lnTo>
                    <a:pt x="869696" y="140639"/>
                  </a:lnTo>
                  <a:lnTo>
                    <a:pt x="861771" y="86106"/>
                  </a:lnTo>
                  <a:lnTo>
                    <a:pt x="853846" y="23774"/>
                  </a:lnTo>
                  <a:lnTo>
                    <a:pt x="800201" y="18376"/>
                  </a:lnTo>
                  <a:lnTo>
                    <a:pt x="746810" y="13639"/>
                  </a:lnTo>
                  <a:lnTo>
                    <a:pt x="693686" y="9575"/>
                  </a:lnTo>
                  <a:lnTo>
                    <a:pt x="640829" y="6197"/>
                  </a:lnTo>
                  <a:lnTo>
                    <a:pt x="588264" y="3530"/>
                  </a:lnTo>
                  <a:lnTo>
                    <a:pt x="535965" y="1600"/>
                  </a:lnTo>
                  <a:lnTo>
                    <a:pt x="483971" y="419"/>
                  </a:lnTo>
                  <a:lnTo>
                    <a:pt x="432269" y="0"/>
                  </a:lnTo>
                  <a:lnTo>
                    <a:pt x="380885" y="381"/>
                  </a:lnTo>
                  <a:lnTo>
                    <a:pt x="329819" y="1562"/>
                  </a:lnTo>
                  <a:lnTo>
                    <a:pt x="279069" y="3581"/>
                  </a:lnTo>
                  <a:lnTo>
                    <a:pt x="228650" y="6438"/>
                  </a:lnTo>
                  <a:lnTo>
                    <a:pt x="178574" y="10172"/>
                  </a:lnTo>
                  <a:lnTo>
                    <a:pt x="128841" y="14795"/>
                  </a:lnTo>
                  <a:lnTo>
                    <a:pt x="79463" y="20320"/>
                  </a:lnTo>
                  <a:lnTo>
                    <a:pt x="73672" y="76542"/>
                  </a:lnTo>
                  <a:lnTo>
                    <a:pt x="67881" y="126377"/>
                  </a:lnTo>
                  <a:lnTo>
                    <a:pt x="62103" y="171640"/>
                  </a:lnTo>
                  <a:lnTo>
                    <a:pt x="44742" y="298323"/>
                  </a:lnTo>
                  <a:lnTo>
                    <a:pt x="38950" y="343585"/>
                  </a:lnTo>
                  <a:lnTo>
                    <a:pt x="33159" y="393420"/>
                  </a:lnTo>
                  <a:lnTo>
                    <a:pt x="27368" y="449643"/>
                  </a:lnTo>
                  <a:lnTo>
                    <a:pt x="76809" y="444779"/>
                  </a:lnTo>
                  <a:lnTo>
                    <a:pt x="126250" y="440550"/>
                  </a:lnTo>
                  <a:lnTo>
                    <a:pt x="175691" y="436943"/>
                  </a:lnTo>
                  <a:lnTo>
                    <a:pt x="225132" y="433946"/>
                  </a:lnTo>
                  <a:lnTo>
                    <a:pt x="274561" y="431546"/>
                  </a:lnTo>
                  <a:lnTo>
                    <a:pt x="324002" y="429742"/>
                  </a:lnTo>
                  <a:lnTo>
                    <a:pt x="373443" y="428498"/>
                  </a:lnTo>
                  <a:lnTo>
                    <a:pt x="422884" y="427824"/>
                  </a:lnTo>
                  <a:lnTo>
                    <a:pt x="472325" y="427710"/>
                  </a:lnTo>
                  <a:lnTo>
                    <a:pt x="521754" y="428129"/>
                  </a:lnTo>
                  <a:lnTo>
                    <a:pt x="571195" y="429082"/>
                  </a:lnTo>
                  <a:lnTo>
                    <a:pt x="620636" y="430555"/>
                  </a:lnTo>
                  <a:lnTo>
                    <a:pt x="670077" y="432523"/>
                  </a:lnTo>
                  <a:lnTo>
                    <a:pt x="719518" y="435000"/>
                  </a:lnTo>
                  <a:lnTo>
                    <a:pt x="768946" y="437959"/>
                  </a:lnTo>
                  <a:lnTo>
                    <a:pt x="818388" y="441401"/>
                  </a:lnTo>
                  <a:lnTo>
                    <a:pt x="867829" y="445287"/>
                  </a:lnTo>
                  <a:lnTo>
                    <a:pt x="917270" y="449643"/>
                  </a:lnTo>
                  <a:close/>
                </a:path>
                <a:path w="954404" h="1470660">
                  <a:moveTo>
                    <a:pt x="953782" y="672084"/>
                  </a:moveTo>
                  <a:lnTo>
                    <a:pt x="902195" y="663727"/>
                  </a:lnTo>
                  <a:lnTo>
                    <a:pt x="850734" y="656196"/>
                  </a:lnTo>
                  <a:lnTo>
                    <a:pt x="799414" y="649503"/>
                  </a:lnTo>
                  <a:lnTo>
                    <a:pt x="748245" y="643661"/>
                  </a:lnTo>
                  <a:lnTo>
                    <a:pt x="697217" y="638695"/>
                  </a:lnTo>
                  <a:lnTo>
                    <a:pt x="646341" y="634631"/>
                  </a:lnTo>
                  <a:lnTo>
                    <a:pt x="595617" y="631482"/>
                  </a:lnTo>
                  <a:lnTo>
                    <a:pt x="545045" y="629259"/>
                  </a:lnTo>
                  <a:lnTo>
                    <a:pt x="494639" y="627989"/>
                  </a:lnTo>
                  <a:lnTo>
                    <a:pt x="444398" y="627697"/>
                  </a:lnTo>
                  <a:lnTo>
                    <a:pt x="394309" y="628408"/>
                  </a:lnTo>
                  <a:lnTo>
                    <a:pt x="344398" y="630123"/>
                  </a:lnTo>
                  <a:lnTo>
                    <a:pt x="294652" y="632866"/>
                  </a:lnTo>
                  <a:lnTo>
                    <a:pt x="245097" y="636663"/>
                  </a:lnTo>
                  <a:lnTo>
                    <a:pt x="195707" y="641527"/>
                  </a:lnTo>
                  <a:lnTo>
                    <a:pt x="146494" y="647484"/>
                  </a:lnTo>
                  <a:lnTo>
                    <a:pt x="97472" y="654545"/>
                  </a:lnTo>
                  <a:lnTo>
                    <a:pt x="48641" y="662749"/>
                  </a:lnTo>
                  <a:lnTo>
                    <a:pt x="0" y="672084"/>
                  </a:lnTo>
                  <a:lnTo>
                    <a:pt x="0" y="1404048"/>
                  </a:lnTo>
                  <a:lnTo>
                    <a:pt x="50203" y="1416583"/>
                  </a:lnTo>
                  <a:lnTo>
                    <a:pt x="100406" y="1427886"/>
                  </a:lnTo>
                  <a:lnTo>
                    <a:pt x="150596" y="1437932"/>
                  </a:lnTo>
                  <a:lnTo>
                    <a:pt x="200799" y="1446695"/>
                  </a:lnTo>
                  <a:lnTo>
                    <a:pt x="250990" y="1454137"/>
                  </a:lnTo>
                  <a:lnTo>
                    <a:pt x="301193" y="1460246"/>
                  </a:lnTo>
                  <a:lnTo>
                    <a:pt x="351396" y="1464970"/>
                  </a:lnTo>
                  <a:lnTo>
                    <a:pt x="401586" y="1468297"/>
                  </a:lnTo>
                  <a:lnTo>
                    <a:pt x="451789" y="1470190"/>
                  </a:lnTo>
                  <a:lnTo>
                    <a:pt x="501992" y="1470634"/>
                  </a:lnTo>
                  <a:lnTo>
                    <a:pt x="552183" y="1469580"/>
                  </a:lnTo>
                  <a:lnTo>
                    <a:pt x="602386" y="1467002"/>
                  </a:lnTo>
                  <a:lnTo>
                    <a:pt x="652589" y="1462887"/>
                  </a:lnTo>
                  <a:lnTo>
                    <a:pt x="702779" y="1457198"/>
                  </a:lnTo>
                  <a:lnTo>
                    <a:pt x="752983" y="1449895"/>
                  </a:lnTo>
                  <a:lnTo>
                    <a:pt x="803186" y="1440954"/>
                  </a:lnTo>
                  <a:lnTo>
                    <a:pt x="853376" y="1430362"/>
                  </a:lnTo>
                  <a:lnTo>
                    <a:pt x="903579" y="1418069"/>
                  </a:lnTo>
                  <a:lnTo>
                    <a:pt x="953782" y="1404048"/>
                  </a:lnTo>
                  <a:lnTo>
                    <a:pt x="953782" y="672084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9915" y="4008040"/>
              <a:ext cx="955675" cy="1197610"/>
            </a:xfrm>
            <a:custGeom>
              <a:avLst/>
              <a:gdLst/>
              <a:ahLst/>
              <a:cxnLst/>
              <a:rect l="l" t="t" r="r" b="b"/>
              <a:pathLst>
                <a:path w="955675" h="1197610">
                  <a:moveTo>
                    <a:pt x="955306" y="964209"/>
                  </a:moveTo>
                  <a:lnTo>
                    <a:pt x="904303" y="977214"/>
                  </a:lnTo>
                  <a:lnTo>
                    <a:pt x="853376" y="988809"/>
                  </a:lnTo>
                  <a:lnTo>
                    <a:pt x="802538" y="998994"/>
                  </a:lnTo>
                  <a:lnTo>
                    <a:pt x="751763" y="1007770"/>
                  </a:lnTo>
                  <a:lnTo>
                    <a:pt x="701078" y="1015111"/>
                  </a:lnTo>
                  <a:lnTo>
                    <a:pt x="650481" y="1021029"/>
                  </a:lnTo>
                  <a:lnTo>
                    <a:pt x="599948" y="1025499"/>
                  </a:lnTo>
                  <a:lnTo>
                    <a:pt x="549503" y="1028522"/>
                  </a:lnTo>
                  <a:lnTo>
                    <a:pt x="499135" y="1030097"/>
                  </a:lnTo>
                  <a:lnTo>
                    <a:pt x="448856" y="1030198"/>
                  </a:lnTo>
                  <a:lnTo>
                    <a:pt x="398640" y="1028839"/>
                  </a:lnTo>
                  <a:lnTo>
                    <a:pt x="348526" y="1026007"/>
                  </a:lnTo>
                  <a:lnTo>
                    <a:pt x="298488" y="1021689"/>
                  </a:lnTo>
                  <a:lnTo>
                    <a:pt x="248526" y="1015873"/>
                  </a:lnTo>
                  <a:lnTo>
                    <a:pt x="198653" y="1008570"/>
                  </a:lnTo>
                  <a:lnTo>
                    <a:pt x="148869" y="999756"/>
                  </a:lnTo>
                  <a:lnTo>
                    <a:pt x="99161" y="989431"/>
                  </a:lnTo>
                  <a:lnTo>
                    <a:pt x="49530" y="977582"/>
                  </a:lnTo>
                  <a:lnTo>
                    <a:pt x="0" y="964209"/>
                  </a:lnTo>
                  <a:lnTo>
                    <a:pt x="29438" y="1119962"/>
                  </a:lnTo>
                  <a:lnTo>
                    <a:pt x="78435" y="1135849"/>
                  </a:lnTo>
                  <a:lnTo>
                    <a:pt x="127482" y="1149959"/>
                  </a:lnTo>
                  <a:lnTo>
                    <a:pt x="176568" y="1162265"/>
                  </a:lnTo>
                  <a:lnTo>
                    <a:pt x="225691" y="1172768"/>
                  </a:lnTo>
                  <a:lnTo>
                    <a:pt x="274866" y="1181417"/>
                  </a:lnTo>
                  <a:lnTo>
                    <a:pt x="324078" y="1188237"/>
                  </a:lnTo>
                  <a:lnTo>
                    <a:pt x="373341" y="1193177"/>
                  </a:lnTo>
                  <a:lnTo>
                    <a:pt x="422656" y="1196238"/>
                  </a:lnTo>
                  <a:lnTo>
                    <a:pt x="472008" y="1197394"/>
                  </a:lnTo>
                  <a:lnTo>
                    <a:pt x="521411" y="1196632"/>
                  </a:lnTo>
                  <a:lnTo>
                    <a:pt x="570852" y="1193939"/>
                  </a:lnTo>
                  <a:lnTo>
                    <a:pt x="620344" y="1189291"/>
                  </a:lnTo>
                  <a:lnTo>
                    <a:pt x="669886" y="1182674"/>
                  </a:lnTo>
                  <a:lnTo>
                    <a:pt x="719480" y="1174076"/>
                  </a:lnTo>
                  <a:lnTo>
                    <a:pt x="769124" y="1163472"/>
                  </a:lnTo>
                  <a:lnTo>
                    <a:pt x="818807" y="1150848"/>
                  </a:lnTo>
                  <a:lnTo>
                    <a:pt x="868553" y="1136192"/>
                  </a:lnTo>
                  <a:lnTo>
                    <a:pt x="918337" y="1119479"/>
                  </a:lnTo>
                  <a:lnTo>
                    <a:pt x="955306" y="964209"/>
                  </a:lnTo>
                  <a:close/>
                </a:path>
                <a:path w="955675" h="1197610">
                  <a:moveTo>
                    <a:pt x="955306" y="178714"/>
                  </a:moveTo>
                  <a:lnTo>
                    <a:pt x="918337" y="23444"/>
                  </a:lnTo>
                  <a:lnTo>
                    <a:pt x="868946" y="18491"/>
                  </a:lnTo>
                  <a:lnTo>
                    <a:pt x="819569" y="14122"/>
                  </a:lnTo>
                  <a:lnTo>
                    <a:pt x="770178" y="10350"/>
                  </a:lnTo>
                  <a:lnTo>
                    <a:pt x="720801" y="7162"/>
                  </a:lnTo>
                  <a:lnTo>
                    <a:pt x="671423" y="4572"/>
                  </a:lnTo>
                  <a:lnTo>
                    <a:pt x="622033" y="2552"/>
                  </a:lnTo>
                  <a:lnTo>
                    <a:pt x="572655" y="1130"/>
                  </a:lnTo>
                  <a:lnTo>
                    <a:pt x="523265" y="279"/>
                  </a:lnTo>
                  <a:lnTo>
                    <a:pt x="473887" y="0"/>
                  </a:lnTo>
                  <a:lnTo>
                    <a:pt x="424497" y="304"/>
                  </a:lnTo>
                  <a:lnTo>
                    <a:pt x="375119" y="1168"/>
                  </a:lnTo>
                  <a:lnTo>
                    <a:pt x="325729" y="2603"/>
                  </a:lnTo>
                  <a:lnTo>
                    <a:pt x="276352" y="4610"/>
                  </a:lnTo>
                  <a:lnTo>
                    <a:pt x="226961" y="7162"/>
                  </a:lnTo>
                  <a:lnTo>
                    <a:pt x="177584" y="10287"/>
                  </a:lnTo>
                  <a:lnTo>
                    <a:pt x="128206" y="13957"/>
                  </a:lnTo>
                  <a:lnTo>
                    <a:pt x="78816" y="18186"/>
                  </a:lnTo>
                  <a:lnTo>
                    <a:pt x="29438" y="22961"/>
                  </a:lnTo>
                  <a:lnTo>
                    <a:pt x="0" y="178714"/>
                  </a:lnTo>
                  <a:lnTo>
                    <a:pt x="49911" y="172948"/>
                  </a:lnTo>
                  <a:lnTo>
                    <a:pt x="99872" y="167830"/>
                  </a:lnTo>
                  <a:lnTo>
                    <a:pt x="149872" y="163372"/>
                  </a:lnTo>
                  <a:lnTo>
                    <a:pt x="199910" y="159562"/>
                  </a:lnTo>
                  <a:lnTo>
                    <a:pt x="249999" y="156400"/>
                  </a:lnTo>
                  <a:lnTo>
                    <a:pt x="300113" y="153898"/>
                  </a:lnTo>
                  <a:lnTo>
                    <a:pt x="350278" y="152031"/>
                  </a:lnTo>
                  <a:lnTo>
                    <a:pt x="400481" y="150799"/>
                  </a:lnTo>
                  <a:lnTo>
                    <a:pt x="450723" y="150215"/>
                  </a:lnTo>
                  <a:lnTo>
                    <a:pt x="501015" y="150266"/>
                  </a:lnTo>
                  <a:lnTo>
                    <a:pt x="551332" y="150939"/>
                  </a:lnTo>
                  <a:lnTo>
                    <a:pt x="601687" y="152247"/>
                  </a:lnTo>
                  <a:lnTo>
                    <a:pt x="652094" y="154178"/>
                  </a:lnTo>
                  <a:lnTo>
                    <a:pt x="702525" y="156730"/>
                  </a:lnTo>
                  <a:lnTo>
                    <a:pt x="753008" y="159905"/>
                  </a:lnTo>
                  <a:lnTo>
                    <a:pt x="803529" y="163690"/>
                  </a:lnTo>
                  <a:lnTo>
                    <a:pt x="854075" y="168097"/>
                  </a:lnTo>
                  <a:lnTo>
                    <a:pt x="904671" y="173101"/>
                  </a:lnTo>
                  <a:lnTo>
                    <a:pt x="955306" y="17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1" name="object 7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76784" y="5413288"/>
              <a:ext cx="112546" cy="134275"/>
            </a:xfrm>
            <a:prstGeom prst="rect">
              <a:avLst/>
            </a:prstGeom>
          </p:spPr>
        </p:pic>
        <p:pic>
          <p:nvPicPr>
            <p:cNvPr id="732" name="object 7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37134" y="5424153"/>
              <a:ext cx="1420149" cy="109313"/>
            </a:xfrm>
            <a:prstGeom prst="rect">
              <a:avLst/>
            </a:prstGeom>
          </p:spPr>
        </p:pic>
        <p:sp>
          <p:nvSpPr>
            <p:cNvPr id="733" name="object 7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8495" y="6243584"/>
              <a:ext cx="5654675" cy="4083050"/>
            </a:xfrm>
            <a:custGeom>
              <a:avLst/>
              <a:gdLst/>
              <a:ahLst/>
              <a:cxnLst/>
              <a:rect l="l" t="t" r="r" b="b"/>
              <a:pathLst>
                <a:path w="5654675" h="4083050">
                  <a:moveTo>
                    <a:pt x="0" y="0"/>
                  </a:moveTo>
                  <a:lnTo>
                    <a:pt x="5654530" y="0"/>
                  </a:lnTo>
                  <a:lnTo>
                    <a:pt x="5654530" y="4082762"/>
                  </a:lnTo>
                  <a:lnTo>
                    <a:pt x="5146480" y="4082762"/>
                  </a:lnTo>
                  <a:lnTo>
                    <a:pt x="5146272" y="4058470"/>
                  </a:lnTo>
                  <a:lnTo>
                    <a:pt x="3862429" y="4063330"/>
                  </a:lnTo>
                  <a:lnTo>
                    <a:pt x="3862637" y="4082762"/>
                  </a:lnTo>
                  <a:lnTo>
                    <a:pt x="1744437" y="4082762"/>
                  </a:lnTo>
                  <a:lnTo>
                    <a:pt x="1744290" y="4056757"/>
                  </a:lnTo>
                  <a:lnTo>
                    <a:pt x="268531" y="4056757"/>
                  </a:lnTo>
                  <a:lnTo>
                    <a:pt x="268584" y="4082762"/>
                  </a:lnTo>
                  <a:lnTo>
                    <a:pt x="0" y="4082762"/>
                  </a:lnTo>
                  <a:lnTo>
                    <a:pt x="0" y="0"/>
                  </a:lnTo>
                  <a:close/>
                </a:path>
                <a:path w="5654675" h="4083050">
                  <a:moveTo>
                    <a:pt x="134175" y="115004"/>
                  </a:moveTo>
                  <a:lnTo>
                    <a:pt x="5539521" y="115004"/>
                  </a:lnTo>
                  <a:lnTo>
                    <a:pt x="5539521" y="3948587"/>
                  </a:lnTo>
                  <a:lnTo>
                    <a:pt x="5146480" y="3948587"/>
                  </a:lnTo>
                  <a:lnTo>
                    <a:pt x="5144993" y="3963160"/>
                  </a:lnTo>
                  <a:lnTo>
                    <a:pt x="3863127" y="3968019"/>
                  </a:lnTo>
                  <a:lnTo>
                    <a:pt x="3862637" y="3948587"/>
                  </a:lnTo>
                  <a:lnTo>
                    <a:pt x="1744012" y="3948587"/>
                  </a:lnTo>
                  <a:lnTo>
                    <a:pt x="1744012" y="3976670"/>
                  </a:lnTo>
                  <a:lnTo>
                    <a:pt x="269071" y="3976670"/>
                  </a:lnTo>
                  <a:lnTo>
                    <a:pt x="269067" y="3948587"/>
                  </a:lnTo>
                  <a:lnTo>
                    <a:pt x="134175" y="3948587"/>
                  </a:lnTo>
                  <a:lnTo>
                    <a:pt x="134175" y="115004"/>
                  </a:lnTo>
                  <a:close/>
                </a:path>
                <a:path w="5654675" h="4083050">
                  <a:moveTo>
                    <a:pt x="268347" y="3948587"/>
                  </a:moveTo>
                  <a:lnTo>
                    <a:pt x="268347" y="4082762"/>
                  </a:lnTo>
                </a:path>
                <a:path w="5654675" h="4083050">
                  <a:moveTo>
                    <a:pt x="1744278" y="3948587"/>
                  </a:moveTo>
                  <a:lnTo>
                    <a:pt x="1744278" y="4082762"/>
                  </a:lnTo>
                </a:path>
                <a:path w="5654675" h="4083050">
                  <a:moveTo>
                    <a:pt x="3863033" y="3948587"/>
                  </a:moveTo>
                  <a:lnTo>
                    <a:pt x="3863033" y="4082762"/>
                  </a:lnTo>
                </a:path>
                <a:path w="5654675" h="4083050">
                  <a:moveTo>
                    <a:pt x="5145623" y="3948587"/>
                  </a:moveTo>
                  <a:lnTo>
                    <a:pt x="5145623" y="4082762"/>
                  </a:lnTo>
                </a:path>
                <a:path w="5654675" h="4083050">
                  <a:moveTo>
                    <a:pt x="2025788" y="3948443"/>
                  </a:moveTo>
                  <a:lnTo>
                    <a:pt x="1942764" y="3948443"/>
                  </a:lnTo>
                  <a:lnTo>
                    <a:pt x="1942764" y="114270"/>
                  </a:lnTo>
                  <a:lnTo>
                    <a:pt x="2025788" y="114270"/>
                  </a:lnTo>
                  <a:lnTo>
                    <a:pt x="2025788" y="3948443"/>
                  </a:lnTo>
                  <a:close/>
                </a:path>
                <a:path w="5654675" h="4083050">
                  <a:moveTo>
                    <a:pt x="2026850" y="1552243"/>
                  </a:moveTo>
                  <a:lnTo>
                    <a:pt x="3647408" y="1552243"/>
                  </a:lnTo>
                  <a:lnTo>
                    <a:pt x="3647408" y="1635267"/>
                  </a:lnTo>
                  <a:lnTo>
                    <a:pt x="2026850" y="1635267"/>
                  </a:lnTo>
                  <a:lnTo>
                    <a:pt x="2026850" y="1552243"/>
                  </a:lnTo>
                  <a:close/>
                </a:path>
                <a:path w="5654675" h="4083050">
                  <a:moveTo>
                    <a:pt x="1943359" y="2329434"/>
                  </a:moveTo>
                  <a:lnTo>
                    <a:pt x="135036" y="2329434"/>
                  </a:lnTo>
                  <a:lnTo>
                    <a:pt x="135036" y="2234552"/>
                  </a:lnTo>
                  <a:lnTo>
                    <a:pt x="1943359" y="2234552"/>
                  </a:lnTo>
                  <a:lnTo>
                    <a:pt x="1943359" y="232943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6134" y="6361117"/>
              <a:ext cx="83185" cy="3830954"/>
            </a:xfrm>
            <a:custGeom>
              <a:avLst/>
              <a:gdLst/>
              <a:ahLst/>
              <a:cxnLst/>
              <a:rect l="l" t="t" r="r" b="b"/>
              <a:pathLst>
                <a:path w="83184" h="3830954">
                  <a:moveTo>
                    <a:pt x="83023" y="0"/>
                  </a:moveTo>
                  <a:lnTo>
                    <a:pt x="0" y="0"/>
                  </a:lnTo>
                  <a:lnTo>
                    <a:pt x="0" y="3830911"/>
                  </a:lnTo>
                  <a:lnTo>
                    <a:pt x="83023" y="3830911"/>
                  </a:lnTo>
                  <a:lnTo>
                    <a:pt x="83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6134" y="6361117"/>
              <a:ext cx="83185" cy="3830954"/>
            </a:xfrm>
            <a:custGeom>
              <a:avLst/>
              <a:gdLst/>
              <a:ahLst/>
              <a:cxnLst/>
              <a:rect l="l" t="t" r="r" b="b"/>
              <a:pathLst>
                <a:path w="83184" h="3830954">
                  <a:moveTo>
                    <a:pt x="83023" y="3830911"/>
                  </a:moveTo>
                  <a:lnTo>
                    <a:pt x="0" y="3830911"/>
                  </a:lnTo>
                  <a:lnTo>
                    <a:pt x="0" y="0"/>
                  </a:lnTo>
                  <a:lnTo>
                    <a:pt x="83023" y="0"/>
                  </a:lnTo>
                  <a:lnTo>
                    <a:pt x="83023" y="383091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4316" y="7783405"/>
              <a:ext cx="645160" cy="128270"/>
            </a:xfrm>
            <a:custGeom>
              <a:avLst/>
              <a:gdLst/>
              <a:ahLst/>
              <a:cxnLst/>
              <a:rect l="l" t="t" r="r" b="b"/>
              <a:pathLst>
                <a:path w="645159" h="128270">
                  <a:moveTo>
                    <a:pt x="644820" y="0"/>
                  </a:moveTo>
                  <a:lnTo>
                    <a:pt x="0" y="0"/>
                  </a:lnTo>
                  <a:lnTo>
                    <a:pt x="0" y="127925"/>
                  </a:lnTo>
                  <a:lnTo>
                    <a:pt x="644820" y="127925"/>
                  </a:lnTo>
                  <a:lnTo>
                    <a:pt x="644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4259" y="7287894"/>
              <a:ext cx="995680" cy="1455420"/>
            </a:xfrm>
            <a:custGeom>
              <a:avLst/>
              <a:gdLst/>
              <a:ahLst/>
              <a:cxnLst/>
              <a:rect l="l" t="t" r="r" b="b"/>
              <a:pathLst>
                <a:path w="995679" h="1455420">
                  <a:moveTo>
                    <a:pt x="649820" y="494455"/>
                  </a:moveTo>
                  <a:lnTo>
                    <a:pt x="649820" y="0"/>
                  </a:lnTo>
                  <a:lnTo>
                    <a:pt x="552989" y="5101"/>
                  </a:lnTo>
                  <a:lnTo>
                    <a:pt x="337452" y="54809"/>
                  </a:lnTo>
                  <a:lnTo>
                    <a:pt x="115644" y="200726"/>
                  </a:lnTo>
                  <a:lnTo>
                    <a:pt x="0" y="494455"/>
                  </a:lnTo>
                </a:path>
                <a:path w="995679" h="1455420">
                  <a:moveTo>
                    <a:pt x="995252" y="804937"/>
                  </a:moveTo>
                  <a:lnTo>
                    <a:pt x="861080" y="804937"/>
                  </a:lnTo>
                </a:path>
                <a:path w="995679" h="1455420">
                  <a:moveTo>
                    <a:pt x="988576" y="1454812"/>
                  </a:moveTo>
                  <a:lnTo>
                    <a:pt x="859485" y="145481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69494" y="8095331"/>
              <a:ext cx="167640" cy="642620"/>
            </a:xfrm>
            <a:custGeom>
              <a:avLst/>
              <a:gdLst/>
              <a:ahLst/>
              <a:cxnLst/>
              <a:rect l="l" t="t" r="r" b="b"/>
              <a:pathLst>
                <a:path w="167640" h="642620">
                  <a:moveTo>
                    <a:pt x="167231" y="0"/>
                  </a:moveTo>
                  <a:lnTo>
                    <a:pt x="0" y="0"/>
                  </a:lnTo>
                  <a:lnTo>
                    <a:pt x="0" y="642599"/>
                  </a:lnTo>
                  <a:lnTo>
                    <a:pt x="167231" y="642599"/>
                  </a:lnTo>
                  <a:lnTo>
                    <a:pt x="167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17613" y="8092890"/>
              <a:ext cx="506730" cy="650240"/>
            </a:xfrm>
            <a:custGeom>
              <a:avLst/>
              <a:gdLst/>
              <a:ahLst/>
              <a:cxnLst/>
              <a:rect l="l" t="t" r="r" b="b"/>
              <a:pathLst>
                <a:path w="506730" h="650240">
                  <a:moveTo>
                    <a:pt x="0" y="0"/>
                  </a:moveTo>
                  <a:lnTo>
                    <a:pt x="506479" y="0"/>
                  </a:lnTo>
                  <a:lnTo>
                    <a:pt x="501253" y="96831"/>
                  </a:lnTo>
                  <a:lnTo>
                    <a:pt x="450337" y="312367"/>
                  </a:lnTo>
                  <a:lnTo>
                    <a:pt x="300872" y="534174"/>
                  </a:lnTo>
                  <a:lnTo>
                    <a:pt x="0" y="64981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59289" y="6336585"/>
              <a:ext cx="2705100" cy="3895725"/>
            </a:xfrm>
            <a:custGeom>
              <a:avLst/>
              <a:gdLst/>
              <a:ahLst/>
              <a:cxnLst/>
              <a:rect l="l" t="t" r="r" b="b"/>
              <a:pathLst>
                <a:path w="2705100" h="3895725">
                  <a:moveTo>
                    <a:pt x="623900" y="2079929"/>
                  </a:moveTo>
                  <a:lnTo>
                    <a:pt x="0" y="2079929"/>
                  </a:lnTo>
                  <a:lnTo>
                    <a:pt x="0" y="2280386"/>
                  </a:lnTo>
                  <a:lnTo>
                    <a:pt x="623900" y="2280386"/>
                  </a:lnTo>
                  <a:lnTo>
                    <a:pt x="623900" y="2079929"/>
                  </a:lnTo>
                  <a:close/>
                </a:path>
                <a:path w="2705100" h="3895725">
                  <a:moveTo>
                    <a:pt x="1078014" y="3832275"/>
                  </a:moveTo>
                  <a:lnTo>
                    <a:pt x="1009561" y="3832275"/>
                  </a:lnTo>
                  <a:lnTo>
                    <a:pt x="1009561" y="3890200"/>
                  </a:lnTo>
                  <a:lnTo>
                    <a:pt x="1078014" y="3890200"/>
                  </a:lnTo>
                  <a:lnTo>
                    <a:pt x="1078014" y="3832275"/>
                  </a:lnTo>
                  <a:close/>
                </a:path>
                <a:path w="2705100" h="3895725">
                  <a:moveTo>
                    <a:pt x="1131100" y="1544040"/>
                  </a:moveTo>
                  <a:lnTo>
                    <a:pt x="934720" y="1544040"/>
                  </a:lnTo>
                  <a:lnTo>
                    <a:pt x="934720" y="1981352"/>
                  </a:lnTo>
                  <a:lnTo>
                    <a:pt x="1131100" y="1981352"/>
                  </a:lnTo>
                  <a:lnTo>
                    <a:pt x="1131100" y="1544040"/>
                  </a:lnTo>
                  <a:close/>
                </a:path>
                <a:path w="2705100" h="3895725">
                  <a:moveTo>
                    <a:pt x="2703652" y="0"/>
                  </a:moveTo>
                  <a:lnTo>
                    <a:pt x="2633561" y="0"/>
                  </a:lnTo>
                  <a:lnTo>
                    <a:pt x="2633561" y="48183"/>
                  </a:lnTo>
                  <a:lnTo>
                    <a:pt x="2703652" y="48183"/>
                  </a:lnTo>
                  <a:lnTo>
                    <a:pt x="2703652" y="0"/>
                  </a:lnTo>
                  <a:close/>
                </a:path>
                <a:path w="2705100" h="3895725">
                  <a:moveTo>
                    <a:pt x="2705036" y="3827005"/>
                  </a:moveTo>
                  <a:lnTo>
                    <a:pt x="2631325" y="3827005"/>
                  </a:lnTo>
                  <a:lnTo>
                    <a:pt x="2631325" y="3895458"/>
                  </a:lnTo>
                  <a:lnTo>
                    <a:pt x="2705036" y="3895458"/>
                  </a:lnTo>
                  <a:lnTo>
                    <a:pt x="2705036" y="3827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7621" y="8323488"/>
              <a:ext cx="659765" cy="1301115"/>
            </a:xfrm>
            <a:custGeom>
              <a:avLst/>
              <a:gdLst/>
              <a:ahLst/>
              <a:cxnLst/>
              <a:rect l="l" t="t" r="r" b="b"/>
              <a:pathLst>
                <a:path w="659765" h="1301115">
                  <a:moveTo>
                    <a:pt x="0" y="0"/>
                  </a:moveTo>
                  <a:lnTo>
                    <a:pt x="659653" y="0"/>
                  </a:lnTo>
                  <a:lnTo>
                    <a:pt x="659653" y="108395"/>
                  </a:lnTo>
                  <a:lnTo>
                    <a:pt x="0" y="108395"/>
                  </a:lnTo>
                  <a:lnTo>
                    <a:pt x="0" y="0"/>
                  </a:lnTo>
                  <a:close/>
                </a:path>
                <a:path w="659765" h="1301115">
                  <a:moveTo>
                    <a:pt x="0" y="108395"/>
                  </a:moveTo>
                  <a:lnTo>
                    <a:pt x="659653" y="108395"/>
                  </a:lnTo>
                  <a:lnTo>
                    <a:pt x="659653" y="216787"/>
                  </a:lnTo>
                  <a:lnTo>
                    <a:pt x="0" y="216787"/>
                  </a:lnTo>
                  <a:lnTo>
                    <a:pt x="0" y="108395"/>
                  </a:lnTo>
                  <a:close/>
                </a:path>
                <a:path w="659765" h="1301115">
                  <a:moveTo>
                    <a:pt x="0" y="216787"/>
                  </a:moveTo>
                  <a:lnTo>
                    <a:pt x="659653" y="216787"/>
                  </a:lnTo>
                  <a:lnTo>
                    <a:pt x="659653" y="325184"/>
                  </a:lnTo>
                  <a:lnTo>
                    <a:pt x="0" y="325184"/>
                  </a:lnTo>
                  <a:lnTo>
                    <a:pt x="0" y="216787"/>
                  </a:lnTo>
                  <a:close/>
                </a:path>
                <a:path w="659765" h="1301115">
                  <a:moveTo>
                    <a:pt x="0" y="325184"/>
                  </a:moveTo>
                  <a:lnTo>
                    <a:pt x="659653" y="325184"/>
                  </a:lnTo>
                  <a:lnTo>
                    <a:pt x="659653" y="433576"/>
                  </a:lnTo>
                  <a:lnTo>
                    <a:pt x="0" y="433576"/>
                  </a:lnTo>
                  <a:lnTo>
                    <a:pt x="0" y="325184"/>
                  </a:lnTo>
                  <a:close/>
                </a:path>
                <a:path w="659765" h="1301115">
                  <a:moveTo>
                    <a:pt x="0" y="433576"/>
                  </a:moveTo>
                  <a:lnTo>
                    <a:pt x="659653" y="433576"/>
                  </a:lnTo>
                  <a:lnTo>
                    <a:pt x="659653" y="541972"/>
                  </a:lnTo>
                  <a:lnTo>
                    <a:pt x="0" y="541972"/>
                  </a:lnTo>
                  <a:lnTo>
                    <a:pt x="0" y="433576"/>
                  </a:lnTo>
                  <a:close/>
                </a:path>
                <a:path w="659765" h="1301115">
                  <a:moveTo>
                    <a:pt x="0" y="541972"/>
                  </a:moveTo>
                  <a:lnTo>
                    <a:pt x="659653" y="541972"/>
                  </a:lnTo>
                  <a:lnTo>
                    <a:pt x="659653" y="650365"/>
                  </a:lnTo>
                  <a:lnTo>
                    <a:pt x="0" y="650365"/>
                  </a:lnTo>
                  <a:lnTo>
                    <a:pt x="0" y="541972"/>
                  </a:lnTo>
                  <a:close/>
                </a:path>
                <a:path w="659765" h="1301115">
                  <a:moveTo>
                    <a:pt x="0" y="650365"/>
                  </a:moveTo>
                  <a:lnTo>
                    <a:pt x="659653" y="650365"/>
                  </a:lnTo>
                  <a:lnTo>
                    <a:pt x="659653" y="758757"/>
                  </a:lnTo>
                  <a:lnTo>
                    <a:pt x="0" y="758757"/>
                  </a:lnTo>
                  <a:lnTo>
                    <a:pt x="0" y="650365"/>
                  </a:lnTo>
                  <a:close/>
                </a:path>
                <a:path w="659765" h="1301115">
                  <a:moveTo>
                    <a:pt x="0" y="758757"/>
                  </a:moveTo>
                  <a:lnTo>
                    <a:pt x="659653" y="758757"/>
                  </a:lnTo>
                  <a:lnTo>
                    <a:pt x="659653" y="867153"/>
                  </a:lnTo>
                  <a:lnTo>
                    <a:pt x="0" y="867153"/>
                  </a:lnTo>
                  <a:lnTo>
                    <a:pt x="0" y="758757"/>
                  </a:lnTo>
                  <a:close/>
                </a:path>
                <a:path w="659765" h="1301115">
                  <a:moveTo>
                    <a:pt x="0" y="867153"/>
                  </a:moveTo>
                  <a:lnTo>
                    <a:pt x="659653" y="867153"/>
                  </a:lnTo>
                  <a:lnTo>
                    <a:pt x="659653" y="975545"/>
                  </a:lnTo>
                  <a:lnTo>
                    <a:pt x="0" y="975545"/>
                  </a:lnTo>
                  <a:lnTo>
                    <a:pt x="0" y="867153"/>
                  </a:lnTo>
                  <a:close/>
                </a:path>
                <a:path w="659765" h="1301115">
                  <a:moveTo>
                    <a:pt x="0" y="975545"/>
                  </a:moveTo>
                  <a:lnTo>
                    <a:pt x="659653" y="975545"/>
                  </a:lnTo>
                  <a:lnTo>
                    <a:pt x="659653" y="1083942"/>
                  </a:lnTo>
                  <a:lnTo>
                    <a:pt x="0" y="1083942"/>
                  </a:lnTo>
                  <a:lnTo>
                    <a:pt x="0" y="975545"/>
                  </a:lnTo>
                  <a:close/>
                </a:path>
                <a:path w="659765" h="1301115">
                  <a:moveTo>
                    <a:pt x="0" y="1083942"/>
                  </a:moveTo>
                  <a:lnTo>
                    <a:pt x="659653" y="1083942"/>
                  </a:lnTo>
                  <a:lnTo>
                    <a:pt x="659653" y="1192334"/>
                  </a:lnTo>
                  <a:lnTo>
                    <a:pt x="0" y="1192334"/>
                  </a:lnTo>
                  <a:lnTo>
                    <a:pt x="0" y="1083942"/>
                  </a:lnTo>
                  <a:close/>
                </a:path>
                <a:path w="659765" h="1301115">
                  <a:moveTo>
                    <a:pt x="0" y="1192334"/>
                  </a:moveTo>
                  <a:lnTo>
                    <a:pt x="659653" y="1192334"/>
                  </a:lnTo>
                  <a:lnTo>
                    <a:pt x="659653" y="1300730"/>
                  </a:lnTo>
                  <a:lnTo>
                    <a:pt x="0" y="1300730"/>
                  </a:lnTo>
                  <a:lnTo>
                    <a:pt x="0" y="119233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4470" y="9094754"/>
            <a:ext cx="3670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743" name="object 7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61768" y="8214230"/>
            <a:ext cx="367030" cy="17716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32384">
              <a:lnSpc>
                <a:spcPts val="580"/>
              </a:lnSpc>
              <a:spcBef>
                <a:spcPts val="150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MASTER</a:t>
            </a:r>
            <a:r>
              <a:rPr sz="500" b="1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744" name="object 7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40642" y="8050917"/>
            <a:ext cx="20002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745" name="object 745"/>
          <p:cNvGrpSpPr>
            <a:grpSpLocks noGrp="1" noUngrp="1" noRot="1" noMove="1" noResize="1"/>
          </p:cNvGrpSpPr>
          <p:nvPr/>
        </p:nvGrpSpPr>
        <p:grpSpPr>
          <a:xfrm>
            <a:off x="9622054" y="6339704"/>
            <a:ext cx="4953635" cy="4048760"/>
            <a:chOff x="9622054" y="6339704"/>
            <a:chExt cx="4953635" cy="4048760"/>
          </a:xfrm>
        </p:grpSpPr>
        <p:sp>
          <p:nvSpPr>
            <p:cNvPr id="746" name="object 7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06579" y="7490336"/>
              <a:ext cx="2467610" cy="1496695"/>
            </a:xfrm>
            <a:custGeom>
              <a:avLst/>
              <a:gdLst/>
              <a:ahLst/>
              <a:cxnLst/>
              <a:rect l="l" t="t" r="r" b="b"/>
              <a:pathLst>
                <a:path w="2467609" h="1496695">
                  <a:moveTo>
                    <a:pt x="47429" y="989763"/>
                  </a:moveTo>
                  <a:lnTo>
                    <a:pt x="47429" y="1496239"/>
                  </a:lnTo>
                  <a:lnTo>
                    <a:pt x="144260" y="1491013"/>
                  </a:lnTo>
                  <a:lnTo>
                    <a:pt x="359797" y="1440096"/>
                  </a:lnTo>
                  <a:lnTo>
                    <a:pt x="581604" y="1290632"/>
                  </a:lnTo>
                  <a:lnTo>
                    <a:pt x="697247" y="989763"/>
                  </a:lnTo>
                </a:path>
                <a:path w="2467609" h="1496695">
                  <a:moveTo>
                    <a:pt x="2467385" y="267799"/>
                  </a:moveTo>
                  <a:lnTo>
                    <a:pt x="2467385" y="388778"/>
                  </a:lnTo>
                </a:path>
                <a:path w="2467609" h="1496695">
                  <a:moveTo>
                    <a:pt x="1817509" y="274247"/>
                  </a:moveTo>
                  <a:lnTo>
                    <a:pt x="1817509" y="388778"/>
                  </a:lnTo>
                </a:path>
                <a:path w="2467609" h="1496695">
                  <a:moveTo>
                    <a:pt x="1053824" y="388551"/>
                  </a:moveTo>
                  <a:lnTo>
                    <a:pt x="1138975" y="388551"/>
                  </a:lnTo>
                </a:path>
                <a:path w="2467609" h="1496695">
                  <a:moveTo>
                    <a:pt x="1054605" y="827488"/>
                  </a:moveTo>
                  <a:lnTo>
                    <a:pt x="1137937" y="827488"/>
                  </a:lnTo>
                </a:path>
                <a:path w="2467609" h="1496695">
                  <a:moveTo>
                    <a:pt x="0" y="0"/>
                  </a:moveTo>
                  <a:lnTo>
                    <a:pt x="1054893" y="0"/>
                  </a:lnTo>
                  <a:lnTo>
                    <a:pt x="1054893" y="83023"/>
                  </a:lnTo>
                  <a:lnTo>
                    <a:pt x="0" y="8302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97427" y="7477913"/>
              <a:ext cx="647700" cy="128270"/>
            </a:xfrm>
            <a:custGeom>
              <a:avLst/>
              <a:gdLst/>
              <a:ahLst/>
              <a:cxnLst/>
              <a:rect l="l" t="t" r="r" b="b"/>
              <a:pathLst>
                <a:path w="647700" h="128270">
                  <a:moveTo>
                    <a:pt x="647340" y="0"/>
                  </a:moveTo>
                  <a:lnTo>
                    <a:pt x="0" y="0"/>
                  </a:lnTo>
                  <a:lnTo>
                    <a:pt x="0" y="127925"/>
                  </a:lnTo>
                  <a:lnTo>
                    <a:pt x="647340" y="127925"/>
                  </a:lnTo>
                  <a:lnTo>
                    <a:pt x="647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23642" y="6982401"/>
              <a:ext cx="1023619" cy="1495425"/>
            </a:xfrm>
            <a:custGeom>
              <a:avLst/>
              <a:gdLst/>
              <a:ahLst/>
              <a:cxnLst/>
              <a:rect l="l" t="t" r="r" b="b"/>
              <a:pathLst>
                <a:path w="1023620" h="1495425">
                  <a:moveTo>
                    <a:pt x="1023552" y="494456"/>
                  </a:moveTo>
                  <a:lnTo>
                    <a:pt x="1023552" y="0"/>
                  </a:lnTo>
                  <a:lnTo>
                    <a:pt x="926721" y="5101"/>
                  </a:lnTo>
                  <a:lnTo>
                    <a:pt x="711184" y="54810"/>
                  </a:lnTo>
                  <a:lnTo>
                    <a:pt x="489376" y="200727"/>
                  </a:lnTo>
                  <a:lnTo>
                    <a:pt x="373730" y="494456"/>
                  </a:lnTo>
                </a:path>
                <a:path w="1023620" h="1495425">
                  <a:moveTo>
                    <a:pt x="1023437" y="470242"/>
                  </a:moveTo>
                  <a:lnTo>
                    <a:pt x="1023437" y="591221"/>
                  </a:lnTo>
                </a:path>
                <a:path w="1023620" h="1495425">
                  <a:moveTo>
                    <a:pt x="373557" y="476690"/>
                  </a:moveTo>
                  <a:lnTo>
                    <a:pt x="373557" y="591221"/>
                  </a:lnTo>
                </a:path>
                <a:path w="1023620" h="1495425">
                  <a:moveTo>
                    <a:pt x="0" y="1494849"/>
                  </a:moveTo>
                  <a:lnTo>
                    <a:pt x="0" y="508233"/>
                  </a:lnTo>
                  <a:lnTo>
                    <a:pt x="83023" y="508233"/>
                  </a:lnTo>
                  <a:lnTo>
                    <a:pt x="83023" y="1494849"/>
                  </a:lnTo>
                  <a:lnTo>
                    <a:pt x="0" y="14948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53368" y="7376022"/>
              <a:ext cx="322580" cy="1948180"/>
            </a:xfrm>
            <a:custGeom>
              <a:avLst/>
              <a:gdLst/>
              <a:ahLst/>
              <a:cxnLst/>
              <a:rect l="l" t="t" r="r" b="b"/>
              <a:pathLst>
                <a:path w="322580" h="1948179">
                  <a:moveTo>
                    <a:pt x="322185" y="0"/>
                  </a:moveTo>
                  <a:lnTo>
                    <a:pt x="0" y="0"/>
                  </a:lnTo>
                  <a:lnTo>
                    <a:pt x="0" y="1947988"/>
                  </a:lnTo>
                  <a:lnTo>
                    <a:pt x="322185" y="1947988"/>
                  </a:lnTo>
                  <a:lnTo>
                    <a:pt x="322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7722" y="7371892"/>
              <a:ext cx="114935" cy="1955800"/>
            </a:xfrm>
            <a:custGeom>
              <a:avLst/>
              <a:gdLst/>
              <a:ahLst/>
              <a:cxnLst/>
              <a:rect l="l" t="t" r="r" b="b"/>
              <a:pathLst>
                <a:path w="114934" h="1955800">
                  <a:moveTo>
                    <a:pt x="618" y="0"/>
                  </a:moveTo>
                  <a:lnTo>
                    <a:pt x="114453" y="0"/>
                  </a:lnTo>
                </a:path>
                <a:path w="114934" h="1955800">
                  <a:moveTo>
                    <a:pt x="0" y="1955261"/>
                  </a:moveTo>
                  <a:lnTo>
                    <a:pt x="114774" y="1955261"/>
                  </a:lnTo>
                </a:path>
                <a:path w="114934" h="1955800">
                  <a:moveTo>
                    <a:pt x="25476" y="1292"/>
                  </a:moveTo>
                  <a:lnTo>
                    <a:pt x="81881" y="1292"/>
                  </a:lnTo>
                  <a:lnTo>
                    <a:pt x="81881" y="1954231"/>
                  </a:lnTo>
                  <a:lnTo>
                    <a:pt x="25476" y="1954231"/>
                  </a:lnTo>
                  <a:lnTo>
                    <a:pt x="25476" y="129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34566" y="10117440"/>
              <a:ext cx="1041400" cy="271145"/>
            </a:xfrm>
            <a:custGeom>
              <a:avLst/>
              <a:gdLst/>
              <a:ahLst/>
              <a:cxnLst/>
              <a:rect l="l" t="t" r="r" b="b"/>
              <a:pathLst>
                <a:path w="1041400" h="271145">
                  <a:moveTo>
                    <a:pt x="1040972" y="0"/>
                  </a:moveTo>
                  <a:lnTo>
                    <a:pt x="0" y="0"/>
                  </a:lnTo>
                  <a:lnTo>
                    <a:pt x="0" y="270654"/>
                  </a:lnTo>
                  <a:lnTo>
                    <a:pt x="1040972" y="270654"/>
                  </a:lnTo>
                  <a:lnTo>
                    <a:pt x="104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30400" y="10192392"/>
              <a:ext cx="1049655" cy="133350"/>
            </a:xfrm>
            <a:custGeom>
              <a:avLst/>
              <a:gdLst/>
              <a:ahLst/>
              <a:cxnLst/>
              <a:rect l="l" t="t" r="r" b="b"/>
              <a:pathLst>
                <a:path w="1049654" h="133350">
                  <a:moveTo>
                    <a:pt x="0" y="0"/>
                  </a:moveTo>
                  <a:lnTo>
                    <a:pt x="0" y="133308"/>
                  </a:lnTo>
                </a:path>
                <a:path w="1049654" h="133350">
                  <a:moveTo>
                    <a:pt x="1049303" y="0"/>
                  </a:moveTo>
                  <a:lnTo>
                    <a:pt x="1049303" y="133308"/>
                  </a:lnTo>
                </a:path>
                <a:path w="1049654" h="133350">
                  <a:moveTo>
                    <a:pt x="0" y="33310"/>
                  </a:moveTo>
                  <a:lnTo>
                    <a:pt x="1049303" y="33310"/>
                  </a:lnTo>
                  <a:lnTo>
                    <a:pt x="1049303" y="99932"/>
                  </a:lnTo>
                  <a:lnTo>
                    <a:pt x="0" y="99932"/>
                  </a:lnTo>
                  <a:lnTo>
                    <a:pt x="0" y="3331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01746" y="6339709"/>
              <a:ext cx="2697480" cy="2230755"/>
            </a:xfrm>
            <a:custGeom>
              <a:avLst/>
              <a:gdLst/>
              <a:ahLst/>
              <a:cxnLst/>
              <a:rect l="l" t="t" r="r" b="b"/>
              <a:pathLst>
                <a:path w="2697479" h="2230754">
                  <a:moveTo>
                    <a:pt x="12915" y="1153642"/>
                  </a:moveTo>
                  <a:lnTo>
                    <a:pt x="0" y="1153642"/>
                  </a:lnTo>
                  <a:lnTo>
                    <a:pt x="0" y="1231353"/>
                  </a:lnTo>
                  <a:lnTo>
                    <a:pt x="12915" y="1231353"/>
                  </a:lnTo>
                  <a:lnTo>
                    <a:pt x="12915" y="1153642"/>
                  </a:lnTo>
                  <a:close/>
                </a:path>
                <a:path w="2697479" h="2230754">
                  <a:moveTo>
                    <a:pt x="1066965" y="1152182"/>
                  </a:moveTo>
                  <a:lnTo>
                    <a:pt x="1053630" y="1152182"/>
                  </a:lnTo>
                  <a:lnTo>
                    <a:pt x="1053630" y="1231201"/>
                  </a:lnTo>
                  <a:lnTo>
                    <a:pt x="1066965" y="1231201"/>
                  </a:lnTo>
                  <a:lnTo>
                    <a:pt x="1066965" y="1152182"/>
                  </a:lnTo>
                  <a:close/>
                </a:path>
                <a:path w="2697479" h="2230754">
                  <a:moveTo>
                    <a:pt x="1067092" y="2140077"/>
                  </a:moveTo>
                  <a:lnTo>
                    <a:pt x="1052271" y="2140077"/>
                  </a:lnTo>
                  <a:lnTo>
                    <a:pt x="1052271" y="2230742"/>
                  </a:lnTo>
                  <a:lnTo>
                    <a:pt x="1067092" y="2230742"/>
                  </a:lnTo>
                  <a:lnTo>
                    <a:pt x="1067092" y="2140077"/>
                  </a:lnTo>
                  <a:close/>
                </a:path>
                <a:path w="2697479" h="2230754">
                  <a:moveTo>
                    <a:pt x="1140663" y="0"/>
                  </a:moveTo>
                  <a:lnTo>
                    <a:pt x="1061339" y="0"/>
                  </a:lnTo>
                  <a:lnTo>
                    <a:pt x="1061339" y="36169"/>
                  </a:lnTo>
                  <a:lnTo>
                    <a:pt x="1140663" y="36169"/>
                  </a:lnTo>
                  <a:lnTo>
                    <a:pt x="1140663" y="0"/>
                  </a:lnTo>
                  <a:close/>
                </a:path>
                <a:path w="2697479" h="2230754">
                  <a:moveTo>
                    <a:pt x="1157224" y="1457833"/>
                  </a:moveTo>
                  <a:lnTo>
                    <a:pt x="1134884" y="1457833"/>
                  </a:lnTo>
                  <a:lnTo>
                    <a:pt x="1134884" y="1537284"/>
                  </a:lnTo>
                  <a:lnTo>
                    <a:pt x="1157224" y="1537284"/>
                  </a:lnTo>
                  <a:lnTo>
                    <a:pt x="1157224" y="1457833"/>
                  </a:lnTo>
                  <a:close/>
                </a:path>
                <a:path w="2697479" h="2230754">
                  <a:moveTo>
                    <a:pt x="2697137" y="1458493"/>
                  </a:moveTo>
                  <a:lnTo>
                    <a:pt x="2668663" y="1458493"/>
                  </a:lnTo>
                  <a:lnTo>
                    <a:pt x="2668663" y="1535252"/>
                  </a:lnTo>
                  <a:lnTo>
                    <a:pt x="2697137" y="1535252"/>
                  </a:lnTo>
                  <a:lnTo>
                    <a:pt x="2697137" y="1458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4473" y="6356721"/>
              <a:ext cx="305435" cy="415290"/>
            </a:xfrm>
            <a:custGeom>
              <a:avLst/>
              <a:gdLst/>
              <a:ahLst/>
              <a:cxnLst/>
              <a:rect l="l" t="t" r="r" b="b"/>
              <a:pathLst>
                <a:path w="305434" h="415290">
                  <a:moveTo>
                    <a:pt x="304519" y="12988"/>
                  </a:moveTo>
                  <a:lnTo>
                    <a:pt x="304933" y="144698"/>
                  </a:lnTo>
                  <a:lnTo>
                    <a:pt x="304954" y="151858"/>
                  </a:lnTo>
                  <a:lnTo>
                    <a:pt x="299123" y="157722"/>
                  </a:lnTo>
                  <a:lnTo>
                    <a:pt x="291966" y="157747"/>
                  </a:lnTo>
                  <a:lnTo>
                    <a:pt x="13481" y="158619"/>
                  </a:lnTo>
                  <a:lnTo>
                    <a:pt x="6324" y="158640"/>
                  </a:lnTo>
                  <a:lnTo>
                    <a:pt x="457" y="152812"/>
                  </a:lnTo>
                  <a:lnTo>
                    <a:pt x="431" y="145652"/>
                  </a:lnTo>
                  <a:lnTo>
                    <a:pt x="21" y="13943"/>
                  </a:lnTo>
                  <a:lnTo>
                    <a:pt x="0" y="6785"/>
                  </a:lnTo>
                  <a:lnTo>
                    <a:pt x="5831" y="918"/>
                  </a:lnTo>
                  <a:lnTo>
                    <a:pt x="12988" y="892"/>
                  </a:lnTo>
                  <a:lnTo>
                    <a:pt x="291473" y="21"/>
                  </a:lnTo>
                  <a:lnTo>
                    <a:pt x="298630" y="0"/>
                  </a:lnTo>
                  <a:lnTo>
                    <a:pt x="304497" y="5831"/>
                  </a:lnTo>
                  <a:lnTo>
                    <a:pt x="304519" y="12988"/>
                  </a:lnTo>
                  <a:close/>
                </a:path>
                <a:path w="305434" h="415290">
                  <a:moveTo>
                    <a:pt x="285691" y="295970"/>
                  </a:moveTo>
                  <a:lnTo>
                    <a:pt x="285314" y="176198"/>
                  </a:lnTo>
                  <a:lnTo>
                    <a:pt x="266828" y="157827"/>
                  </a:lnTo>
                  <a:lnTo>
                    <a:pt x="38620" y="158544"/>
                  </a:lnTo>
                  <a:lnTo>
                    <a:pt x="31468" y="160018"/>
                  </a:lnTo>
                  <a:lnTo>
                    <a:pt x="25621" y="163995"/>
                  </a:lnTo>
                  <a:lnTo>
                    <a:pt x="21680" y="169868"/>
                  </a:lnTo>
                  <a:lnTo>
                    <a:pt x="20250" y="177030"/>
                  </a:lnTo>
                  <a:lnTo>
                    <a:pt x="20364" y="213236"/>
                  </a:lnTo>
                  <a:lnTo>
                    <a:pt x="20441" y="236915"/>
                  </a:lnTo>
                  <a:lnTo>
                    <a:pt x="20515" y="260593"/>
                  </a:lnTo>
                  <a:lnTo>
                    <a:pt x="26916" y="336871"/>
                  </a:lnTo>
                  <a:lnTo>
                    <a:pt x="69305" y="392261"/>
                  </a:lnTo>
                  <a:lnTo>
                    <a:pt x="135496" y="415199"/>
                  </a:lnTo>
                  <a:lnTo>
                    <a:pt x="171542" y="414707"/>
                  </a:lnTo>
                  <a:lnTo>
                    <a:pt x="206370" y="406352"/>
                  </a:lnTo>
                  <a:lnTo>
                    <a:pt x="237588" y="390217"/>
                  </a:lnTo>
                  <a:lnTo>
                    <a:pt x="262808" y="366387"/>
                  </a:lnTo>
                  <a:lnTo>
                    <a:pt x="279639" y="334943"/>
                  </a:lnTo>
                  <a:lnTo>
                    <a:pt x="285691" y="29597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20994" y="6515338"/>
              <a:ext cx="48895" cy="19050"/>
            </a:xfrm>
            <a:custGeom>
              <a:avLst/>
              <a:gdLst/>
              <a:ahLst/>
              <a:cxnLst/>
              <a:rect l="l" t="t" r="r" b="b"/>
              <a:pathLst>
                <a:path w="48895" h="19050">
                  <a:moveTo>
                    <a:pt x="48450" y="15913"/>
                  </a:moveTo>
                  <a:lnTo>
                    <a:pt x="48425" y="6604"/>
                  </a:lnTo>
                  <a:lnTo>
                    <a:pt x="16179" y="6705"/>
                  </a:lnTo>
                  <a:lnTo>
                    <a:pt x="16167" y="0"/>
                  </a:lnTo>
                  <a:lnTo>
                    <a:pt x="0" y="50"/>
                  </a:lnTo>
                  <a:lnTo>
                    <a:pt x="63" y="18808"/>
                  </a:lnTo>
                  <a:lnTo>
                    <a:pt x="16217" y="18757"/>
                  </a:lnTo>
                  <a:lnTo>
                    <a:pt x="16205" y="16014"/>
                  </a:lnTo>
                  <a:lnTo>
                    <a:pt x="48450" y="15913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6" name="object 7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12378" y="6488533"/>
            <a:ext cx="1422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WC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57" name="object 757"/>
          <p:cNvGrpSpPr>
            <a:grpSpLocks noGrp="1" noUngrp="1" noRot="1" noMove="1" noResize="1"/>
          </p:cNvGrpSpPr>
          <p:nvPr/>
        </p:nvGrpSpPr>
        <p:grpSpPr>
          <a:xfrm>
            <a:off x="10843265" y="7360973"/>
            <a:ext cx="502920" cy="437515"/>
            <a:chOff x="10843265" y="7360973"/>
            <a:chExt cx="502920" cy="437515"/>
          </a:xfrm>
        </p:grpSpPr>
        <p:pic>
          <p:nvPicPr>
            <p:cNvPr id="758" name="object 7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15620" y="7413667"/>
              <a:ext cx="197910" cy="308476"/>
            </a:xfrm>
            <a:prstGeom prst="rect">
              <a:avLst/>
            </a:prstGeom>
          </p:spPr>
        </p:pic>
        <p:sp>
          <p:nvSpPr>
            <p:cNvPr id="759" name="object 7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4852" y="7362561"/>
              <a:ext cx="499745" cy="434340"/>
            </a:xfrm>
            <a:custGeom>
              <a:avLst/>
              <a:gdLst/>
              <a:ahLst/>
              <a:cxnLst/>
              <a:rect l="l" t="t" r="r" b="b"/>
              <a:pathLst>
                <a:path w="499745" h="434340">
                  <a:moveTo>
                    <a:pt x="431563" y="0"/>
                  </a:moveTo>
                  <a:lnTo>
                    <a:pt x="0" y="0"/>
                  </a:lnTo>
                  <a:lnTo>
                    <a:pt x="0" y="433749"/>
                  </a:lnTo>
                  <a:lnTo>
                    <a:pt x="429371" y="433749"/>
                  </a:lnTo>
                  <a:lnTo>
                    <a:pt x="456590" y="428217"/>
                  </a:lnTo>
                  <a:lnTo>
                    <a:pt x="478879" y="413157"/>
                  </a:lnTo>
                  <a:lnTo>
                    <a:pt x="493939" y="390867"/>
                  </a:lnTo>
                  <a:lnTo>
                    <a:pt x="499470" y="363650"/>
                  </a:lnTo>
                  <a:lnTo>
                    <a:pt x="499470" y="67906"/>
                  </a:lnTo>
                  <a:lnTo>
                    <a:pt x="494112" y="41539"/>
                  </a:lnTo>
                  <a:lnTo>
                    <a:pt x="479523" y="19946"/>
                  </a:lnTo>
                  <a:lnTo>
                    <a:pt x="457931" y="5358"/>
                  </a:lnTo>
                  <a:lnTo>
                    <a:pt x="431563" y="0"/>
                  </a:lnTo>
                  <a:close/>
                </a:path>
                <a:path w="499745" h="434340">
                  <a:moveTo>
                    <a:pt x="419868" y="19712"/>
                  </a:moveTo>
                  <a:lnTo>
                    <a:pt x="0" y="19712"/>
                  </a:lnTo>
                  <a:lnTo>
                    <a:pt x="0" y="416224"/>
                  </a:lnTo>
                  <a:lnTo>
                    <a:pt x="417866" y="416224"/>
                  </a:lnTo>
                  <a:lnTo>
                    <a:pt x="442747" y="411168"/>
                  </a:lnTo>
                  <a:lnTo>
                    <a:pt x="463122" y="397401"/>
                  </a:lnTo>
                  <a:lnTo>
                    <a:pt x="476889" y="377025"/>
                  </a:lnTo>
                  <a:lnTo>
                    <a:pt x="481945" y="352144"/>
                  </a:lnTo>
                  <a:lnTo>
                    <a:pt x="481945" y="81791"/>
                  </a:lnTo>
                  <a:lnTo>
                    <a:pt x="477047" y="57686"/>
                  </a:lnTo>
                  <a:lnTo>
                    <a:pt x="463711" y="37947"/>
                  </a:lnTo>
                  <a:lnTo>
                    <a:pt x="443972" y="24610"/>
                  </a:lnTo>
                  <a:lnTo>
                    <a:pt x="419868" y="1971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0" name="object 7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45403" y="7485234"/>
              <a:ext cx="196609" cy="170870"/>
            </a:xfrm>
            <a:prstGeom prst="rect">
              <a:avLst/>
            </a:prstGeom>
          </p:spPr>
        </p:pic>
      </p:grpSp>
      <p:sp>
        <p:nvSpPr>
          <p:cNvPr id="761" name="object 76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19668" y="7052488"/>
            <a:ext cx="959485" cy="291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SHOWER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2" name="object 762"/>
          <p:cNvGrpSpPr>
            <a:grpSpLocks noGrp="1" noUngrp="1" noRot="1" noMove="1" noResize="1"/>
          </p:cNvGrpSpPr>
          <p:nvPr/>
        </p:nvGrpSpPr>
        <p:grpSpPr>
          <a:xfrm>
            <a:off x="10842082" y="6355158"/>
            <a:ext cx="678180" cy="730885"/>
            <a:chOff x="10842082" y="6355158"/>
            <a:chExt cx="678180" cy="730885"/>
          </a:xfrm>
        </p:grpSpPr>
        <p:sp>
          <p:nvSpPr>
            <p:cNvPr id="763" name="object 7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5892" y="6358968"/>
              <a:ext cx="670560" cy="723265"/>
            </a:xfrm>
            <a:custGeom>
              <a:avLst/>
              <a:gdLst/>
              <a:ahLst/>
              <a:cxnLst/>
              <a:rect l="l" t="t" r="r" b="b"/>
              <a:pathLst>
                <a:path w="670559" h="723265">
                  <a:moveTo>
                    <a:pt x="0" y="0"/>
                  </a:moveTo>
                  <a:lnTo>
                    <a:pt x="0" y="0"/>
                  </a:lnTo>
                  <a:lnTo>
                    <a:pt x="670341" y="0"/>
                  </a:lnTo>
                  <a:lnTo>
                    <a:pt x="669104" y="63926"/>
                  </a:lnTo>
                  <a:lnTo>
                    <a:pt x="665421" y="124357"/>
                  </a:lnTo>
                  <a:lnTo>
                    <a:pt x="659333" y="181366"/>
                  </a:lnTo>
                  <a:lnTo>
                    <a:pt x="650881" y="235030"/>
                  </a:lnTo>
                  <a:lnTo>
                    <a:pt x="640105" y="285424"/>
                  </a:lnTo>
                  <a:lnTo>
                    <a:pt x="627048" y="332623"/>
                  </a:lnTo>
                  <a:lnTo>
                    <a:pt x="611749" y="376703"/>
                  </a:lnTo>
                  <a:lnTo>
                    <a:pt x="594251" y="417741"/>
                  </a:lnTo>
                  <a:lnTo>
                    <a:pt x="574594" y="455810"/>
                  </a:lnTo>
                  <a:lnTo>
                    <a:pt x="552820" y="490987"/>
                  </a:lnTo>
                  <a:lnTo>
                    <a:pt x="528968" y="523347"/>
                  </a:lnTo>
                  <a:lnTo>
                    <a:pt x="503082" y="552966"/>
                  </a:lnTo>
                  <a:lnTo>
                    <a:pt x="475200" y="579919"/>
                  </a:lnTo>
                  <a:lnTo>
                    <a:pt x="445365" y="604281"/>
                  </a:lnTo>
                  <a:lnTo>
                    <a:pt x="413618" y="626130"/>
                  </a:lnTo>
                  <a:lnTo>
                    <a:pt x="380000" y="645538"/>
                  </a:lnTo>
                  <a:lnTo>
                    <a:pt x="344551" y="662584"/>
                  </a:lnTo>
                  <a:lnTo>
                    <a:pt x="307313" y="677341"/>
                  </a:lnTo>
                  <a:lnTo>
                    <a:pt x="268327" y="689885"/>
                  </a:lnTo>
                  <a:lnTo>
                    <a:pt x="227634" y="700292"/>
                  </a:lnTo>
                  <a:lnTo>
                    <a:pt x="185274" y="708638"/>
                  </a:lnTo>
                  <a:lnTo>
                    <a:pt x="141290" y="714998"/>
                  </a:lnTo>
                  <a:lnTo>
                    <a:pt x="95723" y="719447"/>
                  </a:lnTo>
                  <a:lnTo>
                    <a:pt x="48612" y="722061"/>
                  </a:lnTo>
                  <a:lnTo>
                    <a:pt x="0" y="722915"/>
                  </a:lnTo>
                  <a:lnTo>
                    <a:pt x="0" y="671278"/>
                  </a:lnTo>
                  <a:lnTo>
                    <a:pt x="0" y="619641"/>
                  </a:lnTo>
                  <a:lnTo>
                    <a:pt x="0" y="51636"/>
                  </a:lnTo>
                  <a:lnTo>
                    <a:pt x="0" y="0"/>
                  </a:lnTo>
                  <a:close/>
                </a:path>
                <a:path w="670559" h="723265">
                  <a:moveTo>
                    <a:pt x="78865" y="32795"/>
                  </a:moveTo>
                  <a:lnTo>
                    <a:pt x="78865" y="32795"/>
                  </a:lnTo>
                  <a:lnTo>
                    <a:pt x="645138" y="32795"/>
                  </a:lnTo>
                  <a:lnTo>
                    <a:pt x="640349" y="98571"/>
                  </a:lnTo>
                  <a:lnTo>
                    <a:pt x="633195" y="159944"/>
                  </a:lnTo>
                  <a:lnTo>
                    <a:pt x="623699" y="217062"/>
                  </a:lnTo>
                  <a:lnTo>
                    <a:pt x="611885" y="270076"/>
                  </a:lnTo>
                  <a:lnTo>
                    <a:pt x="597776" y="319133"/>
                  </a:lnTo>
                  <a:lnTo>
                    <a:pt x="581395" y="364384"/>
                  </a:lnTo>
                  <a:lnTo>
                    <a:pt x="562765" y="405978"/>
                  </a:lnTo>
                  <a:lnTo>
                    <a:pt x="541910" y="444063"/>
                  </a:lnTo>
                  <a:lnTo>
                    <a:pt x="518853" y="478789"/>
                  </a:lnTo>
                  <a:lnTo>
                    <a:pt x="493617" y="510305"/>
                  </a:lnTo>
                  <a:lnTo>
                    <a:pt x="466226" y="538761"/>
                  </a:lnTo>
                  <a:lnTo>
                    <a:pt x="436702" y="564305"/>
                  </a:lnTo>
                  <a:lnTo>
                    <a:pt x="405069" y="587087"/>
                  </a:lnTo>
                  <a:lnTo>
                    <a:pt x="371350" y="607256"/>
                  </a:lnTo>
                  <a:lnTo>
                    <a:pt x="335568" y="624961"/>
                  </a:lnTo>
                  <a:lnTo>
                    <a:pt x="297747" y="640351"/>
                  </a:lnTo>
                  <a:lnTo>
                    <a:pt x="257910" y="653576"/>
                  </a:lnTo>
                  <a:lnTo>
                    <a:pt x="216080" y="664785"/>
                  </a:lnTo>
                  <a:lnTo>
                    <a:pt x="172281" y="674126"/>
                  </a:lnTo>
                  <a:lnTo>
                    <a:pt x="126534" y="681750"/>
                  </a:lnTo>
                  <a:lnTo>
                    <a:pt x="78865" y="687805"/>
                  </a:lnTo>
                  <a:lnTo>
                    <a:pt x="78865" y="638735"/>
                  </a:lnTo>
                  <a:lnTo>
                    <a:pt x="78865" y="589008"/>
                  </a:lnTo>
                  <a:lnTo>
                    <a:pt x="78865" y="81864"/>
                  </a:lnTo>
                  <a:lnTo>
                    <a:pt x="78865" y="3279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610114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87080" y="0"/>
                  </a:moveTo>
                  <a:lnTo>
                    <a:pt x="0" y="0"/>
                  </a:lnTo>
                  <a:lnTo>
                    <a:pt x="0" y="27108"/>
                  </a:lnTo>
                  <a:lnTo>
                    <a:pt x="87080" y="27108"/>
                  </a:lnTo>
                  <a:lnTo>
                    <a:pt x="87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610114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0" y="27108"/>
                  </a:moveTo>
                  <a:lnTo>
                    <a:pt x="87080" y="27108"/>
                  </a:lnTo>
                  <a:lnTo>
                    <a:pt x="87080" y="0"/>
                  </a:lnTo>
                  <a:lnTo>
                    <a:pt x="0" y="0"/>
                  </a:lnTo>
                  <a:lnTo>
                    <a:pt x="0" y="2710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596975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0"/>
                  </a:moveTo>
                  <a:lnTo>
                    <a:pt x="16385" y="2108"/>
                  </a:lnTo>
                  <a:lnTo>
                    <a:pt x="7857" y="7857"/>
                  </a:lnTo>
                  <a:lnTo>
                    <a:pt x="2108" y="16385"/>
                  </a:lnTo>
                  <a:lnTo>
                    <a:pt x="0" y="26830"/>
                  </a:lnTo>
                  <a:lnTo>
                    <a:pt x="2108" y="37276"/>
                  </a:lnTo>
                  <a:lnTo>
                    <a:pt x="7857" y="45805"/>
                  </a:lnTo>
                  <a:lnTo>
                    <a:pt x="16385" y="51556"/>
                  </a:lnTo>
                  <a:lnTo>
                    <a:pt x="26830" y="53665"/>
                  </a:lnTo>
                  <a:lnTo>
                    <a:pt x="37275" y="51556"/>
                  </a:lnTo>
                  <a:lnTo>
                    <a:pt x="45805" y="45805"/>
                  </a:lnTo>
                  <a:lnTo>
                    <a:pt x="51556" y="37276"/>
                  </a:lnTo>
                  <a:lnTo>
                    <a:pt x="53665" y="26830"/>
                  </a:lnTo>
                  <a:lnTo>
                    <a:pt x="51556" y="16385"/>
                  </a:lnTo>
                  <a:lnTo>
                    <a:pt x="45805" y="7857"/>
                  </a:lnTo>
                  <a:lnTo>
                    <a:pt x="37275" y="2108"/>
                  </a:lnTo>
                  <a:lnTo>
                    <a:pt x="2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596975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53665"/>
                  </a:moveTo>
                  <a:lnTo>
                    <a:pt x="37275" y="51556"/>
                  </a:lnTo>
                  <a:lnTo>
                    <a:pt x="45805" y="45805"/>
                  </a:lnTo>
                  <a:lnTo>
                    <a:pt x="51556" y="37276"/>
                  </a:lnTo>
                  <a:lnTo>
                    <a:pt x="53665" y="26830"/>
                  </a:lnTo>
                  <a:lnTo>
                    <a:pt x="51556" y="16385"/>
                  </a:lnTo>
                  <a:lnTo>
                    <a:pt x="45805" y="7857"/>
                  </a:lnTo>
                  <a:lnTo>
                    <a:pt x="37275" y="2108"/>
                  </a:lnTo>
                  <a:lnTo>
                    <a:pt x="26830" y="0"/>
                  </a:lnTo>
                  <a:lnTo>
                    <a:pt x="16385" y="2108"/>
                  </a:lnTo>
                  <a:lnTo>
                    <a:pt x="7857" y="7857"/>
                  </a:lnTo>
                  <a:lnTo>
                    <a:pt x="2108" y="16385"/>
                  </a:lnTo>
                  <a:lnTo>
                    <a:pt x="0" y="26830"/>
                  </a:lnTo>
                  <a:lnTo>
                    <a:pt x="2108" y="37276"/>
                  </a:lnTo>
                  <a:lnTo>
                    <a:pt x="7857" y="45805"/>
                  </a:lnTo>
                  <a:lnTo>
                    <a:pt x="16385" y="51556"/>
                  </a:lnTo>
                  <a:lnTo>
                    <a:pt x="26830" y="5366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704312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87080" y="0"/>
                  </a:moveTo>
                  <a:lnTo>
                    <a:pt x="0" y="0"/>
                  </a:lnTo>
                  <a:lnTo>
                    <a:pt x="0" y="27106"/>
                  </a:lnTo>
                  <a:lnTo>
                    <a:pt x="87080" y="27106"/>
                  </a:lnTo>
                  <a:lnTo>
                    <a:pt x="87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8456" y="6704312"/>
              <a:ext cx="87630" cy="27305"/>
            </a:xfrm>
            <a:custGeom>
              <a:avLst/>
              <a:gdLst/>
              <a:ahLst/>
              <a:cxnLst/>
              <a:rect l="l" t="t" r="r" b="b"/>
              <a:pathLst>
                <a:path w="87629" h="27304">
                  <a:moveTo>
                    <a:pt x="0" y="27106"/>
                  </a:moveTo>
                  <a:lnTo>
                    <a:pt x="87080" y="27106"/>
                  </a:lnTo>
                  <a:lnTo>
                    <a:pt x="87080" y="0"/>
                  </a:lnTo>
                  <a:lnTo>
                    <a:pt x="0" y="0"/>
                  </a:lnTo>
                  <a:lnTo>
                    <a:pt x="0" y="2710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691172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0"/>
                  </a:moveTo>
                  <a:lnTo>
                    <a:pt x="16385" y="2108"/>
                  </a:lnTo>
                  <a:lnTo>
                    <a:pt x="7857" y="7859"/>
                  </a:lnTo>
                  <a:lnTo>
                    <a:pt x="2108" y="16388"/>
                  </a:lnTo>
                  <a:lnTo>
                    <a:pt x="0" y="26833"/>
                  </a:lnTo>
                  <a:lnTo>
                    <a:pt x="2108" y="37277"/>
                  </a:lnTo>
                  <a:lnTo>
                    <a:pt x="7857" y="45806"/>
                  </a:lnTo>
                  <a:lnTo>
                    <a:pt x="16385" y="51556"/>
                  </a:lnTo>
                  <a:lnTo>
                    <a:pt x="26830" y="53665"/>
                  </a:lnTo>
                  <a:lnTo>
                    <a:pt x="37275" y="51556"/>
                  </a:lnTo>
                  <a:lnTo>
                    <a:pt x="45805" y="45806"/>
                  </a:lnTo>
                  <a:lnTo>
                    <a:pt x="51556" y="37277"/>
                  </a:lnTo>
                  <a:lnTo>
                    <a:pt x="53665" y="26833"/>
                  </a:lnTo>
                  <a:lnTo>
                    <a:pt x="51556" y="16388"/>
                  </a:lnTo>
                  <a:lnTo>
                    <a:pt x="45805" y="7859"/>
                  </a:lnTo>
                  <a:lnTo>
                    <a:pt x="37275" y="2108"/>
                  </a:lnTo>
                  <a:lnTo>
                    <a:pt x="2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62319" y="6691172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30" y="53665"/>
                  </a:moveTo>
                  <a:lnTo>
                    <a:pt x="37275" y="51556"/>
                  </a:lnTo>
                  <a:lnTo>
                    <a:pt x="45805" y="45806"/>
                  </a:lnTo>
                  <a:lnTo>
                    <a:pt x="51556" y="37277"/>
                  </a:lnTo>
                  <a:lnTo>
                    <a:pt x="53665" y="26833"/>
                  </a:lnTo>
                  <a:lnTo>
                    <a:pt x="51556" y="16388"/>
                  </a:lnTo>
                  <a:lnTo>
                    <a:pt x="45805" y="7859"/>
                  </a:lnTo>
                  <a:lnTo>
                    <a:pt x="37275" y="2108"/>
                  </a:lnTo>
                  <a:lnTo>
                    <a:pt x="26830" y="0"/>
                  </a:lnTo>
                  <a:lnTo>
                    <a:pt x="16385" y="2108"/>
                  </a:lnTo>
                  <a:lnTo>
                    <a:pt x="7857" y="7859"/>
                  </a:lnTo>
                  <a:lnTo>
                    <a:pt x="2108" y="16388"/>
                  </a:lnTo>
                  <a:lnTo>
                    <a:pt x="0" y="26833"/>
                  </a:lnTo>
                  <a:lnTo>
                    <a:pt x="2108" y="37277"/>
                  </a:lnTo>
                  <a:lnTo>
                    <a:pt x="7857" y="45806"/>
                  </a:lnTo>
                  <a:lnTo>
                    <a:pt x="16385" y="51556"/>
                  </a:lnTo>
                  <a:lnTo>
                    <a:pt x="26830" y="5366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2" name="object 7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642" y="6471494"/>
            <a:ext cx="329565" cy="1879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3660" marR="5080" indent="-61594">
              <a:lnSpc>
                <a:spcPts val="620"/>
              </a:lnSpc>
              <a:spcBef>
                <a:spcPts val="15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CORNER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BATH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73" name="object 773"/>
          <p:cNvGrpSpPr>
            <a:grpSpLocks noGrp="1" noUngrp="1" noRot="1" noMove="1" noResize="1"/>
          </p:cNvGrpSpPr>
          <p:nvPr/>
        </p:nvGrpSpPr>
        <p:grpSpPr>
          <a:xfrm>
            <a:off x="12156030" y="6856876"/>
            <a:ext cx="229235" cy="336550"/>
            <a:chOff x="12156030" y="6856876"/>
            <a:chExt cx="229235" cy="336550"/>
          </a:xfrm>
        </p:grpSpPr>
        <p:sp>
          <p:nvSpPr>
            <p:cNvPr id="774" name="object 7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7617" y="6858464"/>
              <a:ext cx="226060" cy="333375"/>
            </a:xfrm>
            <a:custGeom>
              <a:avLst/>
              <a:gdLst/>
              <a:ahLst/>
              <a:cxnLst/>
              <a:rect l="l" t="t" r="r" b="b"/>
              <a:pathLst>
                <a:path w="226059" h="333375">
                  <a:moveTo>
                    <a:pt x="0" y="46000"/>
                  </a:moveTo>
                  <a:lnTo>
                    <a:pt x="0" y="280407"/>
                  </a:lnTo>
                  <a:lnTo>
                    <a:pt x="4148" y="300822"/>
                  </a:lnTo>
                  <a:lnTo>
                    <a:pt x="15443" y="317539"/>
                  </a:lnTo>
                  <a:lnTo>
                    <a:pt x="32161" y="328834"/>
                  </a:lnTo>
                  <a:lnTo>
                    <a:pt x="52577" y="332982"/>
                  </a:lnTo>
                  <a:lnTo>
                    <a:pt x="225637" y="332982"/>
                  </a:lnTo>
                  <a:lnTo>
                    <a:pt x="225637" y="0"/>
                  </a:lnTo>
                  <a:lnTo>
                    <a:pt x="46000" y="0"/>
                  </a:lnTo>
                  <a:lnTo>
                    <a:pt x="28139" y="3629"/>
                  </a:lnTo>
                  <a:lnTo>
                    <a:pt x="13512" y="13512"/>
                  </a:lnTo>
                  <a:lnTo>
                    <a:pt x="3629" y="28139"/>
                  </a:lnTo>
                  <a:lnTo>
                    <a:pt x="0" y="46000"/>
                  </a:lnTo>
                  <a:close/>
                </a:path>
                <a:path w="226059" h="333375">
                  <a:moveTo>
                    <a:pt x="23752" y="59316"/>
                  </a:moveTo>
                  <a:lnTo>
                    <a:pt x="23752" y="265737"/>
                  </a:lnTo>
                  <a:lnTo>
                    <a:pt x="27028" y="281853"/>
                  </a:lnTo>
                  <a:lnTo>
                    <a:pt x="35946" y="295050"/>
                  </a:lnTo>
                  <a:lnTo>
                    <a:pt x="49145" y="303967"/>
                  </a:lnTo>
                  <a:lnTo>
                    <a:pt x="65261" y="307242"/>
                  </a:lnTo>
                  <a:lnTo>
                    <a:pt x="177789" y="307242"/>
                  </a:lnTo>
                  <a:lnTo>
                    <a:pt x="177789" y="23000"/>
                  </a:lnTo>
                  <a:lnTo>
                    <a:pt x="60069" y="23000"/>
                  </a:lnTo>
                  <a:lnTo>
                    <a:pt x="45967" y="25866"/>
                  </a:lnTo>
                  <a:lnTo>
                    <a:pt x="34420" y="33667"/>
                  </a:lnTo>
                  <a:lnTo>
                    <a:pt x="26618" y="45214"/>
                  </a:lnTo>
                  <a:lnTo>
                    <a:pt x="23752" y="5931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6946639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0" y="0"/>
                  </a:lnTo>
                  <a:lnTo>
                    <a:pt x="0" y="19166"/>
                  </a:lnTo>
                  <a:lnTo>
                    <a:pt x="57503" y="19166"/>
                  </a:lnTo>
                  <a:lnTo>
                    <a:pt x="57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6946639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57503" y="19166"/>
                  </a:lnTo>
                  <a:lnTo>
                    <a:pt x="0" y="19166"/>
                  </a:lnTo>
                  <a:lnTo>
                    <a:pt x="0" y="0"/>
                  </a:lnTo>
                  <a:lnTo>
                    <a:pt x="575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693787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72" y="0"/>
                  </a:moveTo>
                  <a:lnTo>
                    <a:pt x="11036" y="1420"/>
                  </a:lnTo>
                  <a:lnTo>
                    <a:pt x="5292" y="5292"/>
                  </a:lnTo>
                  <a:lnTo>
                    <a:pt x="1419" y="11037"/>
                  </a:lnTo>
                  <a:lnTo>
                    <a:pt x="0" y="18072"/>
                  </a:lnTo>
                  <a:lnTo>
                    <a:pt x="1419" y="25107"/>
                  </a:lnTo>
                  <a:lnTo>
                    <a:pt x="5292" y="30851"/>
                  </a:lnTo>
                  <a:lnTo>
                    <a:pt x="11036" y="34724"/>
                  </a:lnTo>
                  <a:lnTo>
                    <a:pt x="18072" y="36144"/>
                  </a:lnTo>
                  <a:lnTo>
                    <a:pt x="25107" y="34724"/>
                  </a:lnTo>
                  <a:lnTo>
                    <a:pt x="30851" y="30851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7"/>
                  </a:lnTo>
                  <a:lnTo>
                    <a:pt x="30851" y="5292"/>
                  </a:lnTo>
                  <a:lnTo>
                    <a:pt x="25107" y="1420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693787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8072"/>
                  </a:moveTo>
                  <a:lnTo>
                    <a:pt x="1419" y="25107"/>
                  </a:lnTo>
                  <a:lnTo>
                    <a:pt x="5292" y="30851"/>
                  </a:lnTo>
                  <a:lnTo>
                    <a:pt x="11036" y="34724"/>
                  </a:lnTo>
                  <a:lnTo>
                    <a:pt x="18072" y="36144"/>
                  </a:lnTo>
                  <a:lnTo>
                    <a:pt x="25107" y="34724"/>
                  </a:lnTo>
                  <a:lnTo>
                    <a:pt x="30851" y="30851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7"/>
                  </a:lnTo>
                  <a:lnTo>
                    <a:pt x="30851" y="5292"/>
                  </a:lnTo>
                  <a:lnTo>
                    <a:pt x="25107" y="1420"/>
                  </a:lnTo>
                  <a:lnTo>
                    <a:pt x="18072" y="0"/>
                  </a:lnTo>
                  <a:lnTo>
                    <a:pt x="11036" y="1420"/>
                  </a:lnTo>
                  <a:lnTo>
                    <a:pt x="5292" y="5292"/>
                  </a:lnTo>
                  <a:lnTo>
                    <a:pt x="1419" y="11037"/>
                  </a:lnTo>
                  <a:lnTo>
                    <a:pt x="0" y="1807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7064934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0" y="0"/>
                  </a:lnTo>
                  <a:lnTo>
                    <a:pt x="0" y="19170"/>
                  </a:lnTo>
                  <a:lnTo>
                    <a:pt x="57503" y="19170"/>
                  </a:lnTo>
                  <a:lnTo>
                    <a:pt x="57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85759" y="7064934"/>
              <a:ext cx="57785" cy="19685"/>
            </a:xfrm>
            <a:custGeom>
              <a:avLst/>
              <a:gdLst/>
              <a:ahLst/>
              <a:cxnLst/>
              <a:rect l="l" t="t" r="r" b="b"/>
              <a:pathLst>
                <a:path w="57784" h="19684">
                  <a:moveTo>
                    <a:pt x="57503" y="0"/>
                  </a:moveTo>
                  <a:lnTo>
                    <a:pt x="57503" y="19170"/>
                  </a:lnTo>
                  <a:lnTo>
                    <a:pt x="0" y="19170"/>
                  </a:lnTo>
                  <a:lnTo>
                    <a:pt x="0" y="0"/>
                  </a:lnTo>
                  <a:lnTo>
                    <a:pt x="575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705617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18072" y="0"/>
                  </a:moveTo>
                  <a:lnTo>
                    <a:pt x="11036" y="1420"/>
                  </a:lnTo>
                  <a:lnTo>
                    <a:pt x="5292" y="5293"/>
                  </a:lnTo>
                  <a:lnTo>
                    <a:pt x="1419" y="11038"/>
                  </a:lnTo>
                  <a:lnTo>
                    <a:pt x="0" y="18072"/>
                  </a:lnTo>
                  <a:lnTo>
                    <a:pt x="1419" y="25107"/>
                  </a:lnTo>
                  <a:lnTo>
                    <a:pt x="5292" y="30853"/>
                  </a:lnTo>
                  <a:lnTo>
                    <a:pt x="11036" y="34727"/>
                  </a:lnTo>
                  <a:lnTo>
                    <a:pt x="18072" y="36148"/>
                  </a:lnTo>
                  <a:lnTo>
                    <a:pt x="25107" y="34727"/>
                  </a:lnTo>
                  <a:lnTo>
                    <a:pt x="30851" y="30853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8"/>
                  </a:lnTo>
                  <a:lnTo>
                    <a:pt x="30851" y="5293"/>
                  </a:lnTo>
                  <a:lnTo>
                    <a:pt x="25107" y="1420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0526" y="705617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8072"/>
                  </a:moveTo>
                  <a:lnTo>
                    <a:pt x="1419" y="25107"/>
                  </a:lnTo>
                  <a:lnTo>
                    <a:pt x="5292" y="30853"/>
                  </a:lnTo>
                  <a:lnTo>
                    <a:pt x="11036" y="34727"/>
                  </a:lnTo>
                  <a:lnTo>
                    <a:pt x="18072" y="36148"/>
                  </a:lnTo>
                  <a:lnTo>
                    <a:pt x="25107" y="34727"/>
                  </a:lnTo>
                  <a:lnTo>
                    <a:pt x="30851" y="30853"/>
                  </a:lnTo>
                  <a:lnTo>
                    <a:pt x="34724" y="25107"/>
                  </a:lnTo>
                  <a:lnTo>
                    <a:pt x="36144" y="18072"/>
                  </a:lnTo>
                  <a:lnTo>
                    <a:pt x="34724" y="11038"/>
                  </a:lnTo>
                  <a:lnTo>
                    <a:pt x="30851" y="5293"/>
                  </a:lnTo>
                  <a:lnTo>
                    <a:pt x="25107" y="1420"/>
                  </a:lnTo>
                  <a:lnTo>
                    <a:pt x="18072" y="0"/>
                  </a:lnTo>
                  <a:lnTo>
                    <a:pt x="11036" y="1420"/>
                  </a:lnTo>
                  <a:lnTo>
                    <a:pt x="5292" y="5293"/>
                  </a:lnTo>
                  <a:lnTo>
                    <a:pt x="1419" y="11038"/>
                  </a:lnTo>
                  <a:lnTo>
                    <a:pt x="0" y="1807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3" name="object 78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38731" y="6836336"/>
            <a:ext cx="1892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SINK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84" name="object 784"/>
          <p:cNvGrpSpPr>
            <a:grpSpLocks noGrp="1" noUngrp="1" noRot="1" noMove="1" noResize="1"/>
          </p:cNvGrpSpPr>
          <p:nvPr/>
        </p:nvGrpSpPr>
        <p:grpSpPr>
          <a:xfrm>
            <a:off x="11542600" y="6240661"/>
            <a:ext cx="2814320" cy="3790315"/>
            <a:chOff x="11542600" y="6240661"/>
            <a:chExt cx="2814320" cy="3790315"/>
          </a:xfrm>
        </p:grpSpPr>
        <p:pic>
          <p:nvPicPr>
            <p:cNvPr id="785" name="object 7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71187" y="9064528"/>
              <a:ext cx="1156116" cy="966319"/>
            </a:xfrm>
            <a:prstGeom prst="rect">
              <a:avLst/>
            </a:prstGeom>
          </p:spPr>
        </p:pic>
        <p:sp>
          <p:nvSpPr>
            <p:cNvPr id="786" name="object 7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5775" y="6270483"/>
              <a:ext cx="350520" cy="56515"/>
            </a:xfrm>
            <a:custGeom>
              <a:avLst/>
              <a:gdLst/>
              <a:ahLst/>
              <a:cxnLst/>
              <a:rect l="l" t="t" r="r" b="b"/>
              <a:pathLst>
                <a:path w="350520" h="56514">
                  <a:moveTo>
                    <a:pt x="0" y="56404"/>
                  </a:moveTo>
                  <a:lnTo>
                    <a:pt x="0" y="0"/>
                  </a:lnTo>
                  <a:lnTo>
                    <a:pt x="350452" y="0"/>
                  </a:lnTo>
                  <a:lnTo>
                    <a:pt x="350452" y="56404"/>
                  </a:lnTo>
                  <a:lnTo>
                    <a:pt x="0" y="56404"/>
                  </a:lnTo>
                  <a:close/>
                </a:path>
              </a:pathLst>
            </a:custGeom>
            <a:ln w="634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5773" y="6240662"/>
              <a:ext cx="350520" cy="120014"/>
            </a:xfrm>
            <a:custGeom>
              <a:avLst/>
              <a:gdLst/>
              <a:ahLst/>
              <a:cxnLst/>
              <a:rect l="l" t="t" r="r" b="b"/>
              <a:pathLst>
                <a:path w="350520" h="120014">
                  <a:moveTo>
                    <a:pt x="350507" y="86677"/>
                  </a:moveTo>
                  <a:lnTo>
                    <a:pt x="0" y="86677"/>
                  </a:lnTo>
                  <a:lnTo>
                    <a:pt x="0" y="119646"/>
                  </a:lnTo>
                  <a:lnTo>
                    <a:pt x="350507" y="119646"/>
                  </a:lnTo>
                  <a:lnTo>
                    <a:pt x="350507" y="86677"/>
                  </a:lnTo>
                  <a:close/>
                </a:path>
                <a:path w="350520" h="120014">
                  <a:moveTo>
                    <a:pt x="350507" y="0"/>
                  </a:moveTo>
                  <a:lnTo>
                    <a:pt x="0" y="0"/>
                  </a:lnTo>
                  <a:lnTo>
                    <a:pt x="0" y="29438"/>
                  </a:lnTo>
                  <a:lnTo>
                    <a:pt x="350507" y="29438"/>
                  </a:lnTo>
                  <a:lnTo>
                    <a:pt x="350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45477" y="6242990"/>
              <a:ext cx="351155" cy="115570"/>
            </a:xfrm>
            <a:custGeom>
              <a:avLst/>
              <a:gdLst/>
              <a:ahLst/>
              <a:cxnLst/>
              <a:rect l="l" t="t" r="r" b="b"/>
              <a:pathLst>
                <a:path w="351154" h="115570">
                  <a:moveTo>
                    <a:pt x="0" y="0"/>
                  </a:moveTo>
                  <a:lnTo>
                    <a:pt x="0" y="115008"/>
                  </a:lnTo>
                </a:path>
                <a:path w="351154" h="115570">
                  <a:moveTo>
                    <a:pt x="351053" y="0"/>
                  </a:moveTo>
                  <a:lnTo>
                    <a:pt x="351053" y="115008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68550" y="6357729"/>
              <a:ext cx="1884680" cy="351155"/>
            </a:xfrm>
            <a:custGeom>
              <a:avLst/>
              <a:gdLst/>
              <a:ahLst/>
              <a:cxnLst/>
              <a:rect l="l" t="t" r="r" b="b"/>
              <a:pathLst>
                <a:path w="1884680" h="351154">
                  <a:moveTo>
                    <a:pt x="0" y="0"/>
                  </a:moveTo>
                  <a:lnTo>
                    <a:pt x="1883966" y="0"/>
                  </a:lnTo>
                  <a:lnTo>
                    <a:pt x="1883966" y="341744"/>
                  </a:lnTo>
                  <a:lnTo>
                    <a:pt x="0" y="341744"/>
                  </a:lnTo>
                  <a:lnTo>
                    <a:pt x="0" y="0"/>
                  </a:lnTo>
                  <a:close/>
                </a:path>
                <a:path w="1884680" h="351154">
                  <a:moveTo>
                    <a:pt x="47094" y="341769"/>
                  </a:moveTo>
                  <a:lnTo>
                    <a:pt x="734964" y="341769"/>
                  </a:lnTo>
                  <a:lnTo>
                    <a:pt x="734964" y="350531"/>
                  </a:lnTo>
                  <a:lnTo>
                    <a:pt x="47094" y="350531"/>
                  </a:lnTo>
                  <a:lnTo>
                    <a:pt x="47094" y="341769"/>
                  </a:lnTo>
                  <a:close/>
                </a:path>
                <a:path w="1884680" h="351154">
                  <a:moveTo>
                    <a:pt x="1155566" y="341769"/>
                  </a:moveTo>
                  <a:lnTo>
                    <a:pt x="1843436" y="341769"/>
                  </a:lnTo>
                  <a:lnTo>
                    <a:pt x="1843436" y="350531"/>
                  </a:lnTo>
                  <a:lnTo>
                    <a:pt x="1155566" y="350531"/>
                  </a:lnTo>
                  <a:lnTo>
                    <a:pt x="1155566" y="341769"/>
                  </a:lnTo>
                  <a:close/>
                </a:path>
                <a:path w="1884680" h="351154">
                  <a:moveTo>
                    <a:pt x="0" y="0"/>
                  </a:moveTo>
                  <a:lnTo>
                    <a:pt x="784230" y="0"/>
                  </a:lnTo>
                  <a:lnTo>
                    <a:pt x="784230" y="341744"/>
                  </a:lnTo>
                  <a:lnTo>
                    <a:pt x="0" y="341744"/>
                  </a:lnTo>
                  <a:lnTo>
                    <a:pt x="0" y="0"/>
                  </a:lnTo>
                  <a:close/>
                </a:path>
                <a:path w="1884680" h="351154">
                  <a:moveTo>
                    <a:pt x="1110639" y="0"/>
                  </a:moveTo>
                  <a:lnTo>
                    <a:pt x="1884293" y="0"/>
                  </a:lnTo>
                  <a:lnTo>
                    <a:pt x="1884293" y="341744"/>
                  </a:lnTo>
                  <a:lnTo>
                    <a:pt x="1110639" y="341744"/>
                  </a:lnTo>
                  <a:lnTo>
                    <a:pt x="111063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0" name="object 79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58920" y="6488533"/>
            <a:ext cx="21907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endParaRPr sz="550">
              <a:latin typeface="Arial"/>
              <a:cs typeface="Arial"/>
            </a:endParaRPr>
          </a:p>
        </p:txBody>
      </p:sp>
      <p:sp>
        <p:nvSpPr>
          <p:cNvPr id="791" name="object 79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82789" y="6488533"/>
            <a:ext cx="7740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OBE</a:t>
            </a:r>
            <a:endParaRPr sz="550">
              <a:latin typeface="Arial"/>
              <a:cs typeface="Arial"/>
            </a:endParaRPr>
          </a:p>
        </p:txBody>
      </p:sp>
      <p:sp>
        <p:nvSpPr>
          <p:cNvPr id="792" name="object 79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52780" y="6358589"/>
            <a:ext cx="403225" cy="340995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R="57785">
              <a:lnSpc>
                <a:spcPct val="100000"/>
              </a:lnSpc>
              <a:spcBef>
                <a:spcPts val="490"/>
              </a:spcBef>
            </a:pPr>
            <a:endParaRPr sz="5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WARDR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93" name="object 793"/>
          <p:cNvGrpSpPr>
            <a:grpSpLocks noGrp="1" noUngrp="1" noRot="1" noMove="1" noResize="1"/>
          </p:cNvGrpSpPr>
          <p:nvPr/>
        </p:nvGrpSpPr>
        <p:grpSpPr>
          <a:xfrm>
            <a:off x="12473273" y="6893395"/>
            <a:ext cx="482600" cy="1066800"/>
            <a:chOff x="12473273" y="6893395"/>
            <a:chExt cx="482600" cy="1066800"/>
          </a:xfrm>
        </p:grpSpPr>
        <p:sp>
          <p:nvSpPr>
            <p:cNvPr id="794" name="object 7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74861" y="6894983"/>
              <a:ext cx="479425" cy="1063625"/>
            </a:xfrm>
            <a:custGeom>
              <a:avLst/>
              <a:gdLst/>
              <a:ahLst/>
              <a:cxnLst/>
              <a:rect l="l" t="t" r="r" b="b"/>
              <a:pathLst>
                <a:path w="479425" h="1063625">
                  <a:moveTo>
                    <a:pt x="126359" y="1061214"/>
                  </a:moveTo>
                  <a:lnTo>
                    <a:pt x="433914" y="1061214"/>
                  </a:lnTo>
                  <a:lnTo>
                    <a:pt x="443635" y="1059239"/>
                  </a:lnTo>
                  <a:lnTo>
                    <a:pt x="451594" y="1053862"/>
                  </a:lnTo>
                  <a:lnTo>
                    <a:pt x="456971" y="1045904"/>
                  </a:lnTo>
                  <a:lnTo>
                    <a:pt x="458946" y="1036184"/>
                  </a:lnTo>
                  <a:lnTo>
                    <a:pt x="458946" y="947966"/>
                  </a:lnTo>
                  <a:lnTo>
                    <a:pt x="456971" y="938245"/>
                  </a:lnTo>
                  <a:lnTo>
                    <a:pt x="451594" y="930286"/>
                  </a:lnTo>
                  <a:lnTo>
                    <a:pt x="443635" y="924910"/>
                  </a:lnTo>
                  <a:lnTo>
                    <a:pt x="433914" y="922935"/>
                  </a:lnTo>
                  <a:lnTo>
                    <a:pt x="126359" y="922935"/>
                  </a:lnTo>
                  <a:lnTo>
                    <a:pt x="116639" y="924910"/>
                  </a:lnTo>
                  <a:lnTo>
                    <a:pt x="108680" y="930286"/>
                  </a:lnTo>
                  <a:lnTo>
                    <a:pt x="103302" y="938245"/>
                  </a:lnTo>
                  <a:lnTo>
                    <a:pt x="101328" y="947966"/>
                  </a:lnTo>
                  <a:lnTo>
                    <a:pt x="101328" y="1036184"/>
                  </a:lnTo>
                  <a:lnTo>
                    <a:pt x="103302" y="1045904"/>
                  </a:lnTo>
                  <a:lnTo>
                    <a:pt x="108680" y="1053862"/>
                  </a:lnTo>
                  <a:lnTo>
                    <a:pt x="116639" y="1059239"/>
                  </a:lnTo>
                  <a:lnTo>
                    <a:pt x="126359" y="1061214"/>
                  </a:lnTo>
                  <a:close/>
                </a:path>
                <a:path w="479425" h="1063625">
                  <a:moveTo>
                    <a:pt x="126359" y="138278"/>
                  </a:moveTo>
                  <a:lnTo>
                    <a:pt x="433914" y="138278"/>
                  </a:lnTo>
                  <a:lnTo>
                    <a:pt x="443635" y="136304"/>
                  </a:lnTo>
                  <a:lnTo>
                    <a:pt x="451594" y="130927"/>
                  </a:lnTo>
                  <a:lnTo>
                    <a:pt x="456971" y="122968"/>
                  </a:lnTo>
                  <a:lnTo>
                    <a:pt x="458946" y="113248"/>
                  </a:lnTo>
                  <a:lnTo>
                    <a:pt x="458946" y="25030"/>
                  </a:lnTo>
                  <a:lnTo>
                    <a:pt x="456971" y="15309"/>
                  </a:lnTo>
                  <a:lnTo>
                    <a:pt x="451594" y="7351"/>
                  </a:lnTo>
                  <a:lnTo>
                    <a:pt x="443635" y="1974"/>
                  </a:lnTo>
                  <a:lnTo>
                    <a:pt x="433914" y="0"/>
                  </a:lnTo>
                  <a:lnTo>
                    <a:pt x="126359" y="0"/>
                  </a:lnTo>
                  <a:lnTo>
                    <a:pt x="116639" y="1974"/>
                  </a:lnTo>
                  <a:lnTo>
                    <a:pt x="108680" y="7351"/>
                  </a:lnTo>
                  <a:lnTo>
                    <a:pt x="103302" y="15309"/>
                  </a:lnTo>
                  <a:lnTo>
                    <a:pt x="101328" y="25030"/>
                  </a:lnTo>
                  <a:lnTo>
                    <a:pt x="101328" y="113248"/>
                  </a:lnTo>
                  <a:lnTo>
                    <a:pt x="103302" y="122968"/>
                  </a:lnTo>
                  <a:lnTo>
                    <a:pt x="108680" y="130927"/>
                  </a:lnTo>
                  <a:lnTo>
                    <a:pt x="116639" y="136304"/>
                  </a:lnTo>
                  <a:lnTo>
                    <a:pt x="126359" y="138278"/>
                  </a:lnTo>
                  <a:close/>
                </a:path>
                <a:path w="479425" h="1063625">
                  <a:moveTo>
                    <a:pt x="45294" y="1063602"/>
                  </a:moveTo>
                  <a:lnTo>
                    <a:pt x="433910" y="1063602"/>
                  </a:lnTo>
                  <a:lnTo>
                    <a:pt x="451499" y="1060028"/>
                  </a:lnTo>
                  <a:lnTo>
                    <a:pt x="465902" y="1050297"/>
                  </a:lnTo>
                  <a:lnTo>
                    <a:pt x="475632" y="1035895"/>
                  </a:lnTo>
                  <a:lnTo>
                    <a:pt x="479206" y="1018306"/>
                  </a:lnTo>
                  <a:lnTo>
                    <a:pt x="479206" y="579621"/>
                  </a:lnTo>
                  <a:lnTo>
                    <a:pt x="475632" y="562032"/>
                  </a:lnTo>
                  <a:lnTo>
                    <a:pt x="465902" y="547630"/>
                  </a:lnTo>
                  <a:lnTo>
                    <a:pt x="451499" y="537899"/>
                  </a:lnTo>
                  <a:lnTo>
                    <a:pt x="433910" y="534325"/>
                  </a:lnTo>
                  <a:lnTo>
                    <a:pt x="45294" y="534325"/>
                  </a:lnTo>
                  <a:lnTo>
                    <a:pt x="27706" y="537899"/>
                  </a:lnTo>
                  <a:lnTo>
                    <a:pt x="13304" y="547630"/>
                  </a:lnTo>
                  <a:lnTo>
                    <a:pt x="3573" y="562032"/>
                  </a:lnTo>
                  <a:lnTo>
                    <a:pt x="0" y="579621"/>
                  </a:lnTo>
                  <a:lnTo>
                    <a:pt x="0" y="1018306"/>
                  </a:lnTo>
                  <a:lnTo>
                    <a:pt x="3573" y="1035895"/>
                  </a:lnTo>
                  <a:lnTo>
                    <a:pt x="13304" y="1050297"/>
                  </a:lnTo>
                  <a:lnTo>
                    <a:pt x="27706" y="1060028"/>
                  </a:lnTo>
                  <a:lnTo>
                    <a:pt x="45294" y="1063602"/>
                  </a:lnTo>
                  <a:close/>
                </a:path>
                <a:path w="479425" h="1063625">
                  <a:moveTo>
                    <a:pt x="45294" y="531270"/>
                  </a:moveTo>
                  <a:lnTo>
                    <a:pt x="433910" y="531270"/>
                  </a:lnTo>
                  <a:lnTo>
                    <a:pt x="451499" y="527696"/>
                  </a:lnTo>
                  <a:lnTo>
                    <a:pt x="465902" y="517966"/>
                  </a:lnTo>
                  <a:lnTo>
                    <a:pt x="475632" y="503564"/>
                  </a:lnTo>
                  <a:lnTo>
                    <a:pt x="479206" y="485974"/>
                  </a:lnTo>
                  <a:lnTo>
                    <a:pt x="479206" y="47289"/>
                  </a:lnTo>
                  <a:lnTo>
                    <a:pt x="475632" y="29700"/>
                  </a:lnTo>
                  <a:lnTo>
                    <a:pt x="465902" y="15298"/>
                  </a:lnTo>
                  <a:lnTo>
                    <a:pt x="451499" y="5567"/>
                  </a:lnTo>
                  <a:lnTo>
                    <a:pt x="433910" y="1993"/>
                  </a:lnTo>
                  <a:lnTo>
                    <a:pt x="45294" y="1993"/>
                  </a:lnTo>
                  <a:lnTo>
                    <a:pt x="27706" y="5567"/>
                  </a:lnTo>
                  <a:lnTo>
                    <a:pt x="13304" y="15298"/>
                  </a:lnTo>
                  <a:lnTo>
                    <a:pt x="3573" y="29700"/>
                  </a:lnTo>
                  <a:lnTo>
                    <a:pt x="0" y="47289"/>
                  </a:lnTo>
                  <a:lnTo>
                    <a:pt x="0" y="485974"/>
                  </a:lnTo>
                  <a:lnTo>
                    <a:pt x="3573" y="503564"/>
                  </a:lnTo>
                  <a:lnTo>
                    <a:pt x="13304" y="517966"/>
                  </a:lnTo>
                  <a:lnTo>
                    <a:pt x="27706" y="527696"/>
                  </a:lnTo>
                  <a:lnTo>
                    <a:pt x="45294" y="53127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74861" y="6895731"/>
              <a:ext cx="97790" cy="1062990"/>
            </a:xfrm>
            <a:custGeom>
              <a:avLst/>
              <a:gdLst/>
              <a:ahLst/>
              <a:cxnLst/>
              <a:rect l="l" t="t" r="r" b="b"/>
              <a:pathLst>
                <a:path w="97790" h="1062990">
                  <a:moveTo>
                    <a:pt x="91850" y="0"/>
                  </a:moveTo>
                  <a:lnTo>
                    <a:pt x="48873" y="0"/>
                  </a:lnTo>
                  <a:lnTo>
                    <a:pt x="29896" y="3856"/>
                  </a:lnTo>
                  <a:lnTo>
                    <a:pt x="14356" y="14356"/>
                  </a:lnTo>
                  <a:lnTo>
                    <a:pt x="3856" y="29896"/>
                  </a:lnTo>
                  <a:lnTo>
                    <a:pt x="0" y="48873"/>
                  </a:lnTo>
                  <a:lnTo>
                    <a:pt x="0" y="1015171"/>
                  </a:lnTo>
                  <a:lnTo>
                    <a:pt x="3762" y="1033686"/>
                  </a:lnTo>
                  <a:lnTo>
                    <a:pt x="14006" y="1048847"/>
                  </a:lnTo>
                  <a:lnTo>
                    <a:pt x="29167" y="1059091"/>
                  </a:lnTo>
                  <a:lnTo>
                    <a:pt x="47682" y="1062854"/>
                  </a:lnTo>
                  <a:lnTo>
                    <a:pt x="91850" y="1062854"/>
                  </a:lnTo>
                  <a:lnTo>
                    <a:pt x="97746" y="1056956"/>
                  </a:lnTo>
                  <a:lnTo>
                    <a:pt x="97746" y="5896"/>
                  </a:lnTo>
                  <a:lnTo>
                    <a:pt x="91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74861" y="6895731"/>
              <a:ext cx="97790" cy="1062990"/>
            </a:xfrm>
            <a:custGeom>
              <a:avLst/>
              <a:gdLst/>
              <a:ahLst/>
              <a:cxnLst/>
              <a:rect l="l" t="t" r="r" b="b"/>
              <a:pathLst>
                <a:path w="97790" h="1062990">
                  <a:moveTo>
                    <a:pt x="47682" y="1062854"/>
                  </a:moveTo>
                  <a:lnTo>
                    <a:pt x="84635" y="1062854"/>
                  </a:lnTo>
                  <a:lnTo>
                    <a:pt x="91850" y="1062854"/>
                  </a:lnTo>
                  <a:lnTo>
                    <a:pt x="97746" y="1056956"/>
                  </a:lnTo>
                  <a:lnTo>
                    <a:pt x="97746" y="1049742"/>
                  </a:lnTo>
                  <a:lnTo>
                    <a:pt x="97746" y="13111"/>
                  </a:lnTo>
                  <a:lnTo>
                    <a:pt x="97746" y="5896"/>
                  </a:lnTo>
                  <a:lnTo>
                    <a:pt x="91850" y="0"/>
                  </a:lnTo>
                  <a:lnTo>
                    <a:pt x="84635" y="0"/>
                  </a:lnTo>
                  <a:lnTo>
                    <a:pt x="48873" y="0"/>
                  </a:lnTo>
                  <a:lnTo>
                    <a:pt x="29896" y="3856"/>
                  </a:lnTo>
                  <a:lnTo>
                    <a:pt x="14356" y="14356"/>
                  </a:lnTo>
                  <a:lnTo>
                    <a:pt x="3856" y="29896"/>
                  </a:lnTo>
                  <a:lnTo>
                    <a:pt x="0" y="48873"/>
                  </a:lnTo>
                  <a:lnTo>
                    <a:pt x="0" y="1015171"/>
                  </a:lnTo>
                  <a:lnTo>
                    <a:pt x="3762" y="1033686"/>
                  </a:lnTo>
                  <a:lnTo>
                    <a:pt x="14006" y="1048847"/>
                  </a:lnTo>
                  <a:lnTo>
                    <a:pt x="29167" y="1059091"/>
                  </a:lnTo>
                  <a:lnTo>
                    <a:pt x="47682" y="106285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7" name="object 79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68043" y="6720791"/>
            <a:ext cx="483870" cy="1879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5410" marR="5080" indent="-93345">
              <a:lnSpc>
                <a:spcPts val="620"/>
              </a:lnSpc>
              <a:spcBef>
                <a:spcPts val="155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SEATER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98" name="object 79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89099" y="6299951"/>
            <a:ext cx="1399182" cy="2599233"/>
          </a:xfrm>
          <a:prstGeom prst="rect">
            <a:avLst/>
          </a:prstGeom>
        </p:spPr>
      </p:pic>
      <p:sp>
        <p:nvSpPr>
          <p:cNvPr id="799" name="object 79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61682" y="6483518"/>
            <a:ext cx="43053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BUNK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BEDS</a:t>
            </a:r>
            <a:endParaRPr sz="550">
              <a:latin typeface="Arial"/>
              <a:cs typeface="Arial"/>
            </a:endParaRPr>
          </a:p>
        </p:txBody>
      </p:sp>
      <p:sp>
        <p:nvSpPr>
          <p:cNvPr id="800" name="object 80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3228" y="7311120"/>
            <a:ext cx="3670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500">
              <a:latin typeface="Arial"/>
              <a:cs typeface="Arial"/>
            </a:endParaRPr>
          </a:p>
        </p:txBody>
      </p:sp>
      <p:sp>
        <p:nvSpPr>
          <p:cNvPr id="801" name="object 8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69739" y="8201628"/>
            <a:ext cx="435609" cy="1879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4135">
              <a:lnSpc>
                <a:spcPts val="620"/>
              </a:lnSpc>
              <a:spcBef>
                <a:spcPts val="155"/>
              </a:spcBef>
            </a:pP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55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WARDROBE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02" name="object 802"/>
          <p:cNvGrpSpPr>
            <a:grpSpLocks noGrp="1" noUngrp="1" noRot="1" noMove="1" noResize="1"/>
          </p:cNvGrpSpPr>
          <p:nvPr/>
        </p:nvGrpSpPr>
        <p:grpSpPr>
          <a:xfrm>
            <a:off x="8968331" y="6355007"/>
            <a:ext cx="1797050" cy="3771265"/>
            <a:chOff x="8968331" y="6355007"/>
            <a:chExt cx="1797050" cy="3771265"/>
          </a:xfrm>
        </p:grpSpPr>
        <p:sp>
          <p:nvSpPr>
            <p:cNvPr id="803" name="object 8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10914" y="6358817"/>
              <a:ext cx="350520" cy="321945"/>
            </a:xfrm>
            <a:custGeom>
              <a:avLst/>
              <a:gdLst/>
              <a:ahLst/>
              <a:cxnLst/>
              <a:rect l="l" t="t" r="r" b="b"/>
              <a:pathLst>
                <a:path w="350520" h="321945">
                  <a:moveTo>
                    <a:pt x="0" y="0"/>
                  </a:moveTo>
                  <a:lnTo>
                    <a:pt x="350507" y="0"/>
                  </a:lnTo>
                  <a:lnTo>
                    <a:pt x="350507" y="302309"/>
                  </a:lnTo>
                  <a:lnTo>
                    <a:pt x="0" y="302309"/>
                  </a:lnTo>
                  <a:lnTo>
                    <a:pt x="0" y="0"/>
                  </a:lnTo>
                  <a:close/>
                </a:path>
                <a:path w="350520" h="321945">
                  <a:moveTo>
                    <a:pt x="36687" y="301758"/>
                  </a:moveTo>
                  <a:lnTo>
                    <a:pt x="310522" y="301758"/>
                  </a:lnTo>
                  <a:lnTo>
                    <a:pt x="310522" y="321476"/>
                  </a:lnTo>
                  <a:lnTo>
                    <a:pt x="36687" y="321476"/>
                  </a:lnTo>
                  <a:lnTo>
                    <a:pt x="36687" y="301758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7905" y="9618937"/>
              <a:ext cx="335280" cy="490855"/>
            </a:xfrm>
            <a:custGeom>
              <a:avLst/>
              <a:gdLst/>
              <a:ahLst/>
              <a:cxnLst/>
              <a:rect l="l" t="t" r="r" b="b"/>
              <a:pathLst>
                <a:path w="335279" h="490854">
                  <a:moveTo>
                    <a:pt x="315381" y="0"/>
                  </a:moveTo>
                  <a:lnTo>
                    <a:pt x="280340" y="3892"/>
                  </a:lnTo>
                  <a:lnTo>
                    <a:pt x="272552" y="3892"/>
                  </a:lnTo>
                  <a:lnTo>
                    <a:pt x="245296" y="7787"/>
                  </a:lnTo>
                  <a:lnTo>
                    <a:pt x="229724" y="7787"/>
                  </a:lnTo>
                  <a:lnTo>
                    <a:pt x="210254" y="11678"/>
                  </a:lnTo>
                  <a:lnTo>
                    <a:pt x="179106" y="11678"/>
                  </a:lnTo>
                  <a:lnTo>
                    <a:pt x="101232" y="11678"/>
                  </a:lnTo>
                  <a:lnTo>
                    <a:pt x="38933" y="11678"/>
                  </a:lnTo>
                  <a:lnTo>
                    <a:pt x="19465" y="11678"/>
                  </a:lnTo>
                  <a:lnTo>
                    <a:pt x="11677" y="15573"/>
                  </a:lnTo>
                  <a:lnTo>
                    <a:pt x="7786" y="23361"/>
                  </a:lnTo>
                  <a:lnTo>
                    <a:pt x="0" y="31147"/>
                  </a:lnTo>
                  <a:lnTo>
                    <a:pt x="0" y="478916"/>
                  </a:lnTo>
                  <a:lnTo>
                    <a:pt x="7786" y="486703"/>
                  </a:lnTo>
                  <a:lnTo>
                    <a:pt x="11677" y="490595"/>
                  </a:lnTo>
                  <a:lnTo>
                    <a:pt x="19465" y="490595"/>
                  </a:lnTo>
                  <a:lnTo>
                    <a:pt x="206359" y="490595"/>
                  </a:lnTo>
                  <a:lnTo>
                    <a:pt x="334851" y="486703"/>
                  </a:lnTo>
                  <a:lnTo>
                    <a:pt x="3153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966" y="9607255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29">
                  <a:moveTo>
                    <a:pt x="0" y="498385"/>
                  </a:moveTo>
                  <a:lnTo>
                    <a:pt x="58403" y="498385"/>
                  </a:lnTo>
                  <a:lnTo>
                    <a:pt x="97340" y="506172"/>
                  </a:lnTo>
                  <a:lnTo>
                    <a:pt x="120705" y="506172"/>
                  </a:lnTo>
                  <a:lnTo>
                    <a:pt x="163534" y="498385"/>
                  </a:lnTo>
                  <a:lnTo>
                    <a:pt x="202468" y="494489"/>
                  </a:lnTo>
                  <a:lnTo>
                    <a:pt x="221937" y="494489"/>
                  </a:lnTo>
                  <a:lnTo>
                    <a:pt x="221937" y="486703"/>
                  </a:lnTo>
                  <a:lnTo>
                    <a:pt x="233619" y="463343"/>
                  </a:lnTo>
                  <a:lnTo>
                    <a:pt x="241405" y="408832"/>
                  </a:lnTo>
                  <a:lnTo>
                    <a:pt x="237511" y="381576"/>
                  </a:lnTo>
                  <a:lnTo>
                    <a:pt x="233619" y="323169"/>
                  </a:lnTo>
                  <a:lnTo>
                    <a:pt x="225828" y="249193"/>
                  </a:lnTo>
                  <a:lnTo>
                    <a:pt x="225828" y="171321"/>
                  </a:lnTo>
                  <a:lnTo>
                    <a:pt x="218045" y="140170"/>
                  </a:lnTo>
                  <a:lnTo>
                    <a:pt x="218045" y="14600"/>
                  </a:lnTo>
                  <a:lnTo>
                    <a:pt x="214149" y="15573"/>
                  </a:lnTo>
                  <a:lnTo>
                    <a:pt x="198573" y="15573"/>
                  </a:lnTo>
                  <a:lnTo>
                    <a:pt x="183000" y="11681"/>
                  </a:lnTo>
                  <a:lnTo>
                    <a:pt x="179108" y="11681"/>
                  </a:lnTo>
                  <a:lnTo>
                    <a:pt x="151852" y="7787"/>
                  </a:lnTo>
                  <a:lnTo>
                    <a:pt x="116810" y="7787"/>
                  </a:lnTo>
                  <a:lnTo>
                    <a:pt x="89554" y="11681"/>
                  </a:lnTo>
                  <a:lnTo>
                    <a:pt x="62299" y="11681"/>
                  </a:lnTo>
                  <a:lnTo>
                    <a:pt x="35043" y="7787"/>
                  </a:lnTo>
                  <a:lnTo>
                    <a:pt x="23360" y="3892"/>
                  </a:lnTo>
                  <a:lnTo>
                    <a:pt x="23360" y="443873"/>
                  </a:lnTo>
                  <a:lnTo>
                    <a:pt x="15573" y="467233"/>
                  </a:lnTo>
                  <a:lnTo>
                    <a:pt x="0" y="498385"/>
                  </a:lnTo>
                  <a:close/>
                </a:path>
                <a:path w="241934" h="506729">
                  <a:moveTo>
                    <a:pt x="218045" y="14600"/>
                  </a:moveTo>
                  <a:lnTo>
                    <a:pt x="218045" y="140170"/>
                  </a:lnTo>
                  <a:lnTo>
                    <a:pt x="221937" y="124596"/>
                  </a:lnTo>
                  <a:lnTo>
                    <a:pt x="229723" y="109022"/>
                  </a:lnTo>
                  <a:lnTo>
                    <a:pt x="229723" y="105127"/>
                  </a:lnTo>
                  <a:lnTo>
                    <a:pt x="233619" y="85659"/>
                  </a:lnTo>
                  <a:lnTo>
                    <a:pt x="237511" y="54511"/>
                  </a:lnTo>
                  <a:lnTo>
                    <a:pt x="233619" y="23360"/>
                  </a:lnTo>
                  <a:lnTo>
                    <a:pt x="229723" y="11681"/>
                  </a:lnTo>
                  <a:lnTo>
                    <a:pt x="218045" y="14600"/>
                  </a:lnTo>
                  <a:close/>
                </a:path>
                <a:path w="241934" h="506729">
                  <a:moveTo>
                    <a:pt x="225828" y="171321"/>
                  </a:moveTo>
                  <a:lnTo>
                    <a:pt x="225828" y="249193"/>
                  </a:lnTo>
                  <a:lnTo>
                    <a:pt x="229723" y="221937"/>
                  </a:lnTo>
                  <a:lnTo>
                    <a:pt x="229723" y="198577"/>
                  </a:lnTo>
                  <a:lnTo>
                    <a:pt x="225828" y="171321"/>
                  </a:lnTo>
                  <a:close/>
                </a:path>
                <a:path w="241934" h="506729">
                  <a:moveTo>
                    <a:pt x="11682" y="175212"/>
                  </a:moveTo>
                  <a:lnTo>
                    <a:pt x="11682" y="315386"/>
                  </a:lnTo>
                  <a:lnTo>
                    <a:pt x="19469" y="369894"/>
                  </a:lnTo>
                  <a:lnTo>
                    <a:pt x="23360" y="393255"/>
                  </a:lnTo>
                  <a:lnTo>
                    <a:pt x="23360" y="112915"/>
                  </a:lnTo>
                  <a:lnTo>
                    <a:pt x="15573" y="144065"/>
                  </a:lnTo>
                  <a:lnTo>
                    <a:pt x="11682" y="175212"/>
                  </a:lnTo>
                  <a:close/>
                </a:path>
                <a:path w="241934" h="506729">
                  <a:moveTo>
                    <a:pt x="11682" y="0"/>
                  </a:moveTo>
                  <a:lnTo>
                    <a:pt x="19469" y="38937"/>
                  </a:lnTo>
                  <a:lnTo>
                    <a:pt x="23360" y="73980"/>
                  </a:lnTo>
                  <a:lnTo>
                    <a:pt x="23360" y="3892"/>
                  </a:lnTo>
                  <a:lnTo>
                    <a:pt x="11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966" y="9607255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29">
                  <a:moveTo>
                    <a:pt x="229723" y="11681"/>
                  </a:moveTo>
                  <a:lnTo>
                    <a:pt x="214149" y="15573"/>
                  </a:lnTo>
                  <a:lnTo>
                    <a:pt x="198573" y="15573"/>
                  </a:lnTo>
                  <a:lnTo>
                    <a:pt x="183000" y="11681"/>
                  </a:lnTo>
                  <a:lnTo>
                    <a:pt x="179107" y="11681"/>
                  </a:lnTo>
                  <a:lnTo>
                    <a:pt x="151852" y="7787"/>
                  </a:lnTo>
                  <a:lnTo>
                    <a:pt x="116810" y="7787"/>
                  </a:lnTo>
                  <a:lnTo>
                    <a:pt x="89554" y="11681"/>
                  </a:lnTo>
                  <a:lnTo>
                    <a:pt x="62299" y="11681"/>
                  </a:lnTo>
                  <a:lnTo>
                    <a:pt x="35043" y="7787"/>
                  </a:lnTo>
                  <a:lnTo>
                    <a:pt x="11682" y="0"/>
                  </a:lnTo>
                  <a:lnTo>
                    <a:pt x="19469" y="38937"/>
                  </a:lnTo>
                  <a:lnTo>
                    <a:pt x="23360" y="73980"/>
                  </a:lnTo>
                  <a:lnTo>
                    <a:pt x="23360" y="109022"/>
                  </a:lnTo>
                  <a:lnTo>
                    <a:pt x="23360" y="112915"/>
                  </a:lnTo>
                  <a:lnTo>
                    <a:pt x="15573" y="144065"/>
                  </a:lnTo>
                  <a:lnTo>
                    <a:pt x="11682" y="175212"/>
                  </a:lnTo>
                  <a:lnTo>
                    <a:pt x="11682" y="206363"/>
                  </a:lnTo>
                  <a:lnTo>
                    <a:pt x="11682" y="237510"/>
                  </a:lnTo>
                  <a:lnTo>
                    <a:pt x="11682" y="256979"/>
                  </a:lnTo>
                  <a:lnTo>
                    <a:pt x="11682" y="315386"/>
                  </a:lnTo>
                  <a:lnTo>
                    <a:pt x="19469" y="369894"/>
                  </a:lnTo>
                  <a:lnTo>
                    <a:pt x="23360" y="393255"/>
                  </a:lnTo>
                  <a:lnTo>
                    <a:pt x="23360" y="420510"/>
                  </a:lnTo>
                  <a:lnTo>
                    <a:pt x="23360" y="443873"/>
                  </a:lnTo>
                  <a:lnTo>
                    <a:pt x="15573" y="467233"/>
                  </a:lnTo>
                  <a:lnTo>
                    <a:pt x="3895" y="490598"/>
                  </a:lnTo>
                  <a:lnTo>
                    <a:pt x="0" y="498385"/>
                  </a:lnTo>
                  <a:lnTo>
                    <a:pt x="27255" y="498385"/>
                  </a:lnTo>
                  <a:lnTo>
                    <a:pt x="58403" y="498385"/>
                  </a:lnTo>
                  <a:lnTo>
                    <a:pt x="97340" y="506172"/>
                  </a:lnTo>
                  <a:lnTo>
                    <a:pt x="120705" y="506172"/>
                  </a:lnTo>
                  <a:lnTo>
                    <a:pt x="163533" y="498385"/>
                  </a:lnTo>
                  <a:lnTo>
                    <a:pt x="202468" y="494489"/>
                  </a:lnTo>
                  <a:lnTo>
                    <a:pt x="221937" y="494489"/>
                  </a:lnTo>
                  <a:lnTo>
                    <a:pt x="221937" y="486703"/>
                  </a:lnTo>
                  <a:lnTo>
                    <a:pt x="233619" y="463343"/>
                  </a:lnTo>
                  <a:lnTo>
                    <a:pt x="237511" y="436087"/>
                  </a:lnTo>
                  <a:lnTo>
                    <a:pt x="241405" y="408832"/>
                  </a:lnTo>
                  <a:lnTo>
                    <a:pt x="237511" y="381576"/>
                  </a:lnTo>
                  <a:lnTo>
                    <a:pt x="233619" y="323169"/>
                  </a:lnTo>
                  <a:lnTo>
                    <a:pt x="225828" y="249193"/>
                  </a:lnTo>
                  <a:lnTo>
                    <a:pt x="229723" y="221937"/>
                  </a:lnTo>
                  <a:lnTo>
                    <a:pt x="229723" y="198577"/>
                  </a:lnTo>
                  <a:lnTo>
                    <a:pt x="225828" y="171321"/>
                  </a:lnTo>
                  <a:lnTo>
                    <a:pt x="221937" y="155747"/>
                  </a:lnTo>
                  <a:lnTo>
                    <a:pt x="218045" y="140170"/>
                  </a:lnTo>
                  <a:lnTo>
                    <a:pt x="221937" y="124596"/>
                  </a:lnTo>
                  <a:lnTo>
                    <a:pt x="229723" y="109022"/>
                  </a:lnTo>
                  <a:lnTo>
                    <a:pt x="229723" y="105127"/>
                  </a:lnTo>
                  <a:lnTo>
                    <a:pt x="233619" y="85659"/>
                  </a:lnTo>
                  <a:lnTo>
                    <a:pt x="237511" y="54511"/>
                  </a:lnTo>
                  <a:lnTo>
                    <a:pt x="233619" y="23360"/>
                  </a:lnTo>
                  <a:lnTo>
                    <a:pt x="229723" y="1168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966" y="9607255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29">
                  <a:moveTo>
                    <a:pt x="229723" y="11681"/>
                  </a:moveTo>
                  <a:lnTo>
                    <a:pt x="214149" y="15573"/>
                  </a:lnTo>
                  <a:lnTo>
                    <a:pt x="198573" y="15573"/>
                  </a:lnTo>
                  <a:lnTo>
                    <a:pt x="183000" y="11681"/>
                  </a:lnTo>
                  <a:lnTo>
                    <a:pt x="179107" y="11681"/>
                  </a:lnTo>
                  <a:lnTo>
                    <a:pt x="151852" y="7787"/>
                  </a:lnTo>
                  <a:lnTo>
                    <a:pt x="116810" y="7787"/>
                  </a:lnTo>
                  <a:lnTo>
                    <a:pt x="89554" y="11681"/>
                  </a:lnTo>
                  <a:lnTo>
                    <a:pt x="62299" y="11681"/>
                  </a:lnTo>
                  <a:lnTo>
                    <a:pt x="35043" y="7787"/>
                  </a:lnTo>
                  <a:lnTo>
                    <a:pt x="11682" y="0"/>
                  </a:lnTo>
                  <a:lnTo>
                    <a:pt x="19469" y="38937"/>
                  </a:lnTo>
                  <a:lnTo>
                    <a:pt x="23360" y="73980"/>
                  </a:lnTo>
                  <a:lnTo>
                    <a:pt x="23360" y="109022"/>
                  </a:lnTo>
                  <a:lnTo>
                    <a:pt x="23360" y="112915"/>
                  </a:lnTo>
                  <a:lnTo>
                    <a:pt x="15573" y="144065"/>
                  </a:lnTo>
                  <a:lnTo>
                    <a:pt x="11682" y="175212"/>
                  </a:lnTo>
                  <a:lnTo>
                    <a:pt x="11682" y="206363"/>
                  </a:lnTo>
                  <a:lnTo>
                    <a:pt x="11682" y="237510"/>
                  </a:lnTo>
                  <a:lnTo>
                    <a:pt x="11682" y="256979"/>
                  </a:lnTo>
                  <a:lnTo>
                    <a:pt x="11682" y="315386"/>
                  </a:lnTo>
                  <a:lnTo>
                    <a:pt x="19469" y="369894"/>
                  </a:lnTo>
                  <a:lnTo>
                    <a:pt x="23360" y="393255"/>
                  </a:lnTo>
                  <a:lnTo>
                    <a:pt x="23360" y="420510"/>
                  </a:lnTo>
                  <a:lnTo>
                    <a:pt x="23360" y="443873"/>
                  </a:lnTo>
                  <a:lnTo>
                    <a:pt x="15573" y="467233"/>
                  </a:lnTo>
                  <a:lnTo>
                    <a:pt x="3895" y="490598"/>
                  </a:lnTo>
                  <a:lnTo>
                    <a:pt x="0" y="498385"/>
                  </a:lnTo>
                  <a:lnTo>
                    <a:pt x="27255" y="498385"/>
                  </a:lnTo>
                  <a:lnTo>
                    <a:pt x="58403" y="498385"/>
                  </a:lnTo>
                  <a:lnTo>
                    <a:pt x="97340" y="506172"/>
                  </a:lnTo>
                  <a:lnTo>
                    <a:pt x="120705" y="506172"/>
                  </a:lnTo>
                  <a:lnTo>
                    <a:pt x="163533" y="498385"/>
                  </a:lnTo>
                  <a:lnTo>
                    <a:pt x="202468" y="494489"/>
                  </a:lnTo>
                  <a:lnTo>
                    <a:pt x="221937" y="494489"/>
                  </a:lnTo>
                  <a:lnTo>
                    <a:pt x="221937" y="486703"/>
                  </a:lnTo>
                  <a:lnTo>
                    <a:pt x="233619" y="463343"/>
                  </a:lnTo>
                  <a:lnTo>
                    <a:pt x="237511" y="436087"/>
                  </a:lnTo>
                  <a:lnTo>
                    <a:pt x="241405" y="408832"/>
                  </a:lnTo>
                  <a:lnTo>
                    <a:pt x="237511" y="381576"/>
                  </a:lnTo>
                  <a:lnTo>
                    <a:pt x="233619" y="323169"/>
                  </a:lnTo>
                  <a:lnTo>
                    <a:pt x="225828" y="249193"/>
                  </a:lnTo>
                  <a:lnTo>
                    <a:pt x="229723" y="221937"/>
                  </a:lnTo>
                  <a:lnTo>
                    <a:pt x="229723" y="198577"/>
                  </a:lnTo>
                  <a:lnTo>
                    <a:pt x="225828" y="171321"/>
                  </a:lnTo>
                  <a:lnTo>
                    <a:pt x="221937" y="155747"/>
                  </a:lnTo>
                  <a:lnTo>
                    <a:pt x="218045" y="140170"/>
                  </a:lnTo>
                  <a:lnTo>
                    <a:pt x="221937" y="124596"/>
                  </a:lnTo>
                  <a:lnTo>
                    <a:pt x="229723" y="109022"/>
                  </a:lnTo>
                  <a:lnTo>
                    <a:pt x="229723" y="105127"/>
                  </a:lnTo>
                  <a:lnTo>
                    <a:pt x="233619" y="85659"/>
                  </a:lnTo>
                  <a:lnTo>
                    <a:pt x="237511" y="54511"/>
                  </a:lnTo>
                  <a:lnTo>
                    <a:pt x="233619" y="23360"/>
                  </a:lnTo>
                  <a:lnTo>
                    <a:pt x="229723" y="116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5330" y="9626725"/>
              <a:ext cx="171450" cy="498475"/>
            </a:xfrm>
            <a:custGeom>
              <a:avLst/>
              <a:gdLst/>
              <a:ahLst/>
              <a:cxnLst/>
              <a:rect l="l" t="t" r="r" b="b"/>
              <a:pathLst>
                <a:path w="171450" h="498475">
                  <a:moveTo>
                    <a:pt x="0" y="459447"/>
                  </a:moveTo>
                  <a:lnTo>
                    <a:pt x="0" y="467233"/>
                  </a:lnTo>
                  <a:lnTo>
                    <a:pt x="3892" y="478915"/>
                  </a:lnTo>
                  <a:lnTo>
                    <a:pt x="7786" y="486703"/>
                  </a:lnTo>
                  <a:lnTo>
                    <a:pt x="15573" y="494489"/>
                  </a:lnTo>
                  <a:lnTo>
                    <a:pt x="27255" y="498384"/>
                  </a:lnTo>
                  <a:lnTo>
                    <a:pt x="50616" y="498384"/>
                  </a:lnTo>
                  <a:lnTo>
                    <a:pt x="171321" y="494489"/>
                  </a:lnTo>
                  <a:lnTo>
                    <a:pt x="171321" y="471129"/>
                  </a:lnTo>
                  <a:lnTo>
                    <a:pt x="163530" y="0"/>
                  </a:lnTo>
                  <a:lnTo>
                    <a:pt x="144065" y="0"/>
                  </a:lnTo>
                  <a:lnTo>
                    <a:pt x="54511" y="144061"/>
                  </a:lnTo>
                  <a:lnTo>
                    <a:pt x="27255" y="171317"/>
                  </a:lnTo>
                  <a:lnTo>
                    <a:pt x="7786" y="210254"/>
                  </a:lnTo>
                  <a:lnTo>
                    <a:pt x="3892" y="225828"/>
                  </a:lnTo>
                  <a:lnTo>
                    <a:pt x="3892" y="256979"/>
                  </a:lnTo>
                  <a:lnTo>
                    <a:pt x="11681" y="284234"/>
                  </a:lnTo>
                  <a:lnTo>
                    <a:pt x="15573" y="334851"/>
                  </a:lnTo>
                  <a:lnTo>
                    <a:pt x="15573" y="389362"/>
                  </a:lnTo>
                  <a:lnTo>
                    <a:pt x="11681" y="401040"/>
                  </a:lnTo>
                  <a:lnTo>
                    <a:pt x="11681" y="416617"/>
                  </a:lnTo>
                  <a:lnTo>
                    <a:pt x="0" y="459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5330" y="9626725"/>
              <a:ext cx="171450" cy="498475"/>
            </a:xfrm>
            <a:custGeom>
              <a:avLst/>
              <a:gdLst/>
              <a:ahLst/>
              <a:cxnLst/>
              <a:rect l="l" t="t" r="r" b="b"/>
              <a:pathLst>
                <a:path w="171450" h="498475">
                  <a:moveTo>
                    <a:pt x="171321" y="471129"/>
                  </a:moveTo>
                  <a:lnTo>
                    <a:pt x="163530" y="0"/>
                  </a:lnTo>
                  <a:lnTo>
                    <a:pt x="144065" y="0"/>
                  </a:lnTo>
                  <a:lnTo>
                    <a:pt x="54511" y="144061"/>
                  </a:lnTo>
                  <a:lnTo>
                    <a:pt x="27255" y="171317"/>
                  </a:lnTo>
                  <a:lnTo>
                    <a:pt x="15573" y="194680"/>
                  </a:lnTo>
                  <a:lnTo>
                    <a:pt x="7786" y="210254"/>
                  </a:lnTo>
                  <a:lnTo>
                    <a:pt x="3892" y="225828"/>
                  </a:lnTo>
                  <a:lnTo>
                    <a:pt x="3892" y="237509"/>
                  </a:lnTo>
                  <a:lnTo>
                    <a:pt x="3892" y="256979"/>
                  </a:lnTo>
                  <a:lnTo>
                    <a:pt x="11681" y="284234"/>
                  </a:lnTo>
                  <a:lnTo>
                    <a:pt x="15573" y="334851"/>
                  </a:lnTo>
                  <a:lnTo>
                    <a:pt x="15573" y="373785"/>
                  </a:lnTo>
                  <a:lnTo>
                    <a:pt x="15573" y="389362"/>
                  </a:lnTo>
                  <a:lnTo>
                    <a:pt x="11681" y="401040"/>
                  </a:lnTo>
                  <a:lnTo>
                    <a:pt x="11681" y="416617"/>
                  </a:lnTo>
                  <a:lnTo>
                    <a:pt x="0" y="459447"/>
                  </a:lnTo>
                  <a:lnTo>
                    <a:pt x="0" y="467233"/>
                  </a:lnTo>
                  <a:lnTo>
                    <a:pt x="3892" y="478915"/>
                  </a:lnTo>
                  <a:lnTo>
                    <a:pt x="7786" y="486703"/>
                  </a:lnTo>
                  <a:lnTo>
                    <a:pt x="15573" y="494489"/>
                  </a:lnTo>
                  <a:lnTo>
                    <a:pt x="27255" y="498384"/>
                  </a:lnTo>
                  <a:lnTo>
                    <a:pt x="50616" y="498384"/>
                  </a:lnTo>
                  <a:lnTo>
                    <a:pt x="171321" y="494489"/>
                  </a:lnTo>
                  <a:lnTo>
                    <a:pt x="171321" y="47112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5330" y="9626725"/>
              <a:ext cx="171450" cy="498475"/>
            </a:xfrm>
            <a:custGeom>
              <a:avLst/>
              <a:gdLst/>
              <a:ahLst/>
              <a:cxnLst/>
              <a:rect l="l" t="t" r="r" b="b"/>
              <a:pathLst>
                <a:path w="171450" h="498475">
                  <a:moveTo>
                    <a:pt x="171321" y="471129"/>
                  </a:moveTo>
                  <a:lnTo>
                    <a:pt x="163530" y="0"/>
                  </a:lnTo>
                  <a:lnTo>
                    <a:pt x="144065" y="0"/>
                  </a:lnTo>
                  <a:lnTo>
                    <a:pt x="54511" y="144061"/>
                  </a:lnTo>
                  <a:lnTo>
                    <a:pt x="27255" y="171317"/>
                  </a:lnTo>
                  <a:lnTo>
                    <a:pt x="15573" y="194680"/>
                  </a:lnTo>
                  <a:lnTo>
                    <a:pt x="7786" y="210254"/>
                  </a:lnTo>
                  <a:lnTo>
                    <a:pt x="3892" y="225828"/>
                  </a:lnTo>
                  <a:lnTo>
                    <a:pt x="3892" y="237509"/>
                  </a:lnTo>
                  <a:lnTo>
                    <a:pt x="3892" y="256979"/>
                  </a:lnTo>
                  <a:lnTo>
                    <a:pt x="11681" y="284234"/>
                  </a:lnTo>
                  <a:lnTo>
                    <a:pt x="15573" y="334851"/>
                  </a:lnTo>
                  <a:lnTo>
                    <a:pt x="15573" y="373785"/>
                  </a:lnTo>
                  <a:lnTo>
                    <a:pt x="15573" y="389362"/>
                  </a:lnTo>
                  <a:lnTo>
                    <a:pt x="11681" y="401040"/>
                  </a:lnTo>
                  <a:lnTo>
                    <a:pt x="11681" y="416617"/>
                  </a:lnTo>
                  <a:lnTo>
                    <a:pt x="0" y="459447"/>
                  </a:lnTo>
                  <a:lnTo>
                    <a:pt x="0" y="467233"/>
                  </a:lnTo>
                  <a:lnTo>
                    <a:pt x="3892" y="478915"/>
                  </a:lnTo>
                  <a:lnTo>
                    <a:pt x="7786" y="486703"/>
                  </a:lnTo>
                  <a:lnTo>
                    <a:pt x="15573" y="494489"/>
                  </a:lnTo>
                  <a:lnTo>
                    <a:pt x="27255" y="498384"/>
                  </a:lnTo>
                  <a:lnTo>
                    <a:pt x="50616" y="498384"/>
                  </a:lnTo>
                  <a:lnTo>
                    <a:pt x="171321" y="494489"/>
                  </a:lnTo>
                  <a:lnTo>
                    <a:pt x="171321" y="4711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3817" y="9599469"/>
              <a:ext cx="814069" cy="525780"/>
            </a:xfrm>
            <a:custGeom>
              <a:avLst/>
              <a:gdLst/>
              <a:ahLst/>
              <a:cxnLst/>
              <a:rect l="l" t="t" r="r" b="b"/>
              <a:pathLst>
                <a:path w="814070" h="525779">
                  <a:moveTo>
                    <a:pt x="0" y="502276"/>
                  </a:moveTo>
                  <a:lnTo>
                    <a:pt x="0" y="510063"/>
                  </a:lnTo>
                  <a:lnTo>
                    <a:pt x="3895" y="517850"/>
                  </a:lnTo>
                  <a:lnTo>
                    <a:pt x="11682" y="525640"/>
                  </a:lnTo>
                  <a:lnTo>
                    <a:pt x="31151" y="525640"/>
                  </a:lnTo>
                  <a:lnTo>
                    <a:pt x="151852" y="517850"/>
                  </a:lnTo>
                  <a:lnTo>
                    <a:pt x="214151" y="517850"/>
                  </a:lnTo>
                  <a:lnTo>
                    <a:pt x="568470" y="513959"/>
                  </a:lnTo>
                  <a:lnTo>
                    <a:pt x="790407" y="513959"/>
                  </a:lnTo>
                  <a:lnTo>
                    <a:pt x="805981" y="498385"/>
                  </a:lnTo>
                  <a:lnTo>
                    <a:pt x="805981" y="447764"/>
                  </a:lnTo>
                  <a:lnTo>
                    <a:pt x="813771" y="346533"/>
                  </a:lnTo>
                  <a:lnTo>
                    <a:pt x="813771" y="241405"/>
                  </a:lnTo>
                  <a:lnTo>
                    <a:pt x="809877" y="140169"/>
                  </a:lnTo>
                  <a:lnTo>
                    <a:pt x="805981" y="31146"/>
                  </a:lnTo>
                  <a:lnTo>
                    <a:pt x="802089" y="19468"/>
                  </a:lnTo>
                  <a:lnTo>
                    <a:pt x="794298" y="7786"/>
                  </a:lnTo>
                  <a:lnTo>
                    <a:pt x="786515" y="3891"/>
                  </a:lnTo>
                  <a:lnTo>
                    <a:pt x="774833" y="0"/>
                  </a:lnTo>
                  <a:lnTo>
                    <a:pt x="759259" y="0"/>
                  </a:lnTo>
                  <a:lnTo>
                    <a:pt x="556791" y="0"/>
                  </a:lnTo>
                  <a:lnTo>
                    <a:pt x="311490" y="3891"/>
                  </a:lnTo>
                  <a:lnTo>
                    <a:pt x="46725" y="0"/>
                  </a:lnTo>
                  <a:lnTo>
                    <a:pt x="38938" y="3891"/>
                  </a:lnTo>
                  <a:lnTo>
                    <a:pt x="31151" y="15573"/>
                  </a:lnTo>
                  <a:lnTo>
                    <a:pt x="19469" y="27255"/>
                  </a:lnTo>
                  <a:lnTo>
                    <a:pt x="15578" y="77871"/>
                  </a:lnTo>
                  <a:lnTo>
                    <a:pt x="15578" y="214150"/>
                  </a:lnTo>
                  <a:lnTo>
                    <a:pt x="11682" y="307595"/>
                  </a:lnTo>
                  <a:lnTo>
                    <a:pt x="11682" y="377681"/>
                  </a:lnTo>
                  <a:lnTo>
                    <a:pt x="7787" y="420513"/>
                  </a:lnTo>
                  <a:lnTo>
                    <a:pt x="0" y="502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3817" y="9599469"/>
              <a:ext cx="814069" cy="525780"/>
            </a:xfrm>
            <a:custGeom>
              <a:avLst/>
              <a:gdLst/>
              <a:ahLst/>
              <a:cxnLst/>
              <a:rect l="l" t="t" r="r" b="b"/>
              <a:pathLst>
                <a:path w="814070" h="525779">
                  <a:moveTo>
                    <a:pt x="759259" y="0"/>
                  </a:moveTo>
                  <a:lnTo>
                    <a:pt x="615195" y="0"/>
                  </a:lnTo>
                  <a:lnTo>
                    <a:pt x="556791" y="0"/>
                  </a:lnTo>
                  <a:lnTo>
                    <a:pt x="311490" y="3891"/>
                  </a:lnTo>
                  <a:lnTo>
                    <a:pt x="46725" y="0"/>
                  </a:lnTo>
                  <a:lnTo>
                    <a:pt x="38938" y="3891"/>
                  </a:lnTo>
                  <a:lnTo>
                    <a:pt x="31151" y="15573"/>
                  </a:lnTo>
                  <a:lnTo>
                    <a:pt x="19469" y="27255"/>
                  </a:lnTo>
                  <a:lnTo>
                    <a:pt x="15578" y="77871"/>
                  </a:lnTo>
                  <a:lnTo>
                    <a:pt x="15578" y="151852"/>
                  </a:lnTo>
                  <a:lnTo>
                    <a:pt x="15578" y="186894"/>
                  </a:lnTo>
                  <a:lnTo>
                    <a:pt x="15578" y="214150"/>
                  </a:lnTo>
                  <a:lnTo>
                    <a:pt x="11682" y="307595"/>
                  </a:lnTo>
                  <a:lnTo>
                    <a:pt x="11682" y="330955"/>
                  </a:lnTo>
                  <a:lnTo>
                    <a:pt x="11682" y="377681"/>
                  </a:lnTo>
                  <a:lnTo>
                    <a:pt x="7787" y="420513"/>
                  </a:lnTo>
                  <a:lnTo>
                    <a:pt x="0" y="502276"/>
                  </a:lnTo>
                  <a:lnTo>
                    <a:pt x="0" y="510063"/>
                  </a:lnTo>
                  <a:lnTo>
                    <a:pt x="3895" y="517850"/>
                  </a:lnTo>
                  <a:lnTo>
                    <a:pt x="11682" y="525640"/>
                  </a:lnTo>
                  <a:lnTo>
                    <a:pt x="31151" y="525640"/>
                  </a:lnTo>
                  <a:lnTo>
                    <a:pt x="151852" y="517850"/>
                  </a:lnTo>
                  <a:lnTo>
                    <a:pt x="214151" y="517850"/>
                  </a:lnTo>
                  <a:lnTo>
                    <a:pt x="568470" y="513959"/>
                  </a:lnTo>
                  <a:lnTo>
                    <a:pt x="735896" y="513959"/>
                  </a:lnTo>
                  <a:lnTo>
                    <a:pt x="778726" y="513959"/>
                  </a:lnTo>
                  <a:lnTo>
                    <a:pt x="782621" y="513959"/>
                  </a:lnTo>
                  <a:lnTo>
                    <a:pt x="790407" y="513959"/>
                  </a:lnTo>
                  <a:lnTo>
                    <a:pt x="798194" y="506171"/>
                  </a:lnTo>
                  <a:lnTo>
                    <a:pt x="805981" y="498385"/>
                  </a:lnTo>
                  <a:lnTo>
                    <a:pt x="805981" y="490598"/>
                  </a:lnTo>
                  <a:lnTo>
                    <a:pt x="805981" y="447764"/>
                  </a:lnTo>
                  <a:lnTo>
                    <a:pt x="813771" y="346533"/>
                  </a:lnTo>
                  <a:lnTo>
                    <a:pt x="813771" y="241405"/>
                  </a:lnTo>
                  <a:lnTo>
                    <a:pt x="809877" y="140169"/>
                  </a:lnTo>
                  <a:lnTo>
                    <a:pt x="805981" y="31146"/>
                  </a:lnTo>
                  <a:lnTo>
                    <a:pt x="802089" y="19468"/>
                  </a:lnTo>
                  <a:lnTo>
                    <a:pt x="794298" y="7786"/>
                  </a:lnTo>
                  <a:lnTo>
                    <a:pt x="786515" y="3891"/>
                  </a:lnTo>
                  <a:lnTo>
                    <a:pt x="774833" y="0"/>
                  </a:lnTo>
                  <a:lnTo>
                    <a:pt x="763152" y="0"/>
                  </a:lnTo>
                  <a:lnTo>
                    <a:pt x="759259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3817" y="9599469"/>
              <a:ext cx="814069" cy="525780"/>
            </a:xfrm>
            <a:custGeom>
              <a:avLst/>
              <a:gdLst/>
              <a:ahLst/>
              <a:cxnLst/>
              <a:rect l="l" t="t" r="r" b="b"/>
              <a:pathLst>
                <a:path w="814070" h="525779">
                  <a:moveTo>
                    <a:pt x="759259" y="0"/>
                  </a:moveTo>
                  <a:lnTo>
                    <a:pt x="615195" y="0"/>
                  </a:lnTo>
                  <a:lnTo>
                    <a:pt x="556791" y="0"/>
                  </a:lnTo>
                  <a:lnTo>
                    <a:pt x="311490" y="3891"/>
                  </a:lnTo>
                  <a:lnTo>
                    <a:pt x="46725" y="0"/>
                  </a:lnTo>
                  <a:lnTo>
                    <a:pt x="38938" y="3891"/>
                  </a:lnTo>
                  <a:lnTo>
                    <a:pt x="31151" y="15573"/>
                  </a:lnTo>
                  <a:lnTo>
                    <a:pt x="19469" y="27255"/>
                  </a:lnTo>
                  <a:lnTo>
                    <a:pt x="15578" y="77871"/>
                  </a:lnTo>
                  <a:lnTo>
                    <a:pt x="15578" y="151852"/>
                  </a:lnTo>
                  <a:lnTo>
                    <a:pt x="15578" y="186894"/>
                  </a:lnTo>
                  <a:lnTo>
                    <a:pt x="15578" y="214150"/>
                  </a:lnTo>
                  <a:lnTo>
                    <a:pt x="11682" y="307595"/>
                  </a:lnTo>
                  <a:lnTo>
                    <a:pt x="11682" y="330955"/>
                  </a:lnTo>
                  <a:lnTo>
                    <a:pt x="11682" y="377681"/>
                  </a:lnTo>
                  <a:lnTo>
                    <a:pt x="7787" y="420513"/>
                  </a:lnTo>
                  <a:lnTo>
                    <a:pt x="0" y="502276"/>
                  </a:lnTo>
                  <a:lnTo>
                    <a:pt x="0" y="510063"/>
                  </a:lnTo>
                  <a:lnTo>
                    <a:pt x="3895" y="517850"/>
                  </a:lnTo>
                  <a:lnTo>
                    <a:pt x="11682" y="525640"/>
                  </a:lnTo>
                  <a:lnTo>
                    <a:pt x="31151" y="525640"/>
                  </a:lnTo>
                  <a:lnTo>
                    <a:pt x="151852" y="517850"/>
                  </a:lnTo>
                  <a:lnTo>
                    <a:pt x="214151" y="517850"/>
                  </a:lnTo>
                  <a:lnTo>
                    <a:pt x="568470" y="513959"/>
                  </a:lnTo>
                  <a:lnTo>
                    <a:pt x="735896" y="513959"/>
                  </a:lnTo>
                  <a:lnTo>
                    <a:pt x="778726" y="513959"/>
                  </a:lnTo>
                  <a:lnTo>
                    <a:pt x="782621" y="513959"/>
                  </a:lnTo>
                  <a:lnTo>
                    <a:pt x="790407" y="513959"/>
                  </a:lnTo>
                  <a:lnTo>
                    <a:pt x="798194" y="506171"/>
                  </a:lnTo>
                  <a:lnTo>
                    <a:pt x="805981" y="498385"/>
                  </a:lnTo>
                  <a:lnTo>
                    <a:pt x="805981" y="490598"/>
                  </a:lnTo>
                  <a:lnTo>
                    <a:pt x="805981" y="447764"/>
                  </a:lnTo>
                  <a:lnTo>
                    <a:pt x="813771" y="346533"/>
                  </a:lnTo>
                  <a:lnTo>
                    <a:pt x="813771" y="241405"/>
                  </a:lnTo>
                  <a:lnTo>
                    <a:pt x="809877" y="140169"/>
                  </a:lnTo>
                  <a:lnTo>
                    <a:pt x="805981" y="31146"/>
                  </a:lnTo>
                  <a:lnTo>
                    <a:pt x="802089" y="19468"/>
                  </a:lnTo>
                  <a:lnTo>
                    <a:pt x="794298" y="7786"/>
                  </a:lnTo>
                  <a:lnTo>
                    <a:pt x="786515" y="3891"/>
                  </a:lnTo>
                  <a:lnTo>
                    <a:pt x="774833" y="0"/>
                  </a:lnTo>
                  <a:lnTo>
                    <a:pt x="763152" y="0"/>
                  </a:lnTo>
                  <a:lnTo>
                    <a:pt x="7592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9222" y="9544957"/>
              <a:ext cx="331470" cy="304165"/>
            </a:xfrm>
            <a:custGeom>
              <a:avLst/>
              <a:gdLst/>
              <a:ahLst/>
              <a:cxnLst/>
              <a:rect l="l" t="t" r="r" b="b"/>
              <a:pathLst>
                <a:path w="331470" h="304165">
                  <a:moveTo>
                    <a:pt x="0" y="303703"/>
                  </a:moveTo>
                  <a:lnTo>
                    <a:pt x="7789" y="292021"/>
                  </a:lnTo>
                  <a:lnTo>
                    <a:pt x="11681" y="280339"/>
                  </a:lnTo>
                  <a:lnTo>
                    <a:pt x="27255" y="260874"/>
                  </a:lnTo>
                  <a:lnTo>
                    <a:pt x="66192" y="237510"/>
                  </a:lnTo>
                  <a:lnTo>
                    <a:pt x="81766" y="229724"/>
                  </a:lnTo>
                  <a:lnTo>
                    <a:pt x="330958" y="136278"/>
                  </a:lnTo>
                  <a:lnTo>
                    <a:pt x="299807" y="112913"/>
                  </a:lnTo>
                  <a:lnTo>
                    <a:pt x="272551" y="85657"/>
                  </a:lnTo>
                  <a:lnTo>
                    <a:pt x="245296" y="54511"/>
                  </a:lnTo>
                  <a:lnTo>
                    <a:pt x="221935" y="23360"/>
                  </a:lnTo>
                  <a:lnTo>
                    <a:pt x="214149" y="7786"/>
                  </a:lnTo>
                  <a:lnTo>
                    <a:pt x="214149" y="3895"/>
                  </a:lnTo>
                  <a:lnTo>
                    <a:pt x="210257" y="0"/>
                  </a:lnTo>
                  <a:lnTo>
                    <a:pt x="190789" y="0"/>
                  </a:lnTo>
                  <a:lnTo>
                    <a:pt x="179106" y="11681"/>
                  </a:lnTo>
                  <a:lnTo>
                    <a:pt x="136278" y="66192"/>
                  </a:lnTo>
                  <a:lnTo>
                    <a:pt x="97339" y="116808"/>
                  </a:lnTo>
                  <a:lnTo>
                    <a:pt x="62297" y="171320"/>
                  </a:lnTo>
                  <a:lnTo>
                    <a:pt x="31149" y="229724"/>
                  </a:lnTo>
                  <a:lnTo>
                    <a:pt x="11681" y="260874"/>
                  </a:lnTo>
                  <a:lnTo>
                    <a:pt x="7789" y="276447"/>
                  </a:lnTo>
                  <a:lnTo>
                    <a:pt x="3893" y="288130"/>
                  </a:lnTo>
                  <a:lnTo>
                    <a:pt x="0" y="30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9222" y="9544957"/>
              <a:ext cx="331470" cy="304165"/>
            </a:xfrm>
            <a:custGeom>
              <a:avLst/>
              <a:gdLst/>
              <a:ahLst/>
              <a:cxnLst/>
              <a:rect l="l" t="t" r="r" b="b"/>
              <a:pathLst>
                <a:path w="331470" h="304165">
                  <a:moveTo>
                    <a:pt x="3893" y="288130"/>
                  </a:moveTo>
                  <a:lnTo>
                    <a:pt x="7789" y="276447"/>
                  </a:lnTo>
                  <a:lnTo>
                    <a:pt x="11681" y="260874"/>
                  </a:lnTo>
                  <a:lnTo>
                    <a:pt x="31149" y="229724"/>
                  </a:lnTo>
                  <a:lnTo>
                    <a:pt x="62297" y="171320"/>
                  </a:lnTo>
                  <a:lnTo>
                    <a:pt x="97339" y="116808"/>
                  </a:lnTo>
                  <a:lnTo>
                    <a:pt x="136278" y="66192"/>
                  </a:lnTo>
                  <a:lnTo>
                    <a:pt x="179106" y="11681"/>
                  </a:lnTo>
                  <a:lnTo>
                    <a:pt x="186894" y="3895"/>
                  </a:lnTo>
                  <a:lnTo>
                    <a:pt x="190789" y="0"/>
                  </a:lnTo>
                  <a:lnTo>
                    <a:pt x="194684" y="0"/>
                  </a:lnTo>
                  <a:lnTo>
                    <a:pt x="198575" y="0"/>
                  </a:lnTo>
                  <a:lnTo>
                    <a:pt x="202466" y="0"/>
                  </a:lnTo>
                  <a:lnTo>
                    <a:pt x="210257" y="0"/>
                  </a:lnTo>
                  <a:lnTo>
                    <a:pt x="214149" y="3895"/>
                  </a:lnTo>
                  <a:lnTo>
                    <a:pt x="214149" y="7786"/>
                  </a:lnTo>
                  <a:lnTo>
                    <a:pt x="221935" y="23360"/>
                  </a:lnTo>
                  <a:lnTo>
                    <a:pt x="245296" y="54511"/>
                  </a:lnTo>
                  <a:lnTo>
                    <a:pt x="272551" y="85657"/>
                  </a:lnTo>
                  <a:lnTo>
                    <a:pt x="299807" y="112913"/>
                  </a:lnTo>
                  <a:lnTo>
                    <a:pt x="330958" y="136278"/>
                  </a:lnTo>
                  <a:lnTo>
                    <a:pt x="81766" y="229724"/>
                  </a:lnTo>
                  <a:lnTo>
                    <a:pt x="46723" y="249191"/>
                  </a:lnTo>
                  <a:lnTo>
                    <a:pt x="11681" y="280339"/>
                  </a:lnTo>
                  <a:lnTo>
                    <a:pt x="7789" y="292021"/>
                  </a:lnTo>
                  <a:lnTo>
                    <a:pt x="0" y="303703"/>
                  </a:lnTo>
                  <a:lnTo>
                    <a:pt x="3893" y="28813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9222" y="9544957"/>
              <a:ext cx="331470" cy="304165"/>
            </a:xfrm>
            <a:custGeom>
              <a:avLst/>
              <a:gdLst/>
              <a:ahLst/>
              <a:cxnLst/>
              <a:rect l="l" t="t" r="r" b="b"/>
              <a:pathLst>
                <a:path w="331470" h="304165">
                  <a:moveTo>
                    <a:pt x="3893" y="288130"/>
                  </a:moveTo>
                  <a:lnTo>
                    <a:pt x="7789" y="276447"/>
                  </a:lnTo>
                  <a:lnTo>
                    <a:pt x="11681" y="260874"/>
                  </a:lnTo>
                  <a:lnTo>
                    <a:pt x="31149" y="229724"/>
                  </a:lnTo>
                  <a:lnTo>
                    <a:pt x="62297" y="171320"/>
                  </a:lnTo>
                  <a:lnTo>
                    <a:pt x="97339" y="116808"/>
                  </a:lnTo>
                  <a:lnTo>
                    <a:pt x="136278" y="66192"/>
                  </a:lnTo>
                  <a:lnTo>
                    <a:pt x="179106" y="11681"/>
                  </a:lnTo>
                  <a:lnTo>
                    <a:pt x="186894" y="3895"/>
                  </a:lnTo>
                  <a:lnTo>
                    <a:pt x="190789" y="0"/>
                  </a:lnTo>
                  <a:lnTo>
                    <a:pt x="194684" y="0"/>
                  </a:lnTo>
                  <a:lnTo>
                    <a:pt x="198575" y="0"/>
                  </a:lnTo>
                  <a:lnTo>
                    <a:pt x="202466" y="0"/>
                  </a:lnTo>
                  <a:lnTo>
                    <a:pt x="210257" y="0"/>
                  </a:lnTo>
                  <a:lnTo>
                    <a:pt x="214149" y="3895"/>
                  </a:lnTo>
                  <a:lnTo>
                    <a:pt x="214149" y="7786"/>
                  </a:lnTo>
                  <a:lnTo>
                    <a:pt x="221935" y="23360"/>
                  </a:lnTo>
                  <a:lnTo>
                    <a:pt x="245296" y="54511"/>
                  </a:lnTo>
                  <a:lnTo>
                    <a:pt x="272551" y="85657"/>
                  </a:lnTo>
                  <a:lnTo>
                    <a:pt x="299807" y="112913"/>
                  </a:lnTo>
                  <a:lnTo>
                    <a:pt x="330958" y="136278"/>
                  </a:lnTo>
                  <a:lnTo>
                    <a:pt x="81766" y="229724"/>
                  </a:lnTo>
                  <a:lnTo>
                    <a:pt x="46723" y="249191"/>
                  </a:lnTo>
                  <a:lnTo>
                    <a:pt x="11681" y="280339"/>
                  </a:lnTo>
                  <a:lnTo>
                    <a:pt x="7789" y="292021"/>
                  </a:lnTo>
                  <a:lnTo>
                    <a:pt x="0" y="303703"/>
                  </a:lnTo>
                  <a:lnTo>
                    <a:pt x="3893" y="288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7" name="object 8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57698" y="9559899"/>
              <a:ext cx="114175" cy="133645"/>
            </a:xfrm>
            <a:prstGeom prst="rect">
              <a:avLst/>
            </a:prstGeom>
          </p:spPr>
        </p:pic>
      </p:grpSp>
      <p:sp>
        <p:nvSpPr>
          <p:cNvPr id="818" name="object 8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4271" y="9436530"/>
            <a:ext cx="4464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sz="55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19" name="object 819"/>
          <p:cNvGrpSpPr>
            <a:grpSpLocks noGrp="1" noUngrp="1" noRot="1" noMove="1" noResize="1"/>
          </p:cNvGrpSpPr>
          <p:nvPr/>
        </p:nvGrpSpPr>
        <p:grpSpPr>
          <a:xfrm>
            <a:off x="10065458" y="8789565"/>
            <a:ext cx="2694305" cy="1043305"/>
            <a:chOff x="10065458" y="8789565"/>
            <a:chExt cx="2694305" cy="1043305"/>
          </a:xfrm>
        </p:grpSpPr>
        <p:sp>
          <p:nvSpPr>
            <p:cNvPr id="820" name="object 8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85254" y="8897972"/>
              <a:ext cx="377190" cy="933450"/>
            </a:xfrm>
            <a:custGeom>
              <a:avLst/>
              <a:gdLst/>
              <a:ahLst/>
              <a:cxnLst/>
              <a:rect l="l" t="t" r="r" b="b"/>
              <a:pathLst>
                <a:path w="377190" h="933450">
                  <a:moveTo>
                    <a:pt x="0" y="933220"/>
                  </a:moveTo>
                  <a:lnTo>
                    <a:pt x="0" y="0"/>
                  </a:lnTo>
                  <a:lnTo>
                    <a:pt x="376793" y="0"/>
                  </a:lnTo>
                  <a:lnTo>
                    <a:pt x="376793" y="933220"/>
                  </a:lnTo>
                  <a:lnTo>
                    <a:pt x="0" y="93322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29519" y="8973016"/>
              <a:ext cx="34290" cy="422909"/>
            </a:xfrm>
            <a:custGeom>
              <a:avLst/>
              <a:gdLst/>
              <a:ahLst/>
              <a:cxnLst/>
              <a:rect l="l" t="t" r="r" b="b"/>
              <a:pathLst>
                <a:path w="34290" h="422909">
                  <a:moveTo>
                    <a:pt x="33959" y="39433"/>
                  </a:moveTo>
                  <a:lnTo>
                    <a:pt x="21907" y="39433"/>
                  </a:lnTo>
                  <a:lnTo>
                    <a:pt x="21907" y="0"/>
                  </a:lnTo>
                  <a:lnTo>
                    <a:pt x="0" y="0"/>
                  </a:lnTo>
                  <a:lnTo>
                    <a:pt x="0" y="39433"/>
                  </a:lnTo>
                  <a:lnTo>
                    <a:pt x="0" y="383362"/>
                  </a:lnTo>
                  <a:lnTo>
                    <a:pt x="0" y="422795"/>
                  </a:lnTo>
                  <a:lnTo>
                    <a:pt x="21907" y="422795"/>
                  </a:lnTo>
                  <a:lnTo>
                    <a:pt x="21907" y="383362"/>
                  </a:lnTo>
                  <a:lnTo>
                    <a:pt x="33959" y="383362"/>
                  </a:lnTo>
                  <a:lnTo>
                    <a:pt x="33959" y="394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1798" y="9360762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09">
                  <a:moveTo>
                    <a:pt x="62434" y="0"/>
                  </a:moveTo>
                  <a:lnTo>
                    <a:pt x="0" y="0"/>
                  </a:lnTo>
                  <a:lnTo>
                    <a:pt x="0" y="41622"/>
                  </a:lnTo>
                  <a:lnTo>
                    <a:pt x="62434" y="41622"/>
                  </a:lnTo>
                  <a:lnTo>
                    <a:pt x="6243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1798" y="9360762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09">
                  <a:moveTo>
                    <a:pt x="62434" y="41622"/>
                  </a:moveTo>
                  <a:lnTo>
                    <a:pt x="62434" y="0"/>
                  </a:lnTo>
                  <a:lnTo>
                    <a:pt x="0" y="0"/>
                  </a:lnTo>
                  <a:lnTo>
                    <a:pt x="0" y="41622"/>
                  </a:lnTo>
                  <a:lnTo>
                    <a:pt x="62434" y="41622"/>
                  </a:lnTo>
                  <a:close/>
                </a:path>
                <a:path w="62865" h="41909">
                  <a:moveTo>
                    <a:pt x="62434" y="41622"/>
                  </a:moveTo>
                  <a:lnTo>
                    <a:pt x="62434" y="21358"/>
                  </a:lnTo>
                  <a:lnTo>
                    <a:pt x="33954" y="21358"/>
                  </a:lnTo>
                  <a:lnTo>
                    <a:pt x="33954" y="41622"/>
                  </a:lnTo>
                  <a:lnTo>
                    <a:pt x="62434" y="41622"/>
                  </a:lnTo>
                  <a:close/>
                </a:path>
                <a:path w="62865" h="41909">
                  <a:moveTo>
                    <a:pt x="62434" y="21085"/>
                  </a:moveTo>
                  <a:lnTo>
                    <a:pt x="62434" y="820"/>
                  </a:lnTo>
                  <a:lnTo>
                    <a:pt x="33954" y="820"/>
                  </a:lnTo>
                  <a:lnTo>
                    <a:pt x="33954" y="21085"/>
                  </a:lnTo>
                  <a:lnTo>
                    <a:pt x="62434" y="2108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69268" y="9170999"/>
              <a:ext cx="292735" cy="335915"/>
            </a:xfrm>
            <a:custGeom>
              <a:avLst/>
              <a:gdLst/>
              <a:ahLst/>
              <a:cxnLst/>
              <a:rect l="l" t="t" r="r" b="b"/>
              <a:pathLst>
                <a:path w="292734" h="335915">
                  <a:moveTo>
                    <a:pt x="292453" y="307238"/>
                  </a:moveTo>
                  <a:lnTo>
                    <a:pt x="292453" y="29023"/>
                  </a:lnTo>
                  <a:lnTo>
                    <a:pt x="290379" y="18815"/>
                  </a:lnTo>
                  <a:lnTo>
                    <a:pt x="284732" y="10457"/>
                  </a:lnTo>
                  <a:lnTo>
                    <a:pt x="276373" y="4810"/>
                  </a:lnTo>
                  <a:lnTo>
                    <a:pt x="266165" y="2736"/>
                  </a:lnTo>
                  <a:lnTo>
                    <a:pt x="69007" y="2736"/>
                  </a:lnTo>
                  <a:lnTo>
                    <a:pt x="58799" y="4810"/>
                  </a:lnTo>
                  <a:lnTo>
                    <a:pt x="50439" y="10457"/>
                  </a:lnTo>
                  <a:lnTo>
                    <a:pt x="44791" y="18815"/>
                  </a:lnTo>
                  <a:lnTo>
                    <a:pt x="42717" y="29023"/>
                  </a:lnTo>
                  <a:lnTo>
                    <a:pt x="42717" y="307238"/>
                  </a:lnTo>
                  <a:lnTo>
                    <a:pt x="44791" y="317446"/>
                  </a:lnTo>
                  <a:lnTo>
                    <a:pt x="50439" y="325805"/>
                  </a:lnTo>
                  <a:lnTo>
                    <a:pt x="58799" y="331452"/>
                  </a:lnTo>
                  <a:lnTo>
                    <a:pt x="69007" y="333526"/>
                  </a:lnTo>
                  <a:lnTo>
                    <a:pt x="266165" y="333526"/>
                  </a:lnTo>
                  <a:lnTo>
                    <a:pt x="276373" y="331452"/>
                  </a:lnTo>
                  <a:lnTo>
                    <a:pt x="284732" y="325805"/>
                  </a:lnTo>
                  <a:lnTo>
                    <a:pt x="290379" y="317446"/>
                  </a:lnTo>
                  <a:lnTo>
                    <a:pt x="292453" y="307238"/>
                  </a:lnTo>
                  <a:close/>
                </a:path>
                <a:path w="292734" h="335915">
                  <a:moveTo>
                    <a:pt x="32313" y="335721"/>
                  </a:moveTo>
                  <a:lnTo>
                    <a:pt x="32313" y="0"/>
                  </a:lnTo>
                  <a:lnTo>
                    <a:pt x="0" y="0"/>
                  </a:lnTo>
                  <a:lnTo>
                    <a:pt x="0" y="335721"/>
                  </a:lnTo>
                  <a:lnTo>
                    <a:pt x="32313" y="335721"/>
                  </a:lnTo>
                  <a:close/>
                </a:path>
                <a:path w="292734" h="335915">
                  <a:moveTo>
                    <a:pt x="42994" y="286430"/>
                  </a:moveTo>
                  <a:lnTo>
                    <a:pt x="42994" y="274655"/>
                  </a:lnTo>
                  <a:lnTo>
                    <a:pt x="32313" y="274655"/>
                  </a:lnTo>
                  <a:lnTo>
                    <a:pt x="32313" y="286430"/>
                  </a:lnTo>
                  <a:lnTo>
                    <a:pt x="42994" y="286430"/>
                  </a:lnTo>
                  <a:close/>
                </a:path>
                <a:path w="292734" h="335915">
                  <a:moveTo>
                    <a:pt x="42994" y="66266"/>
                  </a:moveTo>
                  <a:lnTo>
                    <a:pt x="42994" y="54493"/>
                  </a:lnTo>
                  <a:lnTo>
                    <a:pt x="32313" y="54493"/>
                  </a:lnTo>
                  <a:lnTo>
                    <a:pt x="32313" y="66266"/>
                  </a:lnTo>
                  <a:lnTo>
                    <a:pt x="42994" y="6626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5" name="object 8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55392" y="9034070"/>
              <a:ext cx="104820" cy="293582"/>
            </a:xfrm>
            <a:prstGeom prst="rect">
              <a:avLst/>
            </a:prstGeom>
          </p:spPr>
        </p:pic>
        <p:sp>
          <p:nvSpPr>
            <p:cNvPr id="826" name="object 8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5927" y="9545306"/>
              <a:ext cx="168910" cy="236854"/>
            </a:xfrm>
            <a:custGeom>
              <a:avLst/>
              <a:gdLst/>
              <a:ahLst/>
              <a:cxnLst/>
              <a:rect l="l" t="t" r="r" b="b"/>
              <a:pathLst>
                <a:path w="168909" h="236854">
                  <a:moveTo>
                    <a:pt x="0" y="236592"/>
                  </a:moveTo>
                  <a:lnTo>
                    <a:pt x="0" y="0"/>
                  </a:lnTo>
                  <a:lnTo>
                    <a:pt x="168681" y="0"/>
                  </a:lnTo>
                  <a:lnTo>
                    <a:pt x="168681" y="236592"/>
                  </a:lnTo>
                  <a:lnTo>
                    <a:pt x="0" y="23659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7" name="object 8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12530" y="8789565"/>
              <a:ext cx="247021" cy="247017"/>
            </a:xfrm>
            <a:prstGeom prst="rect">
              <a:avLst/>
            </a:prstGeom>
          </p:spPr>
        </p:pic>
      </p:grpSp>
      <p:sp>
        <p:nvSpPr>
          <p:cNvPr id="828" name="object 8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74053" y="8838422"/>
            <a:ext cx="45275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55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550">
              <a:latin typeface="Arial"/>
              <a:cs typeface="Arial"/>
            </a:endParaRPr>
          </a:p>
        </p:txBody>
      </p:sp>
      <p:sp>
        <p:nvSpPr>
          <p:cNvPr id="829" name="object 8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98974" y="9489047"/>
            <a:ext cx="47752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DOUBLE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30" name="object 830"/>
          <p:cNvGrpSpPr>
            <a:grpSpLocks noGrp="1" noUngrp="1" noRot="1" noMove="1" noResize="1"/>
          </p:cNvGrpSpPr>
          <p:nvPr/>
        </p:nvGrpSpPr>
        <p:grpSpPr>
          <a:xfrm>
            <a:off x="7488594" y="8174159"/>
            <a:ext cx="6786245" cy="2299970"/>
            <a:chOff x="7488594" y="8174159"/>
            <a:chExt cx="6786245" cy="2299970"/>
          </a:xfrm>
        </p:grpSpPr>
        <p:sp>
          <p:nvSpPr>
            <p:cNvPr id="831" name="object 8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97599" y="8175530"/>
              <a:ext cx="675640" cy="676275"/>
            </a:xfrm>
            <a:custGeom>
              <a:avLst/>
              <a:gdLst/>
              <a:ahLst/>
              <a:cxnLst/>
              <a:rect l="l" t="t" r="r" b="b"/>
              <a:pathLst>
                <a:path w="675640" h="676275">
                  <a:moveTo>
                    <a:pt x="441615" y="603890"/>
                  </a:moveTo>
                  <a:lnTo>
                    <a:pt x="660221" y="387551"/>
                  </a:lnTo>
                  <a:lnTo>
                    <a:pt x="665742" y="379311"/>
                  </a:lnTo>
                  <a:lnTo>
                    <a:pt x="667618" y="369891"/>
                  </a:lnTo>
                  <a:lnTo>
                    <a:pt x="665842" y="360451"/>
                  </a:lnTo>
                  <a:lnTo>
                    <a:pt x="660409" y="352153"/>
                  </a:lnTo>
                  <a:lnTo>
                    <a:pt x="598356" y="289452"/>
                  </a:lnTo>
                  <a:lnTo>
                    <a:pt x="590114" y="283930"/>
                  </a:lnTo>
                  <a:lnTo>
                    <a:pt x="580694" y="282054"/>
                  </a:lnTo>
                  <a:lnTo>
                    <a:pt x="571255" y="283829"/>
                  </a:lnTo>
                  <a:lnTo>
                    <a:pt x="562957" y="289264"/>
                  </a:lnTo>
                  <a:lnTo>
                    <a:pt x="344351" y="505599"/>
                  </a:lnTo>
                  <a:lnTo>
                    <a:pt x="338830" y="513841"/>
                  </a:lnTo>
                  <a:lnTo>
                    <a:pt x="336955" y="523260"/>
                  </a:lnTo>
                  <a:lnTo>
                    <a:pt x="338732" y="532699"/>
                  </a:lnTo>
                  <a:lnTo>
                    <a:pt x="344167" y="540998"/>
                  </a:lnTo>
                  <a:lnTo>
                    <a:pt x="406216" y="603703"/>
                  </a:lnTo>
                  <a:lnTo>
                    <a:pt x="414458" y="609223"/>
                  </a:lnTo>
                  <a:lnTo>
                    <a:pt x="423878" y="611098"/>
                  </a:lnTo>
                  <a:lnTo>
                    <a:pt x="433317" y="609322"/>
                  </a:lnTo>
                  <a:lnTo>
                    <a:pt x="441615" y="603890"/>
                  </a:lnTo>
                  <a:close/>
                </a:path>
                <a:path w="675640" h="676275">
                  <a:moveTo>
                    <a:pt x="169942" y="329361"/>
                  </a:moveTo>
                  <a:lnTo>
                    <a:pt x="388551" y="113026"/>
                  </a:lnTo>
                  <a:lnTo>
                    <a:pt x="394071" y="104784"/>
                  </a:lnTo>
                  <a:lnTo>
                    <a:pt x="395946" y="95364"/>
                  </a:lnTo>
                  <a:lnTo>
                    <a:pt x="394170" y="85926"/>
                  </a:lnTo>
                  <a:lnTo>
                    <a:pt x="388735" y="77627"/>
                  </a:lnTo>
                  <a:lnTo>
                    <a:pt x="326681" y="14926"/>
                  </a:lnTo>
                  <a:lnTo>
                    <a:pt x="318442" y="9405"/>
                  </a:lnTo>
                  <a:lnTo>
                    <a:pt x="309021" y="7529"/>
                  </a:lnTo>
                  <a:lnTo>
                    <a:pt x="299582" y="9305"/>
                  </a:lnTo>
                  <a:lnTo>
                    <a:pt x="291283" y="14739"/>
                  </a:lnTo>
                  <a:lnTo>
                    <a:pt x="72676" y="231073"/>
                  </a:lnTo>
                  <a:lnTo>
                    <a:pt x="67156" y="239315"/>
                  </a:lnTo>
                  <a:lnTo>
                    <a:pt x="65281" y="248735"/>
                  </a:lnTo>
                  <a:lnTo>
                    <a:pt x="67059" y="258174"/>
                  </a:lnTo>
                  <a:lnTo>
                    <a:pt x="72493" y="266472"/>
                  </a:lnTo>
                  <a:lnTo>
                    <a:pt x="134546" y="329177"/>
                  </a:lnTo>
                  <a:lnTo>
                    <a:pt x="142786" y="334698"/>
                  </a:lnTo>
                  <a:lnTo>
                    <a:pt x="152206" y="336573"/>
                  </a:lnTo>
                  <a:lnTo>
                    <a:pt x="161645" y="334796"/>
                  </a:lnTo>
                  <a:lnTo>
                    <a:pt x="169942" y="329361"/>
                  </a:lnTo>
                  <a:close/>
                </a:path>
                <a:path w="675640" h="676275">
                  <a:moveTo>
                    <a:pt x="385675" y="662605"/>
                  </a:moveTo>
                  <a:lnTo>
                    <a:pt x="661899" y="389251"/>
                  </a:lnTo>
                  <a:lnTo>
                    <a:pt x="671888" y="374339"/>
                  </a:lnTo>
                  <a:lnTo>
                    <a:pt x="675281" y="357292"/>
                  </a:lnTo>
                  <a:lnTo>
                    <a:pt x="672066" y="340209"/>
                  </a:lnTo>
                  <a:lnTo>
                    <a:pt x="662234" y="325192"/>
                  </a:lnTo>
                  <a:lnTo>
                    <a:pt x="353660" y="13381"/>
                  </a:lnTo>
                  <a:lnTo>
                    <a:pt x="338748" y="3392"/>
                  </a:lnTo>
                  <a:lnTo>
                    <a:pt x="321701" y="0"/>
                  </a:lnTo>
                  <a:lnTo>
                    <a:pt x="304620" y="3214"/>
                  </a:lnTo>
                  <a:lnTo>
                    <a:pt x="289605" y="13047"/>
                  </a:lnTo>
                  <a:lnTo>
                    <a:pt x="13381" y="286398"/>
                  </a:lnTo>
                  <a:lnTo>
                    <a:pt x="3392" y="301312"/>
                  </a:lnTo>
                  <a:lnTo>
                    <a:pt x="0" y="318360"/>
                  </a:lnTo>
                  <a:lnTo>
                    <a:pt x="3214" y="335442"/>
                  </a:lnTo>
                  <a:lnTo>
                    <a:pt x="13046" y="350457"/>
                  </a:lnTo>
                  <a:lnTo>
                    <a:pt x="321617" y="662271"/>
                  </a:lnTo>
                  <a:lnTo>
                    <a:pt x="336530" y="672258"/>
                  </a:lnTo>
                  <a:lnTo>
                    <a:pt x="353577" y="675651"/>
                  </a:lnTo>
                  <a:lnTo>
                    <a:pt x="370659" y="672437"/>
                  </a:lnTo>
                  <a:lnTo>
                    <a:pt x="385675" y="662605"/>
                  </a:lnTo>
                  <a:close/>
                </a:path>
                <a:path w="675640" h="676275">
                  <a:moveTo>
                    <a:pt x="387371" y="660924"/>
                  </a:moveTo>
                  <a:lnTo>
                    <a:pt x="413636" y="634932"/>
                  </a:lnTo>
                  <a:lnTo>
                    <a:pt x="418766" y="629856"/>
                  </a:lnTo>
                  <a:lnTo>
                    <a:pt x="418810" y="621518"/>
                  </a:lnTo>
                  <a:lnTo>
                    <a:pt x="413737" y="616389"/>
                  </a:lnTo>
                  <a:lnTo>
                    <a:pt x="59886" y="258827"/>
                  </a:lnTo>
                  <a:lnTo>
                    <a:pt x="54810" y="253696"/>
                  </a:lnTo>
                  <a:lnTo>
                    <a:pt x="15922" y="283883"/>
                  </a:lnTo>
                  <a:lnTo>
                    <a:pt x="1488" y="318368"/>
                  </a:lnTo>
                  <a:lnTo>
                    <a:pt x="4956" y="336800"/>
                  </a:lnTo>
                  <a:lnTo>
                    <a:pt x="15563" y="353002"/>
                  </a:lnTo>
                  <a:lnTo>
                    <a:pt x="319939" y="660575"/>
                  </a:lnTo>
                  <a:lnTo>
                    <a:pt x="335636" y="671087"/>
                  </a:lnTo>
                  <a:lnTo>
                    <a:pt x="353582" y="674657"/>
                  </a:lnTo>
                  <a:lnTo>
                    <a:pt x="371564" y="671274"/>
                  </a:lnTo>
                  <a:lnTo>
                    <a:pt x="387371" y="66092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9457369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65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65" y="371627"/>
                  </a:lnTo>
                  <a:lnTo>
                    <a:pt x="24765" y="346849"/>
                  </a:lnTo>
                  <a:close/>
                </a:path>
                <a:path w="1016000" h="421640">
                  <a:moveTo>
                    <a:pt x="24765" y="297307"/>
                  </a:moveTo>
                  <a:lnTo>
                    <a:pt x="0" y="297307"/>
                  </a:lnTo>
                  <a:lnTo>
                    <a:pt x="0" y="322084"/>
                  </a:lnTo>
                  <a:lnTo>
                    <a:pt x="24765" y="322084"/>
                  </a:lnTo>
                  <a:lnTo>
                    <a:pt x="24765" y="297307"/>
                  </a:lnTo>
                  <a:close/>
                </a:path>
                <a:path w="1016000" h="421640">
                  <a:moveTo>
                    <a:pt x="24765" y="222973"/>
                  </a:moveTo>
                  <a:lnTo>
                    <a:pt x="0" y="222973"/>
                  </a:lnTo>
                  <a:lnTo>
                    <a:pt x="0" y="272529"/>
                  </a:lnTo>
                  <a:lnTo>
                    <a:pt x="24765" y="272529"/>
                  </a:lnTo>
                  <a:lnTo>
                    <a:pt x="24765" y="222973"/>
                  </a:lnTo>
                  <a:close/>
                </a:path>
                <a:path w="1016000" h="421640">
                  <a:moveTo>
                    <a:pt x="123875" y="198208"/>
                  </a:moveTo>
                  <a:lnTo>
                    <a:pt x="99098" y="198208"/>
                  </a:lnTo>
                  <a:lnTo>
                    <a:pt x="74320" y="198208"/>
                  </a:lnTo>
                  <a:lnTo>
                    <a:pt x="49542" y="198208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208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272529"/>
                  </a:lnTo>
                  <a:lnTo>
                    <a:pt x="123875" y="272529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84"/>
                  </a:lnTo>
                  <a:lnTo>
                    <a:pt x="49542" y="322084"/>
                  </a:lnTo>
                  <a:lnTo>
                    <a:pt x="24765" y="322084"/>
                  </a:lnTo>
                  <a:lnTo>
                    <a:pt x="24765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322084"/>
                  </a:lnTo>
                  <a:lnTo>
                    <a:pt x="123875" y="322084"/>
                  </a:lnTo>
                  <a:lnTo>
                    <a:pt x="148653" y="322084"/>
                  </a:lnTo>
                  <a:lnTo>
                    <a:pt x="173431" y="322084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208"/>
                  </a:moveTo>
                  <a:lnTo>
                    <a:pt x="148653" y="198208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208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49542"/>
                  </a:moveTo>
                  <a:lnTo>
                    <a:pt x="247751" y="49542"/>
                  </a:lnTo>
                  <a:lnTo>
                    <a:pt x="222973" y="49542"/>
                  </a:lnTo>
                  <a:lnTo>
                    <a:pt x="222973" y="24777"/>
                  </a:lnTo>
                  <a:lnTo>
                    <a:pt x="247751" y="24777"/>
                  </a:lnTo>
                  <a:lnTo>
                    <a:pt x="247751" y="0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74320"/>
                  </a:lnTo>
                  <a:lnTo>
                    <a:pt x="272529" y="74320"/>
                  </a:lnTo>
                  <a:lnTo>
                    <a:pt x="272529" y="49542"/>
                  </a:lnTo>
                  <a:close/>
                </a:path>
                <a:path w="1016000" h="421640">
                  <a:moveTo>
                    <a:pt x="346849" y="371627"/>
                  </a:moveTo>
                  <a:lnTo>
                    <a:pt x="322072" y="371627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84"/>
                  </a:lnTo>
                  <a:lnTo>
                    <a:pt x="173431" y="322084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208"/>
                  </a:lnTo>
                  <a:lnTo>
                    <a:pt x="247751" y="198208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77"/>
                  </a:lnTo>
                  <a:lnTo>
                    <a:pt x="346849" y="24777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74320"/>
                  </a:moveTo>
                  <a:lnTo>
                    <a:pt x="421182" y="74320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74320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77"/>
                  </a:lnTo>
                  <a:lnTo>
                    <a:pt x="495503" y="24777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77"/>
                  </a:lnTo>
                  <a:lnTo>
                    <a:pt x="569836" y="24777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208"/>
                  </a:moveTo>
                  <a:lnTo>
                    <a:pt x="594601" y="198208"/>
                  </a:lnTo>
                  <a:lnTo>
                    <a:pt x="594601" y="247751"/>
                  </a:lnTo>
                  <a:lnTo>
                    <a:pt x="619379" y="247751"/>
                  </a:lnTo>
                  <a:lnTo>
                    <a:pt x="619379" y="198208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01" y="148653"/>
                  </a:lnTo>
                  <a:lnTo>
                    <a:pt x="594601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01" y="49542"/>
                  </a:lnTo>
                  <a:lnTo>
                    <a:pt x="594601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01" y="99098"/>
                  </a:lnTo>
                  <a:lnTo>
                    <a:pt x="594601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77"/>
                  </a:lnTo>
                  <a:lnTo>
                    <a:pt x="668934" y="24777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208"/>
                  </a:lnTo>
                  <a:lnTo>
                    <a:pt x="644156" y="198208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77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77" y="396405"/>
                  </a:lnTo>
                  <a:lnTo>
                    <a:pt x="718477" y="371627"/>
                  </a:lnTo>
                  <a:close/>
                </a:path>
                <a:path w="1016000" h="421640">
                  <a:moveTo>
                    <a:pt x="718477" y="322084"/>
                  </a:moveTo>
                  <a:lnTo>
                    <a:pt x="693712" y="322084"/>
                  </a:lnTo>
                  <a:lnTo>
                    <a:pt x="668934" y="322084"/>
                  </a:lnTo>
                  <a:lnTo>
                    <a:pt x="644156" y="322084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77" y="346849"/>
                  </a:lnTo>
                  <a:lnTo>
                    <a:pt x="718477" y="322084"/>
                  </a:lnTo>
                  <a:close/>
                </a:path>
                <a:path w="1016000" h="421640">
                  <a:moveTo>
                    <a:pt x="718477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77" y="297307"/>
                  </a:lnTo>
                  <a:lnTo>
                    <a:pt x="718477" y="272529"/>
                  </a:lnTo>
                  <a:close/>
                </a:path>
                <a:path w="1016000" h="421640">
                  <a:moveTo>
                    <a:pt x="718477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208"/>
                  </a:lnTo>
                  <a:lnTo>
                    <a:pt x="718477" y="198208"/>
                  </a:lnTo>
                  <a:lnTo>
                    <a:pt x="718477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77" y="297307"/>
                  </a:lnTo>
                  <a:lnTo>
                    <a:pt x="718477" y="322084"/>
                  </a:lnTo>
                  <a:lnTo>
                    <a:pt x="743254" y="322084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49"/>
                  </a:moveTo>
                  <a:lnTo>
                    <a:pt x="743254" y="346849"/>
                  </a:lnTo>
                  <a:lnTo>
                    <a:pt x="743254" y="371627"/>
                  </a:lnTo>
                  <a:lnTo>
                    <a:pt x="768032" y="371627"/>
                  </a:lnTo>
                  <a:lnTo>
                    <a:pt x="768032" y="346849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208"/>
                  </a:lnTo>
                  <a:lnTo>
                    <a:pt x="768032" y="198208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842352" y="346849"/>
                  </a:moveTo>
                  <a:lnTo>
                    <a:pt x="817587" y="346849"/>
                  </a:lnTo>
                  <a:lnTo>
                    <a:pt x="817587" y="371627"/>
                  </a:lnTo>
                  <a:lnTo>
                    <a:pt x="842352" y="371627"/>
                  </a:lnTo>
                  <a:lnTo>
                    <a:pt x="842352" y="346849"/>
                  </a:lnTo>
                  <a:close/>
                </a:path>
                <a:path w="1016000" h="421640">
                  <a:moveTo>
                    <a:pt x="867130" y="371627"/>
                  </a:moveTo>
                  <a:lnTo>
                    <a:pt x="842352" y="371627"/>
                  </a:lnTo>
                  <a:lnTo>
                    <a:pt x="842352" y="396405"/>
                  </a:lnTo>
                  <a:lnTo>
                    <a:pt x="867130" y="396405"/>
                  </a:lnTo>
                  <a:lnTo>
                    <a:pt x="867130" y="371627"/>
                  </a:lnTo>
                  <a:close/>
                </a:path>
                <a:path w="1016000" h="421640">
                  <a:moveTo>
                    <a:pt x="941463" y="273215"/>
                  </a:moveTo>
                  <a:lnTo>
                    <a:pt x="916686" y="273215"/>
                  </a:lnTo>
                  <a:lnTo>
                    <a:pt x="916686" y="372275"/>
                  </a:lnTo>
                  <a:lnTo>
                    <a:pt x="891908" y="372275"/>
                  </a:lnTo>
                  <a:lnTo>
                    <a:pt x="891908" y="39640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273215"/>
                  </a:lnTo>
                  <a:close/>
                </a:path>
                <a:path w="1016000" h="421640">
                  <a:moveTo>
                    <a:pt x="1015784" y="198208"/>
                  </a:moveTo>
                  <a:lnTo>
                    <a:pt x="991019" y="198208"/>
                  </a:lnTo>
                  <a:lnTo>
                    <a:pt x="966241" y="198208"/>
                  </a:lnTo>
                  <a:lnTo>
                    <a:pt x="941463" y="198208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20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9457534"/>
              <a:ext cx="1016000" cy="545465"/>
            </a:xfrm>
            <a:custGeom>
              <a:avLst/>
              <a:gdLst/>
              <a:ahLst/>
              <a:cxnLst/>
              <a:rect l="l" t="t" r="r" b="b"/>
              <a:pathLst>
                <a:path w="1016000" h="545465">
                  <a:moveTo>
                    <a:pt x="74320" y="396240"/>
                  </a:moveTo>
                  <a:lnTo>
                    <a:pt x="49542" y="396240"/>
                  </a:lnTo>
                  <a:lnTo>
                    <a:pt x="49542" y="371462"/>
                  </a:lnTo>
                  <a:lnTo>
                    <a:pt x="24765" y="371462"/>
                  </a:lnTo>
                  <a:lnTo>
                    <a:pt x="24765" y="470560"/>
                  </a:lnTo>
                  <a:lnTo>
                    <a:pt x="0" y="470560"/>
                  </a:lnTo>
                  <a:lnTo>
                    <a:pt x="0" y="495338"/>
                  </a:lnTo>
                  <a:lnTo>
                    <a:pt x="24765" y="495338"/>
                  </a:lnTo>
                  <a:lnTo>
                    <a:pt x="24765" y="520115"/>
                  </a:lnTo>
                  <a:lnTo>
                    <a:pt x="49542" y="520115"/>
                  </a:lnTo>
                  <a:lnTo>
                    <a:pt x="49542" y="495338"/>
                  </a:lnTo>
                  <a:lnTo>
                    <a:pt x="74320" y="495338"/>
                  </a:lnTo>
                  <a:lnTo>
                    <a:pt x="74320" y="445795"/>
                  </a:lnTo>
                  <a:lnTo>
                    <a:pt x="49542" y="445795"/>
                  </a:lnTo>
                  <a:lnTo>
                    <a:pt x="49542" y="421017"/>
                  </a:lnTo>
                  <a:lnTo>
                    <a:pt x="74320" y="421017"/>
                  </a:lnTo>
                  <a:lnTo>
                    <a:pt x="74320" y="396240"/>
                  </a:lnTo>
                  <a:close/>
                </a:path>
                <a:path w="1016000" h="545465">
                  <a:moveTo>
                    <a:pt x="198196" y="495338"/>
                  </a:move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95"/>
                  </a:lnTo>
                  <a:lnTo>
                    <a:pt x="148653" y="445795"/>
                  </a:lnTo>
                  <a:lnTo>
                    <a:pt x="148653" y="421017"/>
                  </a:lnTo>
                  <a:lnTo>
                    <a:pt x="173431" y="421017"/>
                  </a:lnTo>
                  <a:lnTo>
                    <a:pt x="173431" y="396240"/>
                  </a:lnTo>
                  <a:lnTo>
                    <a:pt x="148653" y="396240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396240"/>
                  </a:lnTo>
                  <a:lnTo>
                    <a:pt x="99098" y="396240"/>
                  </a:lnTo>
                  <a:lnTo>
                    <a:pt x="99098" y="470560"/>
                  </a:lnTo>
                  <a:lnTo>
                    <a:pt x="123875" y="470560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495338"/>
                  </a:lnTo>
                  <a:close/>
                </a:path>
                <a:path w="1016000" h="545465">
                  <a:moveTo>
                    <a:pt x="247751" y="445795"/>
                  </a:moveTo>
                  <a:lnTo>
                    <a:pt x="222973" y="445795"/>
                  </a:lnTo>
                  <a:lnTo>
                    <a:pt x="198196" y="445795"/>
                  </a:lnTo>
                  <a:lnTo>
                    <a:pt x="198196" y="495338"/>
                  </a:lnTo>
                  <a:lnTo>
                    <a:pt x="222973" y="495338"/>
                  </a:lnTo>
                  <a:lnTo>
                    <a:pt x="222973" y="470560"/>
                  </a:lnTo>
                  <a:lnTo>
                    <a:pt x="247751" y="470560"/>
                  </a:lnTo>
                  <a:lnTo>
                    <a:pt x="247751" y="445795"/>
                  </a:lnTo>
                  <a:close/>
                </a:path>
                <a:path w="1016000" h="545465">
                  <a:moveTo>
                    <a:pt x="297307" y="470560"/>
                  </a:moveTo>
                  <a:lnTo>
                    <a:pt x="272529" y="470560"/>
                  </a:lnTo>
                  <a:lnTo>
                    <a:pt x="272529" y="495338"/>
                  </a:lnTo>
                  <a:lnTo>
                    <a:pt x="297307" y="495338"/>
                  </a:lnTo>
                  <a:lnTo>
                    <a:pt x="297307" y="470560"/>
                  </a:lnTo>
                  <a:close/>
                </a:path>
                <a:path w="1016000" h="545465">
                  <a:moveTo>
                    <a:pt x="322072" y="421017"/>
                  </a:moveTo>
                  <a:lnTo>
                    <a:pt x="297307" y="421017"/>
                  </a:lnTo>
                  <a:lnTo>
                    <a:pt x="297307" y="445795"/>
                  </a:lnTo>
                  <a:lnTo>
                    <a:pt x="322072" y="445795"/>
                  </a:lnTo>
                  <a:lnTo>
                    <a:pt x="322072" y="421017"/>
                  </a:lnTo>
                  <a:close/>
                </a:path>
                <a:path w="1016000" h="545465">
                  <a:moveTo>
                    <a:pt x="346849" y="445795"/>
                  </a:moveTo>
                  <a:lnTo>
                    <a:pt x="322072" y="445795"/>
                  </a:lnTo>
                  <a:lnTo>
                    <a:pt x="322072" y="470560"/>
                  </a:lnTo>
                  <a:lnTo>
                    <a:pt x="346849" y="470560"/>
                  </a:lnTo>
                  <a:lnTo>
                    <a:pt x="346849" y="445795"/>
                  </a:lnTo>
                  <a:close/>
                </a:path>
                <a:path w="1016000" h="545465">
                  <a:moveTo>
                    <a:pt x="371627" y="495338"/>
                  </a:moveTo>
                  <a:lnTo>
                    <a:pt x="346849" y="495338"/>
                  </a:lnTo>
                  <a:lnTo>
                    <a:pt x="346849" y="520115"/>
                  </a:lnTo>
                  <a:lnTo>
                    <a:pt x="371627" y="520115"/>
                  </a:lnTo>
                  <a:lnTo>
                    <a:pt x="371627" y="495338"/>
                  </a:lnTo>
                  <a:close/>
                </a:path>
                <a:path w="1016000" h="545465">
                  <a:moveTo>
                    <a:pt x="421182" y="470560"/>
                  </a:moveTo>
                  <a:lnTo>
                    <a:pt x="396405" y="470560"/>
                  </a:lnTo>
                  <a:lnTo>
                    <a:pt x="396405" y="495338"/>
                  </a:lnTo>
                  <a:lnTo>
                    <a:pt x="421182" y="495338"/>
                  </a:lnTo>
                  <a:lnTo>
                    <a:pt x="421182" y="470560"/>
                  </a:lnTo>
                  <a:close/>
                </a:path>
                <a:path w="1016000" h="545465">
                  <a:moveTo>
                    <a:pt x="470725" y="470560"/>
                  </a:moveTo>
                  <a:lnTo>
                    <a:pt x="445947" y="470560"/>
                  </a:lnTo>
                  <a:lnTo>
                    <a:pt x="445947" y="495338"/>
                  </a:lnTo>
                  <a:lnTo>
                    <a:pt x="470725" y="495338"/>
                  </a:lnTo>
                  <a:lnTo>
                    <a:pt x="470725" y="470560"/>
                  </a:lnTo>
                  <a:close/>
                </a:path>
                <a:path w="1016000" h="545465">
                  <a:moveTo>
                    <a:pt x="470725" y="371462"/>
                  </a:moveTo>
                  <a:lnTo>
                    <a:pt x="445947" y="371462"/>
                  </a:lnTo>
                  <a:lnTo>
                    <a:pt x="445947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71627" y="396240"/>
                  </a:lnTo>
                  <a:lnTo>
                    <a:pt x="371627" y="470560"/>
                  </a:lnTo>
                  <a:lnTo>
                    <a:pt x="396405" y="470560"/>
                  </a:lnTo>
                  <a:lnTo>
                    <a:pt x="396405" y="445795"/>
                  </a:lnTo>
                  <a:lnTo>
                    <a:pt x="421182" y="445795"/>
                  </a:lnTo>
                  <a:lnTo>
                    <a:pt x="421182" y="421017"/>
                  </a:lnTo>
                  <a:lnTo>
                    <a:pt x="445947" y="421017"/>
                  </a:lnTo>
                  <a:lnTo>
                    <a:pt x="470725" y="421017"/>
                  </a:lnTo>
                  <a:lnTo>
                    <a:pt x="470725" y="371462"/>
                  </a:lnTo>
                  <a:close/>
                </a:path>
                <a:path w="1016000" h="545465">
                  <a:moveTo>
                    <a:pt x="495503" y="495338"/>
                  </a:moveTo>
                  <a:lnTo>
                    <a:pt x="470725" y="495338"/>
                  </a:lnTo>
                  <a:lnTo>
                    <a:pt x="470725" y="520115"/>
                  </a:lnTo>
                  <a:lnTo>
                    <a:pt x="495503" y="520115"/>
                  </a:lnTo>
                  <a:lnTo>
                    <a:pt x="495503" y="495338"/>
                  </a:lnTo>
                  <a:close/>
                </a:path>
                <a:path w="1016000" h="545465">
                  <a:moveTo>
                    <a:pt x="495503" y="421017"/>
                  </a:moveTo>
                  <a:lnTo>
                    <a:pt x="470725" y="421017"/>
                  </a:lnTo>
                  <a:lnTo>
                    <a:pt x="470725" y="445795"/>
                  </a:lnTo>
                  <a:lnTo>
                    <a:pt x="495503" y="445795"/>
                  </a:lnTo>
                  <a:lnTo>
                    <a:pt x="495503" y="421017"/>
                  </a:lnTo>
                  <a:close/>
                </a:path>
                <a:path w="1016000" h="545465">
                  <a:moveTo>
                    <a:pt x="644156" y="470560"/>
                  </a:moveTo>
                  <a:lnTo>
                    <a:pt x="619379" y="470560"/>
                  </a:lnTo>
                  <a:lnTo>
                    <a:pt x="619379" y="520115"/>
                  </a:lnTo>
                  <a:lnTo>
                    <a:pt x="644156" y="520115"/>
                  </a:lnTo>
                  <a:lnTo>
                    <a:pt x="644156" y="470560"/>
                  </a:lnTo>
                  <a:close/>
                </a:path>
                <a:path w="1016000" h="545465">
                  <a:moveTo>
                    <a:pt x="693712" y="445795"/>
                  </a:moveTo>
                  <a:lnTo>
                    <a:pt x="668934" y="445795"/>
                  </a:lnTo>
                  <a:lnTo>
                    <a:pt x="644156" y="445795"/>
                  </a:lnTo>
                  <a:lnTo>
                    <a:pt x="644156" y="470560"/>
                  </a:lnTo>
                  <a:lnTo>
                    <a:pt x="668934" y="470560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95"/>
                  </a:lnTo>
                  <a:close/>
                </a:path>
                <a:path w="1016000" h="545465">
                  <a:moveTo>
                    <a:pt x="718477" y="421017"/>
                  </a:moveTo>
                  <a:lnTo>
                    <a:pt x="693712" y="421017"/>
                  </a:lnTo>
                  <a:lnTo>
                    <a:pt x="693712" y="445795"/>
                  </a:lnTo>
                  <a:lnTo>
                    <a:pt x="718477" y="445795"/>
                  </a:lnTo>
                  <a:lnTo>
                    <a:pt x="718477" y="421017"/>
                  </a:lnTo>
                  <a:close/>
                </a:path>
                <a:path w="1016000" h="545465">
                  <a:moveTo>
                    <a:pt x="743254" y="396240"/>
                  </a:moveTo>
                  <a:lnTo>
                    <a:pt x="718477" y="396240"/>
                  </a:lnTo>
                  <a:lnTo>
                    <a:pt x="718477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1016000" h="545465">
                  <a:moveTo>
                    <a:pt x="768032" y="495338"/>
                  </a:moveTo>
                  <a:lnTo>
                    <a:pt x="743254" y="495338"/>
                  </a:lnTo>
                  <a:lnTo>
                    <a:pt x="743254" y="520115"/>
                  </a:lnTo>
                  <a:lnTo>
                    <a:pt x="768032" y="520115"/>
                  </a:lnTo>
                  <a:lnTo>
                    <a:pt x="768032" y="495338"/>
                  </a:lnTo>
                  <a:close/>
                </a:path>
                <a:path w="1016000" h="545465">
                  <a:moveTo>
                    <a:pt x="768032" y="445795"/>
                  </a:moveTo>
                  <a:lnTo>
                    <a:pt x="743254" y="445795"/>
                  </a:lnTo>
                  <a:lnTo>
                    <a:pt x="743254" y="470560"/>
                  </a:lnTo>
                  <a:lnTo>
                    <a:pt x="768032" y="470560"/>
                  </a:lnTo>
                  <a:lnTo>
                    <a:pt x="768032" y="445795"/>
                  </a:lnTo>
                  <a:close/>
                </a:path>
                <a:path w="1016000" h="545465">
                  <a:moveTo>
                    <a:pt x="792810" y="470560"/>
                  </a:moveTo>
                  <a:lnTo>
                    <a:pt x="768032" y="470560"/>
                  </a:lnTo>
                  <a:lnTo>
                    <a:pt x="768032" y="495338"/>
                  </a:lnTo>
                  <a:lnTo>
                    <a:pt x="792810" y="495338"/>
                  </a:lnTo>
                  <a:lnTo>
                    <a:pt x="792810" y="470560"/>
                  </a:lnTo>
                  <a:close/>
                </a:path>
                <a:path w="1016000" h="545465">
                  <a:moveTo>
                    <a:pt x="792810" y="396240"/>
                  </a:moveTo>
                  <a:lnTo>
                    <a:pt x="768032" y="396240"/>
                  </a:lnTo>
                  <a:lnTo>
                    <a:pt x="768032" y="445795"/>
                  </a:lnTo>
                  <a:lnTo>
                    <a:pt x="792810" y="445795"/>
                  </a:lnTo>
                  <a:lnTo>
                    <a:pt x="792810" y="396240"/>
                  </a:lnTo>
                  <a:close/>
                </a:path>
                <a:path w="1016000" h="545465">
                  <a:moveTo>
                    <a:pt x="842352" y="470560"/>
                  </a:moveTo>
                  <a:lnTo>
                    <a:pt x="817587" y="470560"/>
                  </a:lnTo>
                  <a:lnTo>
                    <a:pt x="817587" y="495338"/>
                  </a:lnTo>
                  <a:lnTo>
                    <a:pt x="842352" y="495338"/>
                  </a:lnTo>
                  <a:lnTo>
                    <a:pt x="842352" y="470560"/>
                  </a:lnTo>
                  <a:close/>
                </a:path>
                <a:path w="1016000" h="545465">
                  <a:moveTo>
                    <a:pt x="842352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52" y="421017"/>
                  </a:lnTo>
                  <a:lnTo>
                    <a:pt x="842352" y="396240"/>
                  </a:lnTo>
                  <a:close/>
                </a:path>
                <a:path w="1016000" h="545465">
                  <a:moveTo>
                    <a:pt x="941463" y="421017"/>
                  </a:moveTo>
                  <a:lnTo>
                    <a:pt x="916686" y="421017"/>
                  </a:lnTo>
                  <a:lnTo>
                    <a:pt x="891908" y="421017"/>
                  </a:lnTo>
                  <a:lnTo>
                    <a:pt x="891908" y="396240"/>
                  </a:lnTo>
                  <a:lnTo>
                    <a:pt x="867130" y="396240"/>
                  </a:lnTo>
                  <a:lnTo>
                    <a:pt x="867130" y="421017"/>
                  </a:lnTo>
                  <a:lnTo>
                    <a:pt x="842352" y="421017"/>
                  </a:lnTo>
                  <a:lnTo>
                    <a:pt x="842352" y="445795"/>
                  </a:lnTo>
                  <a:lnTo>
                    <a:pt x="867130" y="445795"/>
                  </a:lnTo>
                  <a:lnTo>
                    <a:pt x="891908" y="445795"/>
                  </a:lnTo>
                  <a:lnTo>
                    <a:pt x="891908" y="495338"/>
                  </a:lnTo>
                  <a:lnTo>
                    <a:pt x="916686" y="495338"/>
                  </a:lnTo>
                  <a:lnTo>
                    <a:pt x="941463" y="495338"/>
                  </a:lnTo>
                  <a:lnTo>
                    <a:pt x="941463" y="470560"/>
                  </a:lnTo>
                  <a:lnTo>
                    <a:pt x="916686" y="470560"/>
                  </a:lnTo>
                  <a:lnTo>
                    <a:pt x="916686" y="445795"/>
                  </a:lnTo>
                  <a:lnTo>
                    <a:pt x="941463" y="445795"/>
                  </a:lnTo>
                  <a:lnTo>
                    <a:pt x="941463" y="421017"/>
                  </a:lnTo>
                  <a:close/>
                </a:path>
                <a:path w="1016000" h="545465">
                  <a:moveTo>
                    <a:pt x="966241" y="495338"/>
                  </a:moveTo>
                  <a:lnTo>
                    <a:pt x="941463" y="495338"/>
                  </a:lnTo>
                  <a:lnTo>
                    <a:pt x="941463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45465">
                  <a:moveTo>
                    <a:pt x="966241" y="396240"/>
                  </a:moveTo>
                  <a:lnTo>
                    <a:pt x="941463" y="396240"/>
                  </a:lnTo>
                  <a:lnTo>
                    <a:pt x="941463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45465">
                  <a:moveTo>
                    <a:pt x="991019" y="470560"/>
                  </a:moveTo>
                  <a:lnTo>
                    <a:pt x="966241" y="470560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60"/>
                  </a:lnTo>
                  <a:close/>
                </a:path>
                <a:path w="1016000" h="545465">
                  <a:moveTo>
                    <a:pt x="1015784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95"/>
                  </a:lnTo>
                  <a:lnTo>
                    <a:pt x="991019" y="445795"/>
                  </a:lnTo>
                  <a:lnTo>
                    <a:pt x="1015784" y="445795"/>
                  </a:lnTo>
                  <a:lnTo>
                    <a:pt x="1015784" y="371462"/>
                  </a:lnTo>
                  <a:close/>
                </a:path>
                <a:path w="1016000" h="545465">
                  <a:moveTo>
                    <a:pt x="1015784" y="322580"/>
                  </a:moveTo>
                  <a:lnTo>
                    <a:pt x="991019" y="322580"/>
                  </a:lnTo>
                  <a:lnTo>
                    <a:pt x="966241" y="322580"/>
                  </a:lnTo>
                  <a:lnTo>
                    <a:pt x="966241" y="297180"/>
                  </a:lnTo>
                  <a:lnTo>
                    <a:pt x="941463" y="297180"/>
                  </a:lnTo>
                  <a:lnTo>
                    <a:pt x="941463" y="273050"/>
                  </a:lnTo>
                  <a:lnTo>
                    <a:pt x="916686" y="273050"/>
                  </a:lnTo>
                  <a:lnTo>
                    <a:pt x="916686" y="223520"/>
                  </a:lnTo>
                  <a:lnTo>
                    <a:pt x="891908" y="223520"/>
                  </a:lnTo>
                  <a:lnTo>
                    <a:pt x="891908" y="198120"/>
                  </a:lnTo>
                  <a:lnTo>
                    <a:pt x="867130" y="198120"/>
                  </a:lnTo>
                  <a:lnTo>
                    <a:pt x="842352" y="198120"/>
                  </a:lnTo>
                  <a:lnTo>
                    <a:pt x="842352" y="223520"/>
                  </a:lnTo>
                  <a:lnTo>
                    <a:pt x="842352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52" y="223520"/>
                  </a:lnTo>
                  <a:lnTo>
                    <a:pt x="842352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32" y="49530"/>
                  </a:lnTo>
                  <a:lnTo>
                    <a:pt x="743254" y="49530"/>
                  </a:lnTo>
                  <a:lnTo>
                    <a:pt x="743254" y="25400"/>
                  </a:lnTo>
                  <a:lnTo>
                    <a:pt x="768032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32" y="0"/>
                  </a:lnTo>
                  <a:lnTo>
                    <a:pt x="743254" y="0"/>
                  </a:lnTo>
                  <a:lnTo>
                    <a:pt x="718477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77" y="49530"/>
                  </a:lnTo>
                  <a:lnTo>
                    <a:pt x="718477" y="74930"/>
                  </a:lnTo>
                  <a:lnTo>
                    <a:pt x="743254" y="74930"/>
                  </a:lnTo>
                  <a:lnTo>
                    <a:pt x="768032" y="74930"/>
                  </a:lnTo>
                  <a:lnTo>
                    <a:pt x="768032" y="99060"/>
                  </a:lnTo>
                  <a:lnTo>
                    <a:pt x="743254" y="99060"/>
                  </a:lnTo>
                  <a:lnTo>
                    <a:pt x="743254" y="124460"/>
                  </a:lnTo>
                  <a:lnTo>
                    <a:pt x="768032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32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77" y="198120"/>
                  </a:lnTo>
                  <a:lnTo>
                    <a:pt x="718477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77" y="247650"/>
                  </a:lnTo>
                  <a:lnTo>
                    <a:pt x="718477" y="273050"/>
                  </a:lnTo>
                  <a:lnTo>
                    <a:pt x="743254" y="273050"/>
                  </a:lnTo>
                  <a:lnTo>
                    <a:pt x="743254" y="2476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32" y="273050"/>
                  </a:lnTo>
                  <a:lnTo>
                    <a:pt x="743254" y="273050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52" y="297180"/>
                  </a:lnTo>
                  <a:lnTo>
                    <a:pt x="842352" y="273050"/>
                  </a:lnTo>
                  <a:lnTo>
                    <a:pt x="867130" y="273050"/>
                  </a:lnTo>
                  <a:lnTo>
                    <a:pt x="867130" y="247650"/>
                  </a:lnTo>
                  <a:lnTo>
                    <a:pt x="891908" y="247650"/>
                  </a:lnTo>
                  <a:lnTo>
                    <a:pt x="891908" y="297180"/>
                  </a:lnTo>
                  <a:lnTo>
                    <a:pt x="916686" y="297180"/>
                  </a:lnTo>
                  <a:lnTo>
                    <a:pt x="916686" y="322580"/>
                  </a:lnTo>
                  <a:lnTo>
                    <a:pt x="891908" y="322580"/>
                  </a:lnTo>
                  <a:lnTo>
                    <a:pt x="891908" y="297180"/>
                  </a:lnTo>
                  <a:lnTo>
                    <a:pt x="867130" y="297180"/>
                  </a:lnTo>
                  <a:lnTo>
                    <a:pt x="867130" y="322580"/>
                  </a:lnTo>
                  <a:lnTo>
                    <a:pt x="842352" y="322580"/>
                  </a:lnTo>
                  <a:lnTo>
                    <a:pt x="842352" y="346710"/>
                  </a:lnTo>
                  <a:lnTo>
                    <a:pt x="867130" y="346710"/>
                  </a:lnTo>
                  <a:lnTo>
                    <a:pt x="867130" y="372110"/>
                  </a:lnTo>
                  <a:lnTo>
                    <a:pt x="891908" y="3721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96240"/>
                  </a:lnTo>
                  <a:lnTo>
                    <a:pt x="941463" y="396240"/>
                  </a:lnTo>
                  <a:lnTo>
                    <a:pt x="941463" y="372110"/>
                  </a:lnTo>
                  <a:lnTo>
                    <a:pt x="966241" y="372110"/>
                  </a:lnTo>
                  <a:lnTo>
                    <a:pt x="966241" y="346710"/>
                  </a:lnTo>
                  <a:lnTo>
                    <a:pt x="991019" y="346710"/>
                  </a:lnTo>
                  <a:lnTo>
                    <a:pt x="1015784" y="346710"/>
                  </a:lnTo>
                  <a:lnTo>
                    <a:pt x="1015784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13358" y="9532591"/>
              <a:ext cx="991235" cy="643890"/>
            </a:xfrm>
            <a:custGeom>
              <a:avLst/>
              <a:gdLst/>
              <a:ahLst/>
              <a:cxnLst/>
              <a:rect l="l" t="t" r="r" b="b"/>
              <a:pathLst>
                <a:path w="991234" h="643890">
                  <a:moveTo>
                    <a:pt x="49555" y="544169"/>
                  </a:moveTo>
                  <a:lnTo>
                    <a:pt x="24777" y="544169"/>
                  </a:lnTo>
                  <a:lnTo>
                    <a:pt x="0" y="544169"/>
                  </a:lnTo>
                  <a:lnTo>
                    <a:pt x="0" y="568934"/>
                  </a:lnTo>
                  <a:lnTo>
                    <a:pt x="24777" y="568934"/>
                  </a:lnTo>
                  <a:lnTo>
                    <a:pt x="49555" y="568934"/>
                  </a:lnTo>
                  <a:lnTo>
                    <a:pt x="49555" y="544169"/>
                  </a:lnTo>
                  <a:close/>
                </a:path>
                <a:path w="991234" h="643890">
                  <a:moveTo>
                    <a:pt x="148666" y="469836"/>
                  </a:moveTo>
                  <a:lnTo>
                    <a:pt x="123888" y="469836"/>
                  </a:lnTo>
                  <a:lnTo>
                    <a:pt x="99110" y="469836"/>
                  </a:lnTo>
                  <a:lnTo>
                    <a:pt x="99110" y="494614"/>
                  </a:lnTo>
                  <a:lnTo>
                    <a:pt x="74333" y="494614"/>
                  </a:lnTo>
                  <a:lnTo>
                    <a:pt x="74333" y="469836"/>
                  </a:lnTo>
                  <a:lnTo>
                    <a:pt x="99110" y="469836"/>
                  </a:lnTo>
                  <a:lnTo>
                    <a:pt x="99110" y="445058"/>
                  </a:lnTo>
                  <a:lnTo>
                    <a:pt x="74333" y="445058"/>
                  </a:lnTo>
                  <a:lnTo>
                    <a:pt x="49555" y="445058"/>
                  </a:lnTo>
                  <a:lnTo>
                    <a:pt x="49555" y="469836"/>
                  </a:lnTo>
                  <a:lnTo>
                    <a:pt x="24777" y="469836"/>
                  </a:lnTo>
                  <a:lnTo>
                    <a:pt x="24777" y="494614"/>
                  </a:lnTo>
                  <a:lnTo>
                    <a:pt x="0" y="494614"/>
                  </a:lnTo>
                  <a:lnTo>
                    <a:pt x="0" y="519391"/>
                  </a:lnTo>
                  <a:lnTo>
                    <a:pt x="24777" y="519391"/>
                  </a:lnTo>
                  <a:lnTo>
                    <a:pt x="49555" y="519391"/>
                  </a:lnTo>
                  <a:lnTo>
                    <a:pt x="74333" y="519391"/>
                  </a:lnTo>
                  <a:lnTo>
                    <a:pt x="99110" y="519391"/>
                  </a:lnTo>
                  <a:lnTo>
                    <a:pt x="123888" y="519391"/>
                  </a:lnTo>
                  <a:lnTo>
                    <a:pt x="123888" y="494614"/>
                  </a:lnTo>
                  <a:lnTo>
                    <a:pt x="148666" y="494614"/>
                  </a:lnTo>
                  <a:lnTo>
                    <a:pt x="148666" y="469836"/>
                  </a:lnTo>
                  <a:close/>
                </a:path>
                <a:path w="991234" h="643890">
                  <a:moveTo>
                    <a:pt x="247764" y="469836"/>
                  </a:moveTo>
                  <a:lnTo>
                    <a:pt x="222986" y="469836"/>
                  </a:lnTo>
                  <a:lnTo>
                    <a:pt x="222986" y="445058"/>
                  </a:lnTo>
                  <a:lnTo>
                    <a:pt x="198208" y="445058"/>
                  </a:lnTo>
                  <a:lnTo>
                    <a:pt x="198208" y="469836"/>
                  </a:lnTo>
                  <a:lnTo>
                    <a:pt x="173431" y="469836"/>
                  </a:lnTo>
                  <a:lnTo>
                    <a:pt x="173431" y="519391"/>
                  </a:lnTo>
                  <a:lnTo>
                    <a:pt x="148666" y="519391"/>
                  </a:lnTo>
                  <a:lnTo>
                    <a:pt x="123888" y="519391"/>
                  </a:lnTo>
                  <a:lnTo>
                    <a:pt x="123888" y="544169"/>
                  </a:lnTo>
                  <a:lnTo>
                    <a:pt x="148666" y="544169"/>
                  </a:lnTo>
                  <a:lnTo>
                    <a:pt x="148666" y="568934"/>
                  </a:lnTo>
                  <a:lnTo>
                    <a:pt x="173431" y="568934"/>
                  </a:lnTo>
                  <a:lnTo>
                    <a:pt x="173431" y="544169"/>
                  </a:lnTo>
                  <a:lnTo>
                    <a:pt x="198208" y="544169"/>
                  </a:lnTo>
                  <a:lnTo>
                    <a:pt x="198208" y="519391"/>
                  </a:lnTo>
                  <a:lnTo>
                    <a:pt x="222986" y="519391"/>
                  </a:lnTo>
                  <a:lnTo>
                    <a:pt x="222986" y="494614"/>
                  </a:lnTo>
                  <a:lnTo>
                    <a:pt x="247764" y="494614"/>
                  </a:lnTo>
                  <a:lnTo>
                    <a:pt x="247764" y="469836"/>
                  </a:lnTo>
                  <a:close/>
                </a:path>
                <a:path w="991234" h="643890">
                  <a:moveTo>
                    <a:pt x="272542" y="445058"/>
                  </a:moveTo>
                  <a:lnTo>
                    <a:pt x="247764" y="445058"/>
                  </a:lnTo>
                  <a:lnTo>
                    <a:pt x="247764" y="469836"/>
                  </a:lnTo>
                  <a:lnTo>
                    <a:pt x="272542" y="469836"/>
                  </a:lnTo>
                  <a:lnTo>
                    <a:pt x="272542" y="445058"/>
                  </a:lnTo>
                  <a:close/>
                </a:path>
                <a:path w="991234" h="643890">
                  <a:moveTo>
                    <a:pt x="396417" y="445058"/>
                  </a:moveTo>
                  <a:lnTo>
                    <a:pt x="371640" y="445058"/>
                  </a:lnTo>
                  <a:lnTo>
                    <a:pt x="371640" y="469836"/>
                  </a:lnTo>
                  <a:lnTo>
                    <a:pt x="396417" y="469836"/>
                  </a:lnTo>
                  <a:lnTo>
                    <a:pt x="396417" y="445058"/>
                  </a:lnTo>
                  <a:close/>
                </a:path>
                <a:path w="991234" h="643890">
                  <a:moveTo>
                    <a:pt x="421182" y="544169"/>
                  </a:moveTo>
                  <a:lnTo>
                    <a:pt x="396417" y="544169"/>
                  </a:lnTo>
                  <a:lnTo>
                    <a:pt x="371640" y="544169"/>
                  </a:lnTo>
                  <a:lnTo>
                    <a:pt x="371640" y="643267"/>
                  </a:lnTo>
                  <a:lnTo>
                    <a:pt x="396417" y="643267"/>
                  </a:lnTo>
                  <a:lnTo>
                    <a:pt x="421182" y="643267"/>
                  </a:lnTo>
                  <a:lnTo>
                    <a:pt x="421182" y="544169"/>
                  </a:lnTo>
                  <a:close/>
                </a:path>
                <a:path w="991234" h="643890">
                  <a:moveTo>
                    <a:pt x="445960" y="445058"/>
                  </a:moveTo>
                  <a:lnTo>
                    <a:pt x="421182" y="445058"/>
                  </a:lnTo>
                  <a:lnTo>
                    <a:pt x="421182" y="469836"/>
                  </a:lnTo>
                  <a:lnTo>
                    <a:pt x="445960" y="469836"/>
                  </a:lnTo>
                  <a:lnTo>
                    <a:pt x="445960" y="445058"/>
                  </a:lnTo>
                  <a:close/>
                </a:path>
                <a:path w="991234" h="643890">
                  <a:moveTo>
                    <a:pt x="470738" y="494614"/>
                  </a:moveTo>
                  <a:lnTo>
                    <a:pt x="445960" y="494614"/>
                  </a:lnTo>
                  <a:lnTo>
                    <a:pt x="445960" y="544169"/>
                  </a:lnTo>
                  <a:lnTo>
                    <a:pt x="470738" y="544169"/>
                  </a:lnTo>
                  <a:lnTo>
                    <a:pt x="470738" y="494614"/>
                  </a:lnTo>
                  <a:close/>
                </a:path>
                <a:path w="991234" h="643890">
                  <a:moveTo>
                    <a:pt x="495515" y="469836"/>
                  </a:moveTo>
                  <a:lnTo>
                    <a:pt x="470738" y="469836"/>
                  </a:lnTo>
                  <a:lnTo>
                    <a:pt x="470738" y="494614"/>
                  </a:lnTo>
                  <a:lnTo>
                    <a:pt x="495515" y="494614"/>
                  </a:lnTo>
                  <a:lnTo>
                    <a:pt x="495515" y="469836"/>
                  </a:lnTo>
                  <a:close/>
                </a:path>
                <a:path w="991234" h="643890">
                  <a:moveTo>
                    <a:pt x="619391" y="469836"/>
                  </a:moveTo>
                  <a:lnTo>
                    <a:pt x="594614" y="469836"/>
                  </a:lnTo>
                  <a:lnTo>
                    <a:pt x="594614" y="494614"/>
                  </a:lnTo>
                  <a:lnTo>
                    <a:pt x="619391" y="494614"/>
                  </a:lnTo>
                  <a:lnTo>
                    <a:pt x="619391" y="469836"/>
                  </a:lnTo>
                  <a:close/>
                </a:path>
                <a:path w="991234" h="643890">
                  <a:moveTo>
                    <a:pt x="668947" y="519430"/>
                  </a:moveTo>
                  <a:lnTo>
                    <a:pt x="644169" y="519430"/>
                  </a:lnTo>
                  <a:lnTo>
                    <a:pt x="619391" y="519430"/>
                  </a:lnTo>
                  <a:lnTo>
                    <a:pt x="594614" y="519430"/>
                  </a:lnTo>
                  <a:lnTo>
                    <a:pt x="594614" y="495300"/>
                  </a:lnTo>
                  <a:lnTo>
                    <a:pt x="569836" y="495300"/>
                  </a:lnTo>
                  <a:lnTo>
                    <a:pt x="569836" y="370840"/>
                  </a:lnTo>
                  <a:lnTo>
                    <a:pt x="545071" y="370840"/>
                  </a:lnTo>
                  <a:lnTo>
                    <a:pt x="520293" y="370840"/>
                  </a:lnTo>
                  <a:lnTo>
                    <a:pt x="520293" y="346710"/>
                  </a:lnTo>
                  <a:lnTo>
                    <a:pt x="545071" y="346710"/>
                  </a:lnTo>
                  <a:lnTo>
                    <a:pt x="569836" y="346710"/>
                  </a:lnTo>
                  <a:lnTo>
                    <a:pt x="569836" y="370840"/>
                  </a:lnTo>
                  <a:lnTo>
                    <a:pt x="594614" y="370840"/>
                  </a:lnTo>
                  <a:lnTo>
                    <a:pt x="619391" y="370840"/>
                  </a:lnTo>
                  <a:lnTo>
                    <a:pt x="619391" y="346710"/>
                  </a:lnTo>
                  <a:lnTo>
                    <a:pt x="594614" y="346710"/>
                  </a:lnTo>
                  <a:lnTo>
                    <a:pt x="594614" y="321310"/>
                  </a:lnTo>
                  <a:lnTo>
                    <a:pt x="619391" y="321310"/>
                  </a:lnTo>
                  <a:lnTo>
                    <a:pt x="619391" y="346710"/>
                  </a:lnTo>
                  <a:lnTo>
                    <a:pt x="644169" y="346710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594614" y="297180"/>
                  </a:lnTo>
                  <a:lnTo>
                    <a:pt x="594614" y="271780"/>
                  </a:lnTo>
                  <a:lnTo>
                    <a:pt x="569836" y="271780"/>
                  </a:lnTo>
                  <a:lnTo>
                    <a:pt x="569836" y="297180"/>
                  </a:lnTo>
                  <a:lnTo>
                    <a:pt x="545071" y="297180"/>
                  </a:lnTo>
                  <a:lnTo>
                    <a:pt x="520293" y="297180"/>
                  </a:lnTo>
                  <a:lnTo>
                    <a:pt x="520293" y="321310"/>
                  </a:lnTo>
                  <a:lnTo>
                    <a:pt x="495515" y="321310"/>
                  </a:lnTo>
                  <a:lnTo>
                    <a:pt x="495515" y="271780"/>
                  </a:lnTo>
                  <a:lnTo>
                    <a:pt x="520293" y="271780"/>
                  </a:lnTo>
                  <a:lnTo>
                    <a:pt x="545071" y="271780"/>
                  </a:lnTo>
                  <a:lnTo>
                    <a:pt x="569836" y="271780"/>
                  </a:lnTo>
                  <a:lnTo>
                    <a:pt x="569836" y="247650"/>
                  </a:lnTo>
                  <a:lnTo>
                    <a:pt x="594614" y="247650"/>
                  </a:lnTo>
                  <a:lnTo>
                    <a:pt x="619391" y="247650"/>
                  </a:lnTo>
                  <a:lnTo>
                    <a:pt x="619391" y="222250"/>
                  </a:lnTo>
                  <a:lnTo>
                    <a:pt x="594614" y="222250"/>
                  </a:lnTo>
                  <a:lnTo>
                    <a:pt x="569836" y="222250"/>
                  </a:lnTo>
                  <a:lnTo>
                    <a:pt x="545071" y="222250"/>
                  </a:lnTo>
                  <a:lnTo>
                    <a:pt x="545071" y="247650"/>
                  </a:lnTo>
                  <a:lnTo>
                    <a:pt x="520293" y="247650"/>
                  </a:lnTo>
                  <a:lnTo>
                    <a:pt x="520293" y="222250"/>
                  </a:lnTo>
                  <a:lnTo>
                    <a:pt x="495515" y="222250"/>
                  </a:lnTo>
                  <a:lnTo>
                    <a:pt x="495515" y="247650"/>
                  </a:lnTo>
                  <a:lnTo>
                    <a:pt x="470738" y="247650"/>
                  </a:lnTo>
                  <a:lnTo>
                    <a:pt x="470738" y="222250"/>
                  </a:lnTo>
                  <a:lnTo>
                    <a:pt x="445960" y="222250"/>
                  </a:lnTo>
                  <a:lnTo>
                    <a:pt x="445960" y="198120"/>
                  </a:lnTo>
                  <a:lnTo>
                    <a:pt x="421182" y="198120"/>
                  </a:lnTo>
                  <a:lnTo>
                    <a:pt x="421182" y="222250"/>
                  </a:lnTo>
                  <a:lnTo>
                    <a:pt x="396417" y="222250"/>
                  </a:lnTo>
                  <a:lnTo>
                    <a:pt x="396417" y="198120"/>
                  </a:lnTo>
                  <a:lnTo>
                    <a:pt x="421182" y="198120"/>
                  </a:lnTo>
                  <a:lnTo>
                    <a:pt x="421182" y="172720"/>
                  </a:lnTo>
                  <a:lnTo>
                    <a:pt x="445960" y="172720"/>
                  </a:lnTo>
                  <a:lnTo>
                    <a:pt x="470738" y="172720"/>
                  </a:lnTo>
                  <a:lnTo>
                    <a:pt x="470738" y="148590"/>
                  </a:lnTo>
                  <a:lnTo>
                    <a:pt x="445960" y="148590"/>
                  </a:lnTo>
                  <a:lnTo>
                    <a:pt x="445960" y="73660"/>
                  </a:lnTo>
                  <a:lnTo>
                    <a:pt x="470738" y="73660"/>
                  </a:lnTo>
                  <a:lnTo>
                    <a:pt x="470738" y="123190"/>
                  </a:lnTo>
                  <a:lnTo>
                    <a:pt x="495515" y="123190"/>
                  </a:lnTo>
                  <a:lnTo>
                    <a:pt x="495515" y="172720"/>
                  </a:lnTo>
                  <a:lnTo>
                    <a:pt x="520293" y="172720"/>
                  </a:lnTo>
                  <a:lnTo>
                    <a:pt x="520293" y="148590"/>
                  </a:lnTo>
                  <a:lnTo>
                    <a:pt x="545071" y="148590"/>
                  </a:lnTo>
                  <a:lnTo>
                    <a:pt x="545071" y="24130"/>
                  </a:lnTo>
                  <a:lnTo>
                    <a:pt x="520293" y="24130"/>
                  </a:lnTo>
                  <a:lnTo>
                    <a:pt x="520293" y="49530"/>
                  </a:lnTo>
                  <a:lnTo>
                    <a:pt x="520293" y="73660"/>
                  </a:lnTo>
                  <a:lnTo>
                    <a:pt x="520293" y="99060"/>
                  </a:lnTo>
                  <a:lnTo>
                    <a:pt x="495515" y="99060"/>
                  </a:lnTo>
                  <a:lnTo>
                    <a:pt x="495515" y="73660"/>
                  </a:lnTo>
                  <a:lnTo>
                    <a:pt x="520293" y="73660"/>
                  </a:lnTo>
                  <a:lnTo>
                    <a:pt x="520293" y="49530"/>
                  </a:lnTo>
                  <a:lnTo>
                    <a:pt x="495515" y="49530"/>
                  </a:lnTo>
                  <a:lnTo>
                    <a:pt x="470738" y="49530"/>
                  </a:lnTo>
                  <a:lnTo>
                    <a:pt x="470738" y="0"/>
                  </a:lnTo>
                  <a:lnTo>
                    <a:pt x="445960" y="0"/>
                  </a:lnTo>
                  <a:lnTo>
                    <a:pt x="445960" y="49530"/>
                  </a:lnTo>
                  <a:lnTo>
                    <a:pt x="421182" y="49530"/>
                  </a:lnTo>
                  <a:lnTo>
                    <a:pt x="421182" y="99060"/>
                  </a:lnTo>
                  <a:lnTo>
                    <a:pt x="396417" y="99060"/>
                  </a:lnTo>
                  <a:lnTo>
                    <a:pt x="396417" y="73660"/>
                  </a:lnTo>
                  <a:lnTo>
                    <a:pt x="371640" y="73660"/>
                  </a:lnTo>
                  <a:lnTo>
                    <a:pt x="371640" y="99060"/>
                  </a:lnTo>
                  <a:lnTo>
                    <a:pt x="346862" y="99060"/>
                  </a:lnTo>
                  <a:lnTo>
                    <a:pt x="346862" y="73660"/>
                  </a:lnTo>
                  <a:lnTo>
                    <a:pt x="322084" y="73660"/>
                  </a:lnTo>
                  <a:lnTo>
                    <a:pt x="322084" y="148590"/>
                  </a:lnTo>
                  <a:lnTo>
                    <a:pt x="346862" y="148590"/>
                  </a:lnTo>
                  <a:lnTo>
                    <a:pt x="371640" y="148590"/>
                  </a:lnTo>
                  <a:lnTo>
                    <a:pt x="371640" y="198120"/>
                  </a:lnTo>
                  <a:lnTo>
                    <a:pt x="346862" y="198120"/>
                  </a:lnTo>
                  <a:lnTo>
                    <a:pt x="346862" y="222250"/>
                  </a:lnTo>
                  <a:lnTo>
                    <a:pt x="371640" y="222250"/>
                  </a:lnTo>
                  <a:lnTo>
                    <a:pt x="371640" y="247650"/>
                  </a:lnTo>
                  <a:lnTo>
                    <a:pt x="346862" y="247650"/>
                  </a:lnTo>
                  <a:lnTo>
                    <a:pt x="346862" y="222250"/>
                  </a:lnTo>
                  <a:lnTo>
                    <a:pt x="322084" y="222250"/>
                  </a:lnTo>
                  <a:lnTo>
                    <a:pt x="322084" y="247650"/>
                  </a:lnTo>
                  <a:lnTo>
                    <a:pt x="297307" y="247650"/>
                  </a:lnTo>
                  <a:lnTo>
                    <a:pt x="297307" y="222250"/>
                  </a:lnTo>
                  <a:lnTo>
                    <a:pt x="272542" y="222250"/>
                  </a:lnTo>
                  <a:lnTo>
                    <a:pt x="272542" y="271780"/>
                  </a:lnTo>
                  <a:lnTo>
                    <a:pt x="297307" y="271780"/>
                  </a:lnTo>
                  <a:lnTo>
                    <a:pt x="322084" y="271780"/>
                  </a:lnTo>
                  <a:lnTo>
                    <a:pt x="346862" y="271780"/>
                  </a:lnTo>
                  <a:lnTo>
                    <a:pt x="346862" y="297180"/>
                  </a:lnTo>
                  <a:lnTo>
                    <a:pt x="371640" y="297180"/>
                  </a:lnTo>
                  <a:lnTo>
                    <a:pt x="396417" y="297180"/>
                  </a:lnTo>
                  <a:lnTo>
                    <a:pt x="421182" y="297180"/>
                  </a:lnTo>
                  <a:lnTo>
                    <a:pt x="421182" y="271780"/>
                  </a:lnTo>
                  <a:lnTo>
                    <a:pt x="445960" y="271780"/>
                  </a:lnTo>
                  <a:lnTo>
                    <a:pt x="470738" y="271780"/>
                  </a:lnTo>
                  <a:lnTo>
                    <a:pt x="470738" y="346710"/>
                  </a:lnTo>
                  <a:lnTo>
                    <a:pt x="495515" y="346710"/>
                  </a:lnTo>
                  <a:lnTo>
                    <a:pt x="495515" y="370840"/>
                  </a:lnTo>
                  <a:lnTo>
                    <a:pt x="470738" y="370840"/>
                  </a:lnTo>
                  <a:lnTo>
                    <a:pt x="470738" y="420370"/>
                  </a:lnTo>
                  <a:lnTo>
                    <a:pt x="495515" y="420370"/>
                  </a:lnTo>
                  <a:lnTo>
                    <a:pt x="520293" y="420370"/>
                  </a:lnTo>
                  <a:lnTo>
                    <a:pt x="520293" y="396240"/>
                  </a:lnTo>
                  <a:lnTo>
                    <a:pt x="545071" y="396240"/>
                  </a:lnTo>
                  <a:lnTo>
                    <a:pt x="545071" y="495300"/>
                  </a:lnTo>
                  <a:lnTo>
                    <a:pt x="520293" y="495300"/>
                  </a:lnTo>
                  <a:lnTo>
                    <a:pt x="495515" y="495300"/>
                  </a:lnTo>
                  <a:lnTo>
                    <a:pt x="495515" y="544830"/>
                  </a:lnTo>
                  <a:lnTo>
                    <a:pt x="520293" y="544830"/>
                  </a:lnTo>
                  <a:lnTo>
                    <a:pt x="520293" y="519430"/>
                  </a:lnTo>
                  <a:lnTo>
                    <a:pt x="545071" y="519430"/>
                  </a:lnTo>
                  <a:lnTo>
                    <a:pt x="569836" y="519430"/>
                  </a:lnTo>
                  <a:lnTo>
                    <a:pt x="569836" y="544830"/>
                  </a:lnTo>
                  <a:lnTo>
                    <a:pt x="594614" y="544830"/>
                  </a:lnTo>
                  <a:lnTo>
                    <a:pt x="619391" y="544830"/>
                  </a:lnTo>
                  <a:lnTo>
                    <a:pt x="619391" y="594360"/>
                  </a:lnTo>
                  <a:lnTo>
                    <a:pt x="644169" y="594360"/>
                  </a:lnTo>
                  <a:lnTo>
                    <a:pt x="644169" y="618490"/>
                  </a:lnTo>
                  <a:lnTo>
                    <a:pt x="668947" y="618490"/>
                  </a:lnTo>
                  <a:lnTo>
                    <a:pt x="668947" y="568960"/>
                  </a:lnTo>
                  <a:lnTo>
                    <a:pt x="644169" y="568960"/>
                  </a:lnTo>
                  <a:lnTo>
                    <a:pt x="644169" y="544830"/>
                  </a:lnTo>
                  <a:lnTo>
                    <a:pt x="668947" y="544830"/>
                  </a:lnTo>
                  <a:lnTo>
                    <a:pt x="668947" y="519430"/>
                  </a:lnTo>
                  <a:close/>
                </a:path>
                <a:path w="991234" h="643890">
                  <a:moveTo>
                    <a:pt x="693712" y="445058"/>
                  </a:moveTo>
                  <a:lnTo>
                    <a:pt x="668947" y="445058"/>
                  </a:lnTo>
                  <a:lnTo>
                    <a:pt x="668947" y="469836"/>
                  </a:lnTo>
                  <a:lnTo>
                    <a:pt x="644169" y="469836"/>
                  </a:lnTo>
                  <a:lnTo>
                    <a:pt x="644169" y="494614"/>
                  </a:lnTo>
                  <a:lnTo>
                    <a:pt x="668947" y="494614"/>
                  </a:lnTo>
                  <a:lnTo>
                    <a:pt x="693712" y="494614"/>
                  </a:lnTo>
                  <a:lnTo>
                    <a:pt x="693712" y="445058"/>
                  </a:lnTo>
                  <a:close/>
                </a:path>
                <a:path w="991234" h="643890">
                  <a:moveTo>
                    <a:pt x="718489" y="519391"/>
                  </a:moveTo>
                  <a:lnTo>
                    <a:pt x="693712" y="519391"/>
                  </a:lnTo>
                  <a:lnTo>
                    <a:pt x="693712" y="544169"/>
                  </a:lnTo>
                  <a:lnTo>
                    <a:pt x="718489" y="544169"/>
                  </a:lnTo>
                  <a:lnTo>
                    <a:pt x="718489" y="519391"/>
                  </a:lnTo>
                  <a:close/>
                </a:path>
                <a:path w="991234" h="643890">
                  <a:moveTo>
                    <a:pt x="792822" y="445058"/>
                  </a:moveTo>
                  <a:lnTo>
                    <a:pt x="768045" y="445058"/>
                  </a:lnTo>
                  <a:lnTo>
                    <a:pt x="743267" y="445058"/>
                  </a:lnTo>
                  <a:lnTo>
                    <a:pt x="743267" y="469836"/>
                  </a:lnTo>
                  <a:lnTo>
                    <a:pt x="768045" y="469836"/>
                  </a:lnTo>
                  <a:lnTo>
                    <a:pt x="792822" y="469836"/>
                  </a:lnTo>
                  <a:lnTo>
                    <a:pt x="792822" y="445058"/>
                  </a:lnTo>
                  <a:close/>
                </a:path>
                <a:path w="991234" h="643890">
                  <a:moveTo>
                    <a:pt x="891921" y="445058"/>
                  </a:moveTo>
                  <a:lnTo>
                    <a:pt x="867143" y="445058"/>
                  </a:lnTo>
                  <a:lnTo>
                    <a:pt x="842365" y="445058"/>
                  </a:lnTo>
                  <a:lnTo>
                    <a:pt x="817587" y="445058"/>
                  </a:lnTo>
                  <a:lnTo>
                    <a:pt x="817587" y="469836"/>
                  </a:lnTo>
                  <a:lnTo>
                    <a:pt x="842365" y="469836"/>
                  </a:lnTo>
                  <a:lnTo>
                    <a:pt x="867143" y="469836"/>
                  </a:lnTo>
                  <a:lnTo>
                    <a:pt x="891921" y="469836"/>
                  </a:lnTo>
                  <a:lnTo>
                    <a:pt x="891921" y="445058"/>
                  </a:lnTo>
                  <a:close/>
                </a:path>
                <a:path w="991234" h="643890">
                  <a:moveTo>
                    <a:pt x="941476" y="469836"/>
                  </a:moveTo>
                  <a:lnTo>
                    <a:pt x="916698" y="469836"/>
                  </a:lnTo>
                  <a:lnTo>
                    <a:pt x="891921" y="469836"/>
                  </a:lnTo>
                  <a:lnTo>
                    <a:pt x="891921" y="494614"/>
                  </a:lnTo>
                  <a:lnTo>
                    <a:pt x="916698" y="494614"/>
                  </a:lnTo>
                  <a:lnTo>
                    <a:pt x="941476" y="494614"/>
                  </a:lnTo>
                  <a:lnTo>
                    <a:pt x="941476" y="469836"/>
                  </a:lnTo>
                  <a:close/>
                </a:path>
                <a:path w="991234" h="643890">
                  <a:moveTo>
                    <a:pt x="941476" y="420281"/>
                  </a:moveTo>
                  <a:lnTo>
                    <a:pt x="916698" y="420281"/>
                  </a:lnTo>
                  <a:lnTo>
                    <a:pt x="916698" y="445058"/>
                  </a:lnTo>
                  <a:lnTo>
                    <a:pt x="941476" y="445058"/>
                  </a:lnTo>
                  <a:lnTo>
                    <a:pt x="941476" y="420281"/>
                  </a:lnTo>
                  <a:close/>
                </a:path>
                <a:path w="991234" h="643890">
                  <a:moveTo>
                    <a:pt x="966254" y="494614"/>
                  </a:moveTo>
                  <a:lnTo>
                    <a:pt x="941476" y="494614"/>
                  </a:lnTo>
                  <a:lnTo>
                    <a:pt x="941476" y="519391"/>
                  </a:lnTo>
                  <a:lnTo>
                    <a:pt x="966254" y="519391"/>
                  </a:lnTo>
                  <a:lnTo>
                    <a:pt x="966254" y="494614"/>
                  </a:lnTo>
                  <a:close/>
                </a:path>
                <a:path w="991234" h="643890">
                  <a:moveTo>
                    <a:pt x="991019" y="420281"/>
                  </a:moveTo>
                  <a:lnTo>
                    <a:pt x="966254" y="420281"/>
                  </a:lnTo>
                  <a:lnTo>
                    <a:pt x="966254" y="445058"/>
                  </a:lnTo>
                  <a:lnTo>
                    <a:pt x="941476" y="445058"/>
                  </a:lnTo>
                  <a:lnTo>
                    <a:pt x="941476" y="469836"/>
                  </a:lnTo>
                  <a:lnTo>
                    <a:pt x="966254" y="469836"/>
                  </a:lnTo>
                  <a:lnTo>
                    <a:pt x="991019" y="469836"/>
                  </a:lnTo>
                  <a:lnTo>
                    <a:pt x="991019" y="42028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10002428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24765" y="99098"/>
                  </a:moveTo>
                  <a:lnTo>
                    <a:pt x="0" y="99098"/>
                  </a:lnTo>
                  <a:lnTo>
                    <a:pt x="0" y="123875"/>
                  </a:lnTo>
                  <a:lnTo>
                    <a:pt x="24765" y="123875"/>
                  </a:lnTo>
                  <a:lnTo>
                    <a:pt x="24765" y="99098"/>
                  </a:lnTo>
                  <a:close/>
                </a:path>
                <a:path w="1016000" h="396875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96875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96875">
                  <a:moveTo>
                    <a:pt x="148653" y="123875"/>
                  </a:moveTo>
                  <a:lnTo>
                    <a:pt x="123875" y="123875"/>
                  </a:lnTo>
                  <a:lnTo>
                    <a:pt x="99098" y="123875"/>
                  </a:lnTo>
                  <a:lnTo>
                    <a:pt x="99098" y="173431"/>
                  </a:lnTo>
                  <a:lnTo>
                    <a:pt x="123875" y="173431"/>
                  </a:lnTo>
                  <a:lnTo>
                    <a:pt x="123875" y="148653"/>
                  </a:lnTo>
                  <a:lnTo>
                    <a:pt x="148653" y="148653"/>
                  </a:lnTo>
                  <a:lnTo>
                    <a:pt x="148653" y="123875"/>
                  </a:lnTo>
                  <a:close/>
                </a:path>
                <a:path w="1016000" h="39687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96875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17"/>
                  </a:lnTo>
                  <a:lnTo>
                    <a:pt x="173431" y="148717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48653" y="174117"/>
                  </a:lnTo>
                  <a:lnTo>
                    <a:pt x="123875" y="174117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17"/>
                  </a:lnTo>
                  <a:lnTo>
                    <a:pt x="74320" y="174117"/>
                  </a:lnTo>
                  <a:lnTo>
                    <a:pt x="74320" y="124587"/>
                  </a:lnTo>
                  <a:lnTo>
                    <a:pt x="49542" y="124587"/>
                  </a:lnTo>
                  <a:lnTo>
                    <a:pt x="24765" y="124587"/>
                  </a:lnTo>
                  <a:lnTo>
                    <a:pt x="24765" y="174117"/>
                  </a:lnTo>
                  <a:lnTo>
                    <a:pt x="0" y="174117"/>
                  </a:lnTo>
                  <a:lnTo>
                    <a:pt x="0" y="273177"/>
                  </a:lnTo>
                  <a:lnTo>
                    <a:pt x="24765" y="273177"/>
                  </a:lnTo>
                  <a:lnTo>
                    <a:pt x="24765" y="19824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77"/>
                  </a:lnTo>
                  <a:lnTo>
                    <a:pt x="148653" y="247777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77"/>
                  </a:lnTo>
                  <a:lnTo>
                    <a:pt x="148653" y="247777"/>
                  </a:lnTo>
                  <a:lnTo>
                    <a:pt x="148653" y="273177"/>
                  </a:lnTo>
                  <a:lnTo>
                    <a:pt x="173431" y="273177"/>
                  </a:lnTo>
                  <a:lnTo>
                    <a:pt x="198196" y="273177"/>
                  </a:lnTo>
                  <a:lnTo>
                    <a:pt x="198196" y="297307"/>
                  </a:lnTo>
                  <a:lnTo>
                    <a:pt x="222973" y="297307"/>
                  </a:lnTo>
                  <a:lnTo>
                    <a:pt x="222973" y="223647"/>
                  </a:lnTo>
                  <a:close/>
                </a:path>
                <a:path w="1016000" h="396875">
                  <a:moveTo>
                    <a:pt x="297307" y="222973"/>
                  </a:move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75057"/>
                  </a:lnTo>
                  <a:lnTo>
                    <a:pt x="222973" y="75057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97307" y="247751"/>
                  </a:lnTo>
                  <a:lnTo>
                    <a:pt x="297307" y="222973"/>
                  </a:lnTo>
                  <a:close/>
                </a:path>
                <a:path w="1016000" h="396875">
                  <a:moveTo>
                    <a:pt x="297307" y="173431"/>
                  </a:moveTo>
                  <a:lnTo>
                    <a:pt x="272529" y="173431"/>
                  </a:lnTo>
                  <a:lnTo>
                    <a:pt x="272529" y="198208"/>
                  </a:lnTo>
                  <a:lnTo>
                    <a:pt x="297307" y="198208"/>
                  </a:lnTo>
                  <a:lnTo>
                    <a:pt x="297307" y="173431"/>
                  </a:lnTo>
                  <a:close/>
                </a:path>
                <a:path w="1016000" h="396875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close/>
                </a:path>
                <a:path w="1016000" h="396875">
                  <a:moveTo>
                    <a:pt x="322072" y="148653"/>
                  </a:move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close/>
                </a:path>
                <a:path w="1016000" h="396875">
                  <a:moveTo>
                    <a:pt x="396405" y="173431"/>
                  </a:moveTo>
                  <a:lnTo>
                    <a:pt x="371627" y="173431"/>
                  </a:lnTo>
                  <a:lnTo>
                    <a:pt x="346849" y="173431"/>
                  </a:lnTo>
                  <a:lnTo>
                    <a:pt x="322072" y="173431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208"/>
                  </a:lnTo>
                  <a:lnTo>
                    <a:pt x="396405" y="198208"/>
                  </a:lnTo>
                  <a:lnTo>
                    <a:pt x="396405" y="173431"/>
                  </a:lnTo>
                  <a:close/>
                </a:path>
                <a:path w="1016000" h="396875">
                  <a:moveTo>
                    <a:pt x="470725" y="148653"/>
                  </a:moveTo>
                  <a:lnTo>
                    <a:pt x="445947" y="148653"/>
                  </a:lnTo>
                  <a:lnTo>
                    <a:pt x="445947" y="74333"/>
                  </a:lnTo>
                  <a:lnTo>
                    <a:pt x="421182" y="74333"/>
                  </a:lnTo>
                  <a:lnTo>
                    <a:pt x="421182" y="173431"/>
                  </a:lnTo>
                  <a:lnTo>
                    <a:pt x="445947" y="173431"/>
                  </a:lnTo>
                  <a:lnTo>
                    <a:pt x="470725" y="173431"/>
                  </a:lnTo>
                  <a:lnTo>
                    <a:pt x="470725" y="148653"/>
                  </a:lnTo>
                  <a:close/>
                </a:path>
                <a:path w="1016000" h="396875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96875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73431"/>
                  </a:lnTo>
                  <a:lnTo>
                    <a:pt x="520280" y="173431"/>
                  </a:lnTo>
                  <a:lnTo>
                    <a:pt x="520280" y="123875"/>
                  </a:lnTo>
                  <a:close/>
                </a:path>
                <a:path w="1016000" h="396875">
                  <a:moveTo>
                    <a:pt x="520280" y="74333"/>
                  </a:moveTo>
                  <a:lnTo>
                    <a:pt x="495503" y="74333"/>
                  </a:lnTo>
                  <a:lnTo>
                    <a:pt x="495503" y="99098"/>
                  </a:lnTo>
                  <a:lnTo>
                    <a:pt x="520280" y="99098"/>
                  </a:lnTo>
                  <a:lnTo>
                    <a:pt x="520280" y="74333"/>
                  </a:lnTo>
                  <a:close/>
                </a:path>
                <a:path w="1016000" h="396875">
                  <a:moveTo>
                    <a:pt x="594601" y="74333"/>
                  </a:moveTo>
                  <a:lnTo>
                    <a:pt x="569836" y="74333"/>
                  </a:lnTo>
                  <a:lnTo>
                    <a:pt x="545058" y="74333"/>
                  </a:lnTo>
                  <a:lnTo>
                    <a:pt x="545058" y="123875"/>
                  </a:lnTo>
                  <a:lnTo>
                    <a:pt x="569836" y="123875"/>
                  </a:lnTo>
                  <a:lnTo>
                    <a:pt x="569836" y="99098"/>
                  </a:lnTo>
                  <a:lnTo>
                    <a:pt x="594601" y="99098"/>
                  </a:lnTo>
                  <a:lnTo>
                    <a:pt x="594601" y="74333"/>
                  </a:lnTo>
                  <a:close/>
                </a:path>
                <a:path w="1016000" h="396875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96875">
                  <a:moveTo>
                    <a:pt x="718477" y="74333"/>
                  </a:moveTo>
                  <a:lnTo>
                    <a:pt x="693712" y="74333"/>
                  </a:lnTo>
                  <a:lnTo>
                    <a:pt x="693712" y="99098"/>
                  </a:lnTo>
                  <a:lnTo>
                    <a:pt x="718477" y="99098"/>
                  </a:lnTo>
                  <a:lnTo>
                    <a:pt x="718477" y="74333"/>
                  </a:lnTo>
                  <a:close/>
                </a:path>
                <a:path w="1016000" h="396875">
                  <a:moveTo>
                    <a:pt x="792810" y="74333"/>
                  </a:moveTo>
                  <a:lnTo>
                    <a:pt x="768032" y="74333"/>
                  </a:lnTo>
                  <a:lnTo>
                    <a:pt x="743254" y="74333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33"/>
                  </a:lnTo>
                  <a:close/>
                </a:path>
                <a:path w="1016000" h="396875">
                  <a:moveTo>
                    <a:pt x="966241" y="49555"/>
                  </a:moveTo>
                  <a:lnTo>
                    <a:pt x="941463" y="49555"/>
                  </a:lnTo>
                  <a:lnTo>
                    <a:pt x="916686" y="49555"/>
                  </a:lnTo>
                  <a:lnTo>
                    <a:pt x="916686" y="74333"/>
                  </a:lnTo>
                  <a:lnTo>
                    <a:pt x="891908" y="74333"/>
                  </a:lnTo>
                  <a:lnTo>
                    <a:pt x="891908" y="24777"/>
                  </a:lnTo>
                  <a:lnTo>
                    <a:pt x="867130" y="24777"/>
                  </a:lnTo>
                  <a:lnTo>
                    <a:pt x="842352" y="24777"/>
                  </a:lnTo>
                  <a:lnTo>
                    <a:pt x="842352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55"/>
                  </a:lnTo>
                  <a:lnTo>
                    <a:pt x="817587" y="49555"/>
                  </a:lnTo>
                  <a:lnTo>
                    <a:pt x="842352" y="49555"/>
                  </a:lnTo>
                  <a:lnTo>
                    <a:pt x="867130" y="49555"/>
                  </a:lnTo>
                  <a:lnTo>
                    <a:pt x="867130" y="74333"/>
                  </a:lnTo>
                  <a:lnTo>
                    <a:pt x="842352" y="74333"/>
                  </a:lnTo>
                  <a:lnTo>
                    <a:pt x="817587" y="74333"/>
                  </a:lnTo>
                  <a:lnTo>
                    <a:pt x="817587" y="99098"/>
                  </a:lnTo>
                  <a:lnTo>
                    <a:pt x="842352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08" y="123875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33"/>
                  </a:lnTo>
                  <a:lnTo>
                    <a:pt x="966241" y="74333"/>
                  </a:lnTo>
                  <a:lnTo>
                    <a:pt x="966241" y="49555"/>
                  </a:lnTo>
                  <a:close/>
                </a:path>
                <a:path w="1016000" h="396875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96875">
                  <a:moveTo>
                    <a:pt x="1015784" y="174155"/>
                  </a:moveTo>
                  <a:lnTo>
                    <a:pt x="991019" y="174155"/>
                  </a:lnTo>
                  <a:lnTo>
                    <a:pt x="966241" y="174155"/>
                  </a:lnTo>
                  <a:lnTo>
                    <a:pt x="966241" y="198285"/>
                  </a:lnTo>
                  <a:lnTo>
                    <a:pt x="941463" y="198285"/>
                  </a:lnTo>
                  <a:lnTo>
                    <a:pt x="941463" y="174155"/>
                  </a:lnTo>
                  <a:lnTo>
                    <a:pt x="966241" y="174155"/>
                  </a:lnTo>
                  <a:lnTo>
                    <a:pt x="966241" y="148755"/>
                  </a:lnTo>
                  <a:lnTo>
                    <a:pt x="941463" y="148755"/>
                  </a:lnTo>
                  <a:lnTo>
                    <a:pt x="941463" y="124625"/>
                  </a:lnTo>
                  <a:lnTo>
                    <a:pt x="916686" y="124625"/>
                  </a:lnTo>
                  <a:lnTo>
                    <a:pt x="891908" y="124625"/>
                  </a:lnTo>
                  <a:lnTo>
                    <a:pt x="891908" y="148755"/>
                  </a:lnTo>
                  <a:lnTo>
                    <a:pt x="916686" y="148755"/>
                  </a:lnTo>
                  <a:lnTo>
                    <a:pt x="916686" y="174155"/>
                  </a:lnTo>
                  <a:lnTo>
                    <a:pt x="891908" y="174155"/>
                  </a:lnTo>
                  <a:lnTo>
                    <a:pt x="891908" y="148755"/>
                  </a:lnTo>
                  <a:lnTo>
                    <a:pt x="867130" y="148755"/>
                  </a:lnTo>
                  <a:lnTo>
                    <a:pt x="867130" y="174155"/>
                  </a:lnTo>
                  <a:lnTo>
                    <a:pt x="842352" y="174155"/>
                  </a:lnTo>
                  <a:lnTo>
                    <a:pt x="817587" y="174155"/>
                  </a:lnTo>
                  <a:lnTo>
                    <a:pt x="792810" y="174155"/>
                  </a:lnTo>
                  <a:lnTo>
                    <a:pt x="792810" y="148755"/>
                  </a:lnTo>
                  <a:lnTo>
                    <a:pt x="817587" y="148755"/>
                  </a:lnTo>
                  <a:lnTo>
                    <a:pt x="842352" y="148755"/>
                  </a:lnTo>
                  <a:lnTo>
                    <a:pt x="842352" y="124625"/>
                  </a:lnTo>
                  <a:lnTo>
                    <a:pt x="817587" y="124625"/>
                  </a:lnTo>
                  <a:lnTo>
                    <a:pt x="817587" y="99225"/>
                  </a:lnTo>
                  <a:lnTo>
                    <a:pt x="792810" y="99225"/>
                  </a:lnTo>
                  <a:lnTo>
                    <a:pt x="792810" y="124625"/>
                  </a:lnTo>
                  <a:lnTo>
                    <a:pt x="768032" y="124625"/>
                  </a:lnTo>
                  <a:lnTo>
                    <a:pt x="743254" y="124625"/>
                  </a:lnTo>
                  <a:lnTo>
                    <a:pt x="743254" y="148755"/>
                  </a:lnTo>
                  <a:lnTo>
                    <a:pt x="718477" y="148755"/>
                  </a:lnTo>
                  <a:lnTo>
                    <a:pt x="693712" y="148755"/>
                  </a:lnTo>
                  <a:lnTo>
                    <a:pt x="693712" y="174155"/>
                  </a:lnTo>
                  <a:lnTo>
                    <a:pt x="718477" y="174155"/>
                  </a:lnTo>
                  <a:lnTo>
                    <a:pt x="743254" y="174155"/>
                  </a:lnTo>
                  <a:lnTo>
                    <a:pt x="743254" y="198285"/>
                  </a:lnTo>
                  <a:lnTo>
                    <a:pt x="718477" y="198285"/>
                  </a:lnTo>
                  <a:lnTo>
                    <a:pt x="693712" y="198285"/>
                  </a:lnTo>
                  <a:lnTo>
                    <a:pt x="693712" y="174155"/>
                  </a:lnTo>
                  <a:lnTo>
                    <a:pt x="668934" y="174155"/>
                  </a:lnTo>
                  <a:lnTo>
                    <a:pt x="668934" y="148755"/>
                  </a:lnTo>
                  <a:lnTo>
                    <a:pt x="644156" y="148755"/>
                  </a:lnTo>
                  <a:lnTo>
                    <a:pt x="644156" y="124625"/>
                  </a:lnTo>
                  <a:lnTo>
                    <a:pt x="619379" y="124625"/>
                  </a:lnTo>
                  <a:lnTo>
                    <a:pt x="594601" y="124625"/>
                  </a:lnTo>
                  <a:lnTo>
                    <a:pt x="569836" y="124625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31"/>
                  </a:lnTo>
                  <a:lnTo>
                    <a:pt x="569836" y="173431"/>
                  </a:lnTo>
                  <a:lnTo>
                    <a:pt x="569836" y="148755"/>
                  </a:lnTo>
                  <a:lnTo>
                    <a:pt x="594601" y="148755"/>
                  </a:lnTo>
                  <a:lnTo>
                    <a:pt x="594601" y="174155"/>
                  </a:lnTo>
                  <a:lnTo>
                    <a:pt x="619379" y="174155"/>
                  </a:lnTo>
                  <a:lnTo>
                    <a:pt x="619379" y="198208"/>
                  </a:lnTo>
                  <a:lnTo>
                    <a:pt x="594601" y="198208"/>
                  </a:lnTo>
                  <a:lnTo>
                    <a:pt x="569836" y="198208"/>
                  </a:lnTo>
                  <a:lnTo>
                    <a:pt x="569836" y="222973"/>
                  </a:lnTo>
                  <a:lnTo>
                    <a:pt x="594601" y="222973"/>
                  </a:lnTo>
                  <a:lnTo>
                    <a:pt x="619379" y="222973"/>
                  </a:lnTo>
                  <a:lnTo>
                    <a:pt x="619379" y="198285"/>
                  </a:lnTo>
                  <a:lnTo>
                    <a:pt x="644156" y="198285"/>
                  </a:lnTo>
                  <a:lnTo>
                    <a:pt x="668934" y="198285"/>
                  </a:lnTo>
                  <a:lnTo>
                    <a:pt x="668934" y="273215"/>
                  </a:lnTo>
                  <a:lnTo>
                    <a:pt x="693712" y="273215"/>
                  </a:lnTo>
                  <a:lnTo>
                    <a:pt x="693712" y="223685"/>
                  </a:lnTo>
                  <a:lnTo>
                    <a:pt x="718477" y="223685"/>
                  </a:lnTo>
                  <a:lnTo>
                    <a:pt x="743254" y="223685"/>
                  </a:lnTo>
                  <a:lnTo>
                    <a:pt x="743254" y="247815"/>
                  </a:lnTo>
                  <a:lnTo>
                    <a:pt x="768032" y="247815"/>
                  </a:lnTo>
                  <a:lnTo>
                    <a:pt x="768032" y="198285"/>
                  </a:lnTo>
                  <a:lnTo>
                    <a:pt x="792810" y="198285"/>
                  </a:lnTo>
                  <a:lnTo>
                    <a:pt x="792810" y="247815"/>
                  </a:lnTo>
                  <a:lnTo>
                    <a:pt x="817587" y="247815"/>
                  </a:lnTo>
                  <a:lnTo>
                    <a:pt x="842352" y="247815"/>
                  </a:lnTo>
                  <a:lnTo>
                    <a:pt x="867130" y="247815"/>
                  </a:lnTo>
                  <a:lnTo>
                    <a:pt x="867130" y="223685"/>
                  </a:lnTo>
                  <a:lnTo>
                    <a:pt x="891908" y="223685"/>
                  </a:lnTo>
                  <a:lnTo>
                    <a:pt x="916686" y="22368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41463" y="346875"/>
                  </a:lnTo>
                  <a:lnTo>
                    <a:pt x="941463" y="273215"/>
                  </a:lnTo>
                  <a:lnTo>
                    <a:pt x="966241" y="273215"/>
                  </a:lnTo>
                  <a:lnTo>
                    <a:pt x="966241" y="247815"/>
                  </a:lnTo>
                  <a:lnTo>
                    <a:pt x="941463" y="247815"/>
                  </a:lnTo>
                  <a:lnTo>
                    <a:pt x="941463" y="223685"/>
                  </a:lnTo>
                  <a:lnTo>
                    <a:pt x="966241" y="223685"/>
                  </a:lnTo>
                  <a:lnTo>
                    <a:pt x="991019" y="223685"/>
                  </a:lnTo>
                  <a:lnTo>
                    <a:pt x="991019" y="198285"/>
                  </a:lnTo>
                  <a:lnTo>
                    <a:pt x="1015784" y="198285"/>
                  </a:lnTo>
                  <a:lnTo>
                    <a:pt x="1015784" y="174155"/>
                  </a:lnTo>
                  <a:close/>
                </a:path>
                <a:path w="1016000" h="396875">
                  <a:moveTo>
                    <a:pt x="1015784" y="74333"/>
                  </a:moveTo>
                  <a:lnTo>
                    <a:pt x="991019" y="74333"/>
                  </a:lnTo>
                  <a:lnTo>
                    <a:pt x="966241" y="74333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38135" y="10002555"/>
              <a:ext cx="966469" cy="471170"/>
            </a:xfrm>
            <a:custGeom>
              <a:avLst/>
              <a:gdLst/>
              <a:ahLst/>
              <a:cxnLst/>
              <a:rect l="l" t="t" r="r" b="b"/>
              <a:pathLst>
                <a:path w="966470" h="471170">
                  <a:moveTo>
                    <a:pt x="24777" y="124460"/>
                  </a:moveTo>
                  <a:lnTo>
                    <a:pt x="0" y="124460"/>
                  </a:lnTo>
                  <a:lnTo>
                    <a:pt x="0" y="198120"/>
                  </a:lnTo>
                  <a:lnTo>
                    <a:pt x="24777" y="198120"/>
                  </a:lnTo>
                  <a:lnTo>
                    <a:pt x="24777" y="124460"/>
                  </a:lnTo>
                  <a:close/>
                </a:path>
                <a:path w="966470" h="471170">
                  <a:moveTo>
                    <a:pt x="123888" y="148590"/>
                  </a:moveTo>
                  <a:lnTo>
                    <a:pt x="99110" y="148590"/>
                  </a:lnTo>
                  <a:lnTo>
                    <a:pt x="99110" y="173990"/>
                  </a:lnTo>
                  <a:lnTo>
                    <a:pt x="123888" y="173990"/>
                  </a:lnTo>
                  <a:lnTo>
                    <a:pt x="123888" y="148590"/>
                  </a:lnTo>
                  <a:close/>
                </a:path>
                <a:path w="966470" h="471170">
                  <a:moveTo>
                    <a:pt x="173431" y="346735"/>
                  </a:moveTo>
                  <a:lnTo>
                    <a:pt x="148653" y="346735"/>
                  </a:lnTo>
                  <a:lnTo>
                    <a:pt x="148653" y="421055"/>
                  </a:lnTo>
                  <a:lnTo>
                    <a:pt x="173431" y="421055"/>
                  </a:lnTo>
                  <a:lnTo>
                    <a:pt x="173431" y="346735"/>
                  </a:lnTo>
                  <a:close/>
                </a:path>
                <a:path w="966470" h="471170">
                  <a:moveTo>
                    <a:pt x="173431" y="99060"/>
                  </a:moveTo>
                  <a:lnTo>
                    <a:pt x="148653" y="9906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99060"/>
                  </a:lnTo>
                  <a:close/>
                </a:path>
                <a:path w="966470" h="471170">
                  <a:moveTo>
                    <a:pt x="198208" y="297180"/>
                  </a:moveTo>
                  <a:lnTo>
                    <a:pt x="173431" y="297180"/>
                  </a:lnTo>
                  <a:lnTo>
                    <a:pt x="173431" y="321957"/>
                  </a:lnTo>
                  <a:lnTo>
                    <a:pt x="198208" y="321957"/>
                  </a:lnTo>
                  <a:lnTo>
                    <a:pt x="198208" y="297180"/>
                  </a:lnTo>
                  <a:close/>
                </a:path>
                <a:path w="966470" h="471170">
                  <a:moveTo>
                    <a:pt x="222986" y="371500"/>
                  </a:moveTo>
                  <a:lnTo>
                    <a:pt x="198208" y="371500"/>
                  </a:lnTo>
                  <a:lnTo>
                    <a:pt x="198208" y="396278"/>
                  </a:lnTo>
                  <a:lnTo>
                    <a:pt x="222986" y="396278"/>
                  </a:lnTo>
                  <a:lnTo>
                    <a:pt x="222986" y="371500"/>
                  </a:lnTo>
                  <a:close/>
                </a:path>
                <a:path w="966470" h="471170">
                  <a:moveTo>
                    <a:pt x="222986" y="321957"/>
                  </a:moveTo>
                  <a:lnTo>
                    <a:pt x="198208" y="321957"/>
                  </a:lnTo>
                  <a:lnTo>
                    <a:pt x="198208" y="346735"/>
                  </a:lnTo>
                  <a:lnTo>
                    <a:pt x="222986" y="346735"/>
                  </a:lnTo>
                  <a:lnTo>
                    <a:pt x="222986" y="321957"/>
                  </a:lnTo>
                  <a:close/>
                </a:path>
                <a:path w="966470" h="471170">
                  <a:moveTo>
                    <a:pt x="247764" y="272402"/>
                  </a:moveTo>
                  <a:lnTo>
                    <a:pt x="222986" y="272402"/>
                  </a:lnTo>
                  <a:lnTo>
                    <a:pt x="198208" y="272402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47764" y="297180"/>
                  </a:lnTo>
                  <a:lnTo>
                    <a:pt x="247764" y="272402"/>
                  </a:lnTo>
                  <a:close/>
                </a:path>
                <a:path w="966470" h="471170">
                  <a:moveTo>
                    <a:pt x="346862" y="0"/>
                  </a:move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0"/>
                  </a:lnTo>
                  <a:lnTo>
                    <a:pt x="272529" y="0"/>
                  </a:lnTo>
                  <a:lnTo>
                    <a:pt x="272529" y="25400"/>
                  </a:lnTo>
                  <a:lnTo>
                    <a:pt x="247764" y="25400"/>
                  </a:lnTo>
                  <a:lnTo>
                    <a:pt x="247764" y="49530"/>
                  </a:lnTo>
                  <a:lnTo>
                    <a:pt x="272529" y="49530"/>
                  </a:lnTo>
                  <a:lnTo>
                    <a:pt x="272529" y="749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49530"/>
                  </a:lnTo>
                  <a:lnTo>
                    <a:pt x="198208" y="49530"/>
                  </a:lnTo>
                  <a:lnTo>
                    <a:pt x="198208" y="124460"/>
                  </a:lnTo>
                  <a:lnTo>
                    <a:pt x="222986" y="124460"/>
                  </a:lnTo>
                  <a:lnTo>
                    <a:pt x="222986" y="99060"/>
                  </a:lnTo>
                  <a:lnTo>
                    <a:pt x="247764" y="99060"/>
                  </a:lnTo>
                  <a:lnTo>
                    <a:pt x="272529" y="99060"/>
                  </a:lnTo>
                  <a:lnTo>
                    <a:pt x="272529" y="148590"/>
                  </a:lnTo>
                  <a:lnTo>
                    <a:pt x="297307" y="148590"/>
                  </a:lnTo>
                  <a:lnTo>
                    <a:pt x="322084" y="148590"/>
                  </a:lnTo>
                  <a:lnTo>
                    <a:pt x="322084" y="124460"/>
                  </a:lnTo>
                  <a:lnTo>
                    <a:pt x="297307" y="1244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346862" y="74930"/>
                  </a:lnTo>
                  <a:lnTo>
                    <a:pt x="346862" y="0"/>
                  </a:lnTo>
                  <a:close/>
                </a:path>
                <a:path w="966470" h="471170">
                  <a:moveTo>
                    <a:pt x="594614" y="272491"/>
                  </a:moveTo>
                  <a:lnTo>
                    <a:pt x="569836" y="272491"/>
                  </a:lnTo>
                  <a:lnTo>
                    <a:pt x="545058" y="272491"/>
                  </a:lnTo>
                  <a:lnTo>
                    <a:pt x="545058" y="297891"/>
                  </a:lnTo>
                  <a:lnTo>
                    <a:pt x="545058" y="346735"/>
                  </a:lnTo>
                  <a:lnTo>
                    <a:pt x="520293" y="346735"/>
                  </a:lnTo>
                  <a:lnTo>
                    <a:pt x="520293" y="297891"/>
                  </a:lnTo>
                  <a:lnTo>
                    <a:pt x="545058" y="297891"/>
                  </a:lnTo>
                  <a:lnTo>
                    <a:pt x="545058" y="272491"/>
                  </a:lnTo>
                  <a:lnTo>
                    <a:pt x="520293" y="272491"/>
                  </a:lnTo>
                  <a:lnTo>
                    <a:pt x="495515" y="272491"/>
                  </a:lnTo>
                  <a:lnTo>
                    <a:pt x="495515" y="248361"/>
                  </a:lnTo>
                  <a:lnTo>
                    <a:pt x="520293" y="248361"/>
                  </a:lnTo>
                  <a:lnTo>
                    <a:pt x="520293" y="222961"/>
                  </a:lnTo>
                  <a:lnTo>
                    <a:pt x="495515" y="222961"/>
                  </a:lnTo>
                  <a:lnTo>
                    <a:pt x="495515" y="198831"/>
                  </a:lnTo>
                  <a:lnTo>
                    <a:pt x="470738" y="198831"/>
                  </a:lnTo>
                  <a:lnTo>
                    <a:pt x="470738" y="222961"/>
                  </a:lnTo>
                  <a:lnTo>
                    <a:pt x="470738" y="248361"/>
                  </a:lnTo>
                  <a:lnTo>
                    <a:pt x="470738" y="297891"/>
                  </a:lnTo>
                  <a:lnTo>
                    <a:pt x="445960" y="297891"/>
                  </a:lnTo>
                  <a:lnTo>
                    <a:pt x="445960" y="248361"/>
                  </a:lnTo>
                  <a:lnTo>
                    <a:pt x="470738" y="248361"/>
                  </a:lnTo>
                  <a:lnTo>
                    <a:pt x="470738" y="222961"/>
                  </a:lnTo>
                  <a:lnTo>
                    <a:pt x="445960" y="222961"/>
                  </a:lnTo>
                  <a:lnTo>
                    <a:pt x="445960" y="173431"/>
                  </a:lnTo>
                  <a:lnTo>
                    <a:pt x="421182" y="173431"/>
                  </a:lnTo>
                  <a:lnTo>
                    <a:pt x="421182" y="222961"/>
                  </a:lnTo>
                  <a:lnTo>
                    <a:pt x="396405" y="222961"/>
                  </a:lnTo>
                  <a:lnTo>
                    <a:pt x="396405" y="198831"/>
                  </a:lnTo>
                  <a:lnTo>
                    <a:pt x="371640" y="198831"/>
                  </a:lnTo>
                  <a:lnTo>
                    <a:pt x="346862" y="198831"/>
                  </a:lnTo>
                  <a:lnTo>
                    <a:pt x="346862" y="222961"/>
                  </a:lnTo>
                  <a:lnTo>
                    <a:pt x="371640" y="222961"/>
                  </a:lnTo>
                  <a:lnTo>
                    <a:pt x="371640" y="248361"/>
                  </a:lnTo>
                  <a:lnTo>
                    <a:pt x="346862" y="248361"/>
                  </a:lnTo>
                  <a:lnTo>
                    <a:pt x="346862" y="272491"/>
                  </a:lnTo>
                  <a:lnTo>
                    <a:pt x="322084" y="272491"/>
                  </a:lnTo>
                  <a:lnTo>
                    <a:pt x="297307" y="272491"/>
                  </a:lnTo>
                  <a:lnTo>
                    <a:pt x="297307" y="297891"/>
                  </a:lnTo>
                  <a:lnTo>
                    <a:pt x="272529" y="297891"/>
                  </a:lnTo>
                  <a:lnTo>
                    <a:pt x="272529" y="322021"/>
                  </a:lnTo>
                  <a:lnTo>
                    <a:pt x="247764" y="322021"/>
                  </a:lnTo>
                  <a:lnTo>
                    <a:pt x="247764" y="347421"/>
                  </a:lnTo>
                  <a:lnTo>
                    <a:pt x="272529" y="347421"/>
                  </a:lnTo>
                  <a:lnTo>
                    <a:pt x="297307" y="347421"/>
                  </a:lnTo>
                  <a:lnTo>
                    <a:pt x="322084" y="347421"/>
                  </a:lnTo>
                  <a:lnTo>
                    <a:pt x="322084" y="322021"/>
                  </a:lnTo>
                  <a:lnTo>
                    <a:pt x="346862" y="322021"/>
                  </a:lnTo>
                  <a:lnTo>
                    <a:pt x="346862" y="297891"/>
                  </a:lnTo>
                  <a:lnTo>
                    <a:pt x="371640" y="297891"/>
                  </a:lnTo>
                  <a:lnTo>
                    <a:pt x="371640" y="272491"/>
                  </a:lnTo>
                  <a:lnTo>
                    <a:pt x="396405" y="272491"/>
                  </a:lnTo>
                  <a:lnTo>
                    <a:pt x="396405" y="248361"/>
                  </a:lnTo>
                  <a:lnTo>
                    <a:pt x="421182" y="248361"/>
                  </a:lnTo>
                  <a:lnTo>
                    <a:pt x="421182" y="297891"/>
                  </a:lnTo>
                  <a:lnTo>
                    <a:pt x="396405" y="297891"/>
                  </a:lnTo>
                  <a:lnTo>
                    <a:pt x="396405" y="322021"/>
                  </a:lnTo>
                  <a:lnTo>
                    <a:pt x="371640" y="322021"/>
                  </a:lnTo>
                  <a:lnTo>
                    <a:pt x="371640" y="347421"/>
                  </a:lnTo>
                  <a:lnTo>
                    <a:pt x="346862" y="347421"/>
                  </a:lnTo>
                  <a:lnTo>
                    <a:pt x="322084" y="347421"/>
                  </a:lnTo>
                  <a:lnTo>
                    <a:pt x="322084" y="371551"/>
                  </a:lnTo>
                  <a:lnTo>
                    <a:pt x="297307" y="371551"/>
                  </a:lnTo>
                  <a:lnTo>
                    <a:pt x="272529" y="371551"/>
                  </a:lnTo>
                  <a:lnTo>
                    <a:pt x="247764" y="371551"/>
                  </a:lnTo>
                  <a:lnTo>
                    <a:pt x="247764" y="396278"/>
                  </a:lnTo>
                  <a:lnTo>
                    <a:pt x="222986" y="396278"/>
                  </a:lnTo>
                  <a:lnTo>
                    <a:pt x="222986" y="421055"/>
                  </a:lnTo>
                  <a:lnTo>
                    <a:pt x="198208" y="421055"/>
                  </a:lnTo>
                  <a:lnTo>
                    <a:pt x="198208" y="445833"/>
                  </a:lnTo>
                  <a:lnTo>
                    <a:pt x="173431" y="445833"/>
                  </a:lnTo>
                  <a:lnTo>
                    <a:pt x="173431" y="470611"/>
                  </a:lnTo>
                  <a:lnTo>
                    <a:pt x="198208" y="470611"/>
                  </a:lnTo>
                  <a:lnTo>
                    <a:pt x="222986" y="470611"/>
                  </a:lnTo>
                  <a:lnTo>
                    <a:pt x="222986" y="445833"/>
                  </a:lnTo>
                  <a:lnTo>
                    <a:pt x="247764" y="445833"/>
                  </a:lnTo>
                  <a:lnTo>
                    <a:pt x="272529" y="445833"/>
                  </a:lnTo>
                  <a:lnTo>
                    <a:pt x="272529" y="421055"/>
                  </a:lnTo>
                  <a:lnTo>
                    <a:pt x="247764" y="421055"/>
                  </a:lnTo>
                  <a:lnTo>
                    <a:pt x="247764" y="396951"/>
                  </a:lnTo>
                  <a:lnTo>
                    <a:pt x="272529" y="396951"/>
                  </a:lnTo>
                  <a:lnTo>
                    <a:pt x="297307" y="396951"/>
                  </a:lnTo>
                  <a:lnTo>
                    <a:pt x="322084" y="396951"/>
                  </a:lnTo>
                  <a:lnTo>
                    <a:pt x="322084" y="446481"/>
                  </a:lnTo>
                  <a:lnTo>
                    <a:pt x="346862" y="446481"/>
                  </a:lnTo>
                  <a:lnTo>
                    <a:pt x="346862" y="421081"/>
                  </a:lnTo>
                  <a:lnTo>
                    <a:pt x="371640" y="421081"/>
                  </a:lnTo>
                  <a:lnTo>
                    <a:pt x="371640" y="396951"/>
                  </a:lnTo>
                  <a:lnTo>
                    <a:pt x="346862" y="396951"/>
                  </a:lnTo>
                  <a:lnTo>
                    <a:pt x="346862" y="371551"/>
                  </a:lnTo>
                  <a:lnTo>
                    <a:pt x="371640" y="371551"/>
                  </a:lnTo>
                  <a:lnTo>
                    <a:pt x="396405" y="371551"/>
                  </a:lnTo>
                  <a:lnTo>
                    <a:pt x="396405" y="470611"/>
                  </a:lnTo>
                  <a:lnTo>
                    <a:pt x="421182" y="470611"/>
                  </a:lnTo>
                  <a:lnTo>
                    <a:pt x="421182" y="322021"/>
                  </a:lnTo>
                  <a:lnTo>
                    <a:pt x="445960" y="322021"/>
                  </a:lnTo>
                  <a:lnTo>
                    <a:pt x="470738" y="322021"/>
                  </a:lnTo>
                  <a:lnTo>
                    <a:pt x="495515" y="322021"/>
                  </a:lnTo>
                  <a:lnTo>
                    <a:pt x="495515" y="346735"/>
                  </a:lnTo>
                  <a:lnTo>
                    <a:pt x="470738" y="346735"/>
                  </a:lnTo>
                  <a:lnTo>
                    <a:pt x="445960" y="346735"/>
                  </a:lnTo>
                  <a:lnTo>
                    <a:pt x="445960" y="445833"/>
                  </a:lnTo>
                  <a:lnTo>
                    <a:pt x="470738" y="445833"/>
                  </a:lnTo>
                  <a:lnTo>
                    <a:pt x="470738" y="470611"/>
                  </a:lnTo>
                  <a:lnTo>
                    <a:pt x="495515" y="470611"/>
                  </a:lnTo>
                  <a:lnTo>
                    <a:pt x="520293" y="470611"/>
                  </a:lnTo>
                  <a:lnTo>
                    <a:pt x="545058" y="470611"/>
                  </a:lnTo>
                  <a:lnTo>
                    <a:pt x="569836" y="470611"/>
                  </a:lnTo>
                  <a:lnTo>
                    <a:pt x="569836" y="445833"/>
                  </a:lnTo>
                  <a:lnTo>
                    <a:pt x="545058" y="445833"/>
                  </a:lnTo>
                  <a:lnTo>
                    <a:pt x="520293" y="445833"/>
                  </a:lnTo>
                  <a:lnTo>
                    <a:pt x="520293" y="421055"/>
                  </a:lnTo>
                  <a:lnTo>
                    <a:pt x="545058" y="421055"/>
                  </a:lnTo>
                  <a:lnTo>
                    <a:pt x="569836" y="421055"/>
                  </a:lnTo>
                  <a:lnTo>
                    <a:pt x="569836" y="445833"/>
                  </a:lnTo>
                  <a:lnTo>
                    <a:pt x="594614" y="445833"/>
                  </a:lnTo>
                  <a:lnTo>
                    <a:pt x="594614" y="396278"/>
                  </a:lnTo>
                  <a:lnTo>
                    <a:pt x="569836" y="396278"/>
                  </a:lnTo>
                  <a:lnTo>
                    <a:pt x="569836" y="371500"/>
                  </a:lnTo>
                  <a:lnTo>
                    <a:pt x="545058" y="371500"/>
                  </a:lnTo>
                  <a:lnTo>
                    <a:pt x="545058" y="396278"/>
                  </a:lnTo>
                  <a:lnTo>
                    <a:pt x="520293" y="396278"/>
                  </a:lnTo>
                  <a:lnTo>
                    <a:pt x="495515" y="396278"/>
                  </a:lnTo>
                  <a:lnTo>
                    <a:pt x="495515" y="347421"/>
                  </a:lnTo>
                  <a:lnTo>
                    <a:pt x="520293" y="347421"/>
                  </a:lnTo>
                  <a:lnTo>
                    <a:pt x="520293" y="371500"/>
                  </a:lnTo>
                  <a:lnTo>
                    <a:pt x="545058" y="371500"/>
                  </a:lnTo>
                  <a:lnTo>
                    <a:pt x="545058" y="347421"/>
                  </a:lnTo>
                  <a:lnTo>
                    <a:pt x="569836" y="347421"/>
                  </a:lnTo>
                  <a:lnTo>
                    <a:pt x="569836" y="371500"/>
                  </a:lnTo>
                  <a:lnTo>
                    <a:pt x="594614" y="371500"/>
                  </a:lnTo>
                  <a:lnTo>
                    <a:pt x="594614" y="346735"/>
                  </a:lnTo>
                  <a:lnTo>
                    <a:pt x="569836" y="346735"/>
                  </a:lnTo>
                  <a:lnTo>
                    <a:pt x="569836" y="297891"/>
                  </a:lnTo>
                  <a:lnTo>
                    <a:pt x="594614" y="297891"/>
                  </a:lnTo>
                  <a:lnTo>
                    <a:pt x="594614" y="272491"/>
                  </a:lnTo>
                  <a:close/>
                </a:path>
                <a:path w="966470" h="471170">
                  <a:moveTo>
                    <a:pt x="619391" y="371500"/>
                  </a:moveTo>
                  <a:lnTo>
                    <a:pt x="594614" y="371500"/>
                  </a:lnTo>
                  <a:lnTo>
                    <a:pt x="594614" y="396278"/>
                  </a:lnTo>
                  <a:lnTo>
                    <a:pt x="619391" y="396278"/>
                  </a:lnTo>
                  <a:lnTo>
                    <a:pt x="619391" y="371500"/>
                  </a:lnTo>
                  <a:close/>
                </a:path>
                <a:path w="966470" h="471170">
                  <a:moveTo>
                    <a:pt x="619391" y="321957"/>
                  </a:moveTo>
                  <a:lnTo>
                    <a:pt x="594614" y="321957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close/>
                </a:path>
                <a:path w="966470" h="471170">
                  <a:moveTo>
                    <a:pt x="644169" y="396278"/>
                  </a:moveTo>
                  <a:lnTo>
                    <a:pt x="619391" y="396278"/>
                  </a:lnTo>
                  <a:lnTo>
                    <a:pt x="619391" y="421055"/>
                  </a:lnTo>
                  <a:lnTo>
                    <a:pt x="644169" y="421055"/>
                  </a:lnTo>
                  <a:lnTo>
                    <a:pt x="644169" y="396278"/>
                  </a:lnTo>
                  <a:close/>
                </a:path>
                <a:path w="966470" h="471170">
                  <a:moveTo>
                    <a:pt x="644169" y="346735"/>
                  </a:moveTo>
                  <a:lnTo>
                    <a:pt x="619391" y="346735"/>
                  </a:lnTo>
                  <a:lnTo>
                    <a:pt x="619391" y="371500"/>
                  </a:lnTo>
                  <a:lnTo>
                    <a:pt x="644169" y="371500"/>
                  </a:lnTo>
                  <a:lnTo>
                    <a:pt x="644169" y="346735"/>
                  </a:lnTo>
                  <a:close/>
                </a:path>
                <a:path w="966470" h="471170">
                  <a:moveTo>
                    <a:pt x="668934" y="421055"/>
                  </a:moveTo>
                  <a:lnTo>
                    <a:pt x="644169" y="421055"/>
                  </a:lnTo>
                  <a:lnTo>
                    <a:pt x="644169" y="445833"/>
                  </a:lnTo>
                  <a:lnTo>
                    <a:pt x="668934" y="445833"/>
                  </a:lnTo>
                  <a:lnTo>
                    <a:pt x="668934" y="421055"/>
                  </a:lnTo>
                  <a:close/>
                </a:path>
                <a:path w="966470" h="471170">
                  <a:moveTo>
                    <a:pt x="668934" y="371500"/>
                  </a:moveTo>
                  <a:lnTo>
                    <a:pt x="644169" y="371500"/>
                  </a:lnTo>
                  <a:lnTo>
                    <a:pt x="644169" y="396278"/>
                  </a:lnTo>
                  <a:lnTo>
                    <a:pt x="668934" y="396278"/>
                  </a:lnTo>
                  <a:lnTo>
                    <a:pt x="668934" y="371500"/>
                  </a:lnTo>
                  <a:close/>
                </a:path>
                <a:path w="966470" h="471170">
                  <a:moveTo>
                    <a:pt x="743267" y="247624"/>
                  </a:moveTo>
                  <a:lnTo>
                    <a:pt x="718489" y="247624"/>
                  </a:lnTo>
                  <a:lnTo>
                    <a:pt x="718489" y="272402"/>
                  </a:lnTo>
                  <a:lnTo>
                    <a:pt x="693712" y="272402"/>
                  </a:lnTo>
                  <a:lnTo>
                    <a:pt x="693712" y="247624"/>
                  </a:lnTo>
                  <a:lnTo>
                    <a:pt x="668934" y="247624"/>
                  </a:lnTo>
                  <a:lnTo>
                    <a:pt x="668934" y="272402"/>
                  </a:lnTo>
                  <a:lnTo>
                    <a:pt x="644169" y="272402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34" y="321957"/>
                  </a:lnTo>
                  <a:lnTo>
                    <a:pt x="668934" y="346735"/>
                  </a:lnTo>
                  <a:lnTo>
                    <a:pt x="693712" y="346735"/>
                  </a:lnTo>
                  <a:lnTo>
                    <a:pt x="718489" y="346735"/>
                  </a:lnTo>
                  <a:lnTo>
                    <a:pt x="718489" y="321957"/>
                  </a:lnTo>
                  <a:lnTo>
                    <a:pt x="693712" y="321957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321957"/>
                  </a:lnTo>
                  <a:lnTo>
                    <a:pt x="743267" y="321957"/>
                  </a:lnTo>
                  <a:lnTo>
                    <a:pt x="743267" y="247624"/>
                  </a:lnTo>
                  <a:close/>
                </a:path>
                <a:path w="966470" h="471170">
                  <a:moveTo>
                    <a:pt x="941476" y="396278"/>
                  </a:moveTo>
                  <a:lnTo>
                    <a:pt x="916698" y="396278"/>
                  </a:lnTo>
                  <a:lnTo>
                    <a:pt x="916698" y="445833"/>
                  </a:lnTo>
                  <a:lnTo>
                    <a:pt x="941476" y="445833"/>
                  </a:lnTo>
                  <a:lnTo>
                    <a:pt x="941476" y="396278"/>
                  </a:lnTo>
                  <a:close/>
                </a:path>
                <a:path w="966470" h="471170">
                  <a:moveTo>
                    <a:pt x="966241" y="321957"/>
                  </a:moveTo>
                  <a:lnTo>
                    <a:pt x="941476" y="321957"/>
                  </a:lnTo>
                  <a:lnTo>
                    <a:pt x="941476" y="396278"/>
                  </a:lnTo>
                  <a:lnTo>
                    <a:pt x="966241" y="396278"/>
                  </a:lnTo>
                  <a:lnTo>
                    <a:pt x="966241" y="321957"/>
                  </a:lnTo>
                  <a:close/>
                </a:path>
                <a:path w="966470" h="471170">
                  <a:moveTo>
                    <a:pt x="966241" y="247624"/>
                  </a:moveTo>
                  <a:lnTo>
                    <a:pt x="941476" y="247624"/>
                  </a:lnTo>
                  <a:lnTo>
                    <a:pt x="941476" y="272402"/>
                  </a:lnTo>
                  <a:lnTo>
                    <a:pt x="916698" y="272402"/>
                  </a:lnTo>
                  <a:lnTo>
                    <a:pt x="916698" y="297180"/>
                  </a:lnTo>
                  <a:lnTo>
                    <a:pt x="941476" y="297180"/>
                  </a:lnTo>
                  <a:lnTo>
                    <a:pt x="966241" y="297180"/>
                  </a:lnTo>
                  <a:lnTo>
                    <a:pt x="966241" y="2476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8593" y="945756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730"/>
                  </a:moveTo>
                  <a:lnTo>
                    <a:pt x="49542" y="891730"/>
                  </a:lnTo>
                  <a:lnTo>
                    <a:pt x="49542" y="966050"/>
                  </a:lnTo>
                  <a:lnTo>
                    <a:pt x="123875" y="966050"/>
                  </a:lnTo>
                  <a:lnTo>
                    <a:pt x="123875" y="891730"/>
                  </a:lnTo>
                  <a:close/>
                </a:path>
                <a:path w="1016000" h="1016000">
                  <a:moveTo>
                    <a:pt x="123875" y="49352"/>
                  </a:moveTo>
                  <a:lnTo>
                    <a:pt x="49542" y="49352"/>
                  </a:lnTo>
                  <a:lnTo>
                    <a:pt x="49542" y="123685"/>
                  </a:lnTo>
                  <a:lnTo>
                    <a:pt x="123875" y="123685"/>
                  </a:lnTo>
                  <a:lnTo>
                    <a:pt x="123875" y="49352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148653" y="842010"/>
                  </a:lnTo>
                  <a:lnTo>
                    <a:pt x="148653" y="867410"/>
                  </a:lnTo>
                  <a:lnTo>
                    <a:pt x="148653" y="990600"/>
                  </a:lnTo>
                  <a:lnTo>
                    <a:pt x="24765" y="990600"/>
                  </a:lnTo>
                  <a:lnTo>
                    <a:pt x="24765" y="867410"/>
                  </a:lnTo>
                  <a:lnTo>
                    <a:pt x="148653" y="867410"/>
                  </a:lnTo>
                  <a:lnTo>
                    <a:pt x="148653" y="842010"/>
                  </a:lnTo>
                  <a:lnTo>
                    <a:pt x="0" y="842010"/>
                  </a:lnTo>
                  <a:lnTo>
                    <a:pt x="0" y="86741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828"/>
                  </a:lnTo>
                  <a:lnTo>
                    <a:pt x="173431" y="990600"/>
                  </a:lnTo>
                  <a:lnTo>
                    <a:pt x="173431" y="867410"/>
                  </a:lnTo>
                  <a:lnTo>
                    <a:pt x="173431" y="866952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587"/>
                  </a:moveTo>
                  <a:lnTo>
                    <a:pt x="148653" y="24587"/>
                  </a:lnTo>
                  <a:lnTo>
                    <a:pt x="148653" y="148463"/>
                  </a:lnTo>
                  <a:lnTo>
                    <a:pt x="173431" y="148463"/>
                  </a:lnTo>
                  <a:lnTo>
                    <a:pt x="173431" y="24587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65" y="148590"/>
                  </a:lnTo>
                  <a:lnTo>
                    <a:pt x="24765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322072" y="966050"/>
                  </a:moveTo>
                  <a:lnTo>
                    <a:pt x="297307" y="966050"/>
                  </a:lnTo>
                  <a:lnTo>
                    <a:pt x="297307" y="990828"/>
                  </a:lnTo>
                  <a:lnTo>
                    <a:pt x="322072" y="990828"/>
                  </a:lnTo>
                  <a:lnTo>
                    <a:pt x="322072" y="966050"/>
                  </a:lnTo>
                  <a:close/>
                </a:path>
                <a:path w="1016000" h="1016000">
                  <a:moveTo>
                    <a:pt x="346849" y="990828"/>
                  </a:moveTo>
                  <a:lnTo>
                    <a:pt x="322072" y="990828"/>
                  </a:lnTo>
                  <a:lnTo>
                    <a:pt x="322072" y="1015606"/>
                  </a:lnTo>
                  <a:lnTo>
                    <a:pt x="346849" y="1015606"/>
                  </a:lnTo>
                  <a:lnTo>
                    <a:pt x="346849" y="990828"/>
                  </a:lnTo>
                  <a:close/>
                </a:path>
                <a:path w="1016000" h="1016000">
                  <a:moveTo>
                    <a:pt x="668934" y="990828"/>
                  </a:moveTo>
                  <a:lnTo>
                    <a:pt x="644156" y="990828"/>
                  </a:lnTo>
                  <a:lnTo>
                    <a:pt x="644156" y="1015606"/>
                  </a:lnTo>
                  <a:lnTo>
                    <a:pt x="668934" y="1015606"/>
                  </a:lnTo>
                  <a:lnTo>
                    <a:pt x="668934" y="990828"/>
                  </a:lnTo>
                  <a:close/>
                </a:path>
                <a:path w="1016000" h="1016000">
                  <a:moveTo>
                    <a:pt x="743254" y="990828"/>
                  </a:moveTo>
                  <a:lnTo>
                    <a:pt x="718477" y="990828"/>
                  </a:lnTo>
                  <a:lnTo>
                    <a:pt x="718477" y="1015606"/>
                  </a:lnTo>
                  <a:lnTo>
                    <a:pt x="743254" y="1015606"/>
                  </a:lnTo>
                  <a:lnTo>
                    <a:pt x="743254" y="990828"/>
                  </a:lnTo>
                  <a:close/>
                </a:path>
                <a:path w="1016000" h="1016000">
                  <a:moveTo>
                    <a:pt x="792810" y="990828"/>
                  </a:moveTo>
                  <a:lnTo>
                    <a:pt x="768032" y="990828"/>
                  </a:lnTo>
                  <a:lnTo>
                    <a:pt x="768032" y="1015606"/>
                  </a:lnTo>
                  <a:lnTo>
                    <a:pt x="792810" y="1015606"/>
                  </a:lnTo>
                  <a:lnTo>
                    <a:pt x="792810" y="990828"/>
                  </a:lnTo>
                  <a:close/>
                </a:path>
                <a:path w="1016000" h="1016000">
                  <a:moveTo>
                    <a:pt x="867130" y="842175"/>
                  </a:moveTo>
                  <a:lnTo>
                    <a:pt x="842352" y="842175"/>
                  </a:lnTo>
                  <a:lnTo>
                    <a:pt x="842352" y="866952"/>
                  </a:lnTo>
                  <a:lnTo>
                    <a:pt x="867130" y="866952"/>
                  </a:lnTo>
                  <a:lnTo>
                    <a:pt x="867130" y="842175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891908" y="792480"/>
                  </a:lnTo>
                  <a:lnTo>
                    <a:pt x="891908" y="817880"/>
                  </a:lnTo>
                  <a:lnTo>
                    <a:pt x="891908" y="891540"/>
                  </a:lnTo>
                  <a:lnTo>
                    <a:pt x="867130" y="891540"/>
                  </a:lnTo>
                  <a:lnTo>
                    <a:pt x="867130" y="916940"/>
                  </a:lnTo>
                  <a:lnTo>
                    <a:pt x="867130" y="941273"/>
                  </a:lnTo>
                  <a:lnTo>
                    <a:pt x="842352" y="941273"/>
                  </a:lnTo>
                  <a:lnTo>
                    <a:pt x="842352" y="916940"/>
                  </a:lnTo>
                  <a:lnTo>
                    <a:pt x="867130" y="916940"/>
                  </a:lnTo>
                  <a:lnTo>
                    <a:pt x="867130" y="891540"/>
                  </a:lnTo>
                  <a:lnTo>
                    <a:pt x="817587" y="891540"/>
                  </a:lnTo>
                  <a:lnTo>
                    <a:pt x="817587" y="817880"/>
                  </a:lnTo>
                  <a:lnTo>
                    <a:pt x="891908" y="817880"/>
                  </a:lnTo>
                  <a:lnTo>
                    <a:pt x="891908" y="792480"/>
                  </a:lnTo>
                  <a:lnTo>
                    <a:pt x="792810" y="792480"/>
                  </a:lnTo>
                  <a:lnTo>
                    <a:pt x="792810" y="817880"/>
                  </a:lnTo>
                  <a:lnTo>
                    <a:pt x="792810" y="891540"/>
                  </a:lnTo>
                  <a:lnTo>
                    <a:pt x="792810" y="916495"/>
                  </a:lnTo>
                  <a:lnTo>
                    <a:pt x="768032" y="916495"/>
                  </a:lnTo>
                  <a:lnTo>
                    <a:pt x="743254" y="916495"/>
                  </a:lnTo>
                  <a:lnTo>
                    <a:pt x="743254" y="941273"/>
                  </a:lnTo>
                  <a:lnTo>
                    <a:pt x="718477" y="941273"/>
                  </a:lnTo>
                  <a:lnTo>
                    <a:pt x="718477" y="966050"/>
                  </a:lnTo>
                  <a:lnTo>
                    <a:pt x="743254" y="966050"/>
                  </a:lnTo>
                  <a:lnTo>
                    <a:pt x="768032" y="966050"/>
                  </a:lnTo>
                  <a:lnTo>
                    <a:pt x="792810" y="966050"/>
                  </a:lnTo>
                  <a:lnTo>
                    <a:pt x="792810" y="990828"/>
                  </a:lnTo>
                  <a:lnTo>
                    <a:pt x="817587" y="990828"/>
                  </a:lnTo>
                  <a:lnTo>
                    <a:pt x="817587" y="966050"/>
                  </a:lnTo>
                  <a:lnTo>
                    <a:pt x="842352" y="966050"/>
                  </a:lnTo>
                  <a:lnTo>
                    <a:pt x="867130" y="966050"/>
                  </a:lnTo>
                  <a:lnTo>
                    <a:pt x="891908" y="966050"/>
                  </a:lnTo>
                  <a:lnTo>
                    <a:pt x="891908" y="990828"/>
                  </a:lnTo>
                  <a:lnTo>
                    <a:pt x="867130" y="990828"/>
                  </a:lnTo>
                  <a:lnTo>
                    <a:pt x="867130" y="1015606"/>
                  </a:lnTo>
                  <a:lnTo>
                    <a:pt x="891908" y="1015606"/>
                  </a:lnTo>
                  <a:lnTo>
                    <a:pt x="916686" y="1015606"/>
                  </a:lnTo>
                  <a:lnTo>
                    <a:pt x="916686" y="941273"/>
                  </a:lnTo>
                  <a:lnTo>
                    <a:pt x="891908" y="941273"/>
                  </a:lnTo>
                  <a:lnTo>
                    <a:pt x="891908" y="916940"/>
                  </a:lnTo>
                  <a:lnTo>
                    <a:pt x="916686" y="916940"/>
                  </a:lnTo>
                  <a:lnTo>
                    <a:pt x="916686" y="891730"/>
                  </a:lnTo>
                  <a:lnTo>
                    <a:pt x="916686" y="891540"/>
                  </a:lnTo>
                  <a:lnTo>
                    <a:pt x="916686" y="817880"/>
                  </a:lnTo>
                  <a:lnTo>
                    <a:pt x="916686" y="817397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828"/>
                  </a:moveTo>
                  <a:lnTo>
                    <a:pt x="941463" y="990828"/>
                  </a:lnTo>
                  <a:lnTo>
                    <a:pt x="941463" y="1015606"/>
                  </a:lnTo>
                  <a:lnTo>
                    <a:pt x="966241" y="1015606"/>
                  </a:lnTo>
                  <a:lnTo>
                    <a:pt x="966241" y="990828"/>
                  </a:lnTo>
                  <a:close/>
                </a:path>
                <a:path w="1016000" h="1016000">
                  <a:moveTo>
                    <a:pt x="966241" y="49352"/>
                  </a:moveTo>
                  <a:lnTo>
                    <a:pt x="891908" y="49352"/>
                  </a:lnTo>
                  <a:lnTo>
                    <a:pt x="891908" y="123685"/>
                  </a:lnTo>
                  <a:lnTo>
                    <a:pt x="966241" y="123685"/>
                  </a:lnTo>
                  <a:lnTo>
                    <a:pt x="966241" y="49352"/>
                  </a:lnTo>
                  <a:close/>
                </a:path>
                <a:path w="1016000" h="1016000">
                  <a:moveTo>
                    <a:pt x="1015784" y="24587"/>
                  </a:moveTo>
                  <a:lnTo>
                    <a:pt x="991019" y="24587"/>
                  </a:lnTo>
                  <a:lnTo>
                    <a:pt x="991019" y="148463"/>
                  </a:lnTo>
                  <a:lnTo>
                    <a:pt x="1015784" y="148463"/>
                  </a:lnTo>
                  <a:lnTo>
                    <a:pt x="1015784" y="24587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52" y="0"/>
                  </a:lnTo>
                  <a:lnTo>
                    <a:pt x="842352" y="24130"/>
                  </a:lnTo>
                  <a:lnTo>
                    <a:pt x="842352" y="148590"/>
                  </a:lnTo>
                  <a:lnTo>
                    <a:pt x="842352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8" name="object 8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46250" y="8013288"/>
            <a:ext cx="55943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LOUNGE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550">
              <a:latin typeface="Arial"/>
              <a:cs typeface="Arial"/>
            </a:endParaRPr>
          </a:p>
        </p:txBody>
      </p:sp>
      <p:sp>
        <p:nvSpPr>
          <p:cNvPr id="839" name="object 8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90204" y="598443"/>
            <a:ext cx="3677920" cy="7486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39065" algn="ctr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SAMPLE </a:t>
            </a:r>
            <a:r>
              <a:rPr sz="2400" b="1" spc="-10" dirty="0">
                <a:solidFill>
                  <a:srgbClr val="151616"/>
                </a:solidFill>
                <a:latin typeface="Arial"/>
                <a:cs typeface="Arial"/>
              </a:rPr>
              <a:t>LAYOUTS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GROUND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FIRST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0" name="object 8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692" y="10203782"/>
            <a:ext cx="5886450" cy="3429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75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17"/>
              </a:rPr>
              <a:t>https://technologystudent.com/despro2/architec4.html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1" name="object 8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8699" y="9231183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75388"/>
            <a:ext cx="14878685" cy="659765"/>
          </a:xfrm>
          <a:custGeom>
            <a:avLst/>
            <a:gdLst/>
            <a:ahLst/>
            <a:cxnLst/>
            <a:rect l="l" t="t" r="r" b="b"/>
            <a:pathLst>
              <a:path w="14878685" h="659765">
                <a:moveTo>
                  <a:pt x="14878058" y="0"/>
                </a:moveTo>
                <a:lnTo>
                  <a:pt x="0" y="0"/>
                </a:lnTo>
                <a:lnTo>
                  <a:pt x="0" y="659339"/>
                </a:lnTo>
                <a:lnTo>
                  <a:pt x="14878058" y="659339"/>
                </a:lnTo>
                <a:lnTo>
                  <a:pt x="14878058" y="0"/>
                </a:lnTo>
                <a:close/>
              </a:path>
            </a:pathLst>
          </a:custGeom>
          <a:solidFill>
            <a:srgbClr val="CFF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772903" y="143630"/>
            <a:ext cx="120948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PLANS</a:t>
            </a:r>
            <a:r>
              <a:rPr sz="2450" spc="5" dirty="0"/>
              <a:t> </a:t>
            </a:r>
            <a:r>
              <a:rPr sz="2450" dirty="0"/>
              <a:t>-</a:t>
            </a:r>
            <a:r>
              <a:rPr sz="2450" spc="-5" dirty="0"/>
              <a:t> </a:t>
            </a:r>
            <a:r>
              <a:rPr sz="2450" dirty="0"/>
              <a:t>SAMPLE</a:t>
            </a:r>
            <a:r>
              <a:rPr sz="2450" spc="5" dirty="0"/>
              <a:t> </a:t>
            </a:r>
            <a:r>
              <a:rPr sz="2450" dirty="0"/>
              <a:t>KEY</a:t>
            </a:r>
            <a:r>
              <a:rPr sz="2450" spc="-45" dirty="0"/>
              <a:t> </a:t>
            </a:r>
            <a:r>
              <a:rPr sz="2450" dirty="0"/>
              <a:t>FOR</a:t>
            </a:r>
            <a:r>
              <a:rPr sz="2450" spc="5" dirty="0"/>
              <a:t> </a:t>
            </a:r>
            <a:r>
              <a:rPr sz="2450" dirty="0"/>
              <a:t>FURNITURE</a:t>
            </a:r>
            <a:r>
              <a:rPr sz="2450" spc="-5" dirty="0"/>
              <a:t> </a:t>
            </a:r>
            <a:r>
              <a:rPr sz="2450" dirty="0"/>
              <a:t>/</a:t>
            </a:r>
            <a:r>
              <a:rPr sz="2450" spc="5" dirty="0"/>
              <a:t> </a:t>
            </a:r>
            <a:r>
              <a:rPr sz="2450" dirty="0"/>
              <a:t>FITTINGS /</a:t>
            </a:r>
            <a:r>
              <a:rPr sz="2450" spc="5" dirty="0"/>
              <a:t> </a:t>
            </a:r>
            <a:r>
              <a:rPr sz="2450" spc="-10" dirty="0"/>
              <a:t>GARDEN</a:t>
            </a:r>
            <a:endParaRPr sz="2450"/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  <a:path w="14878685" h="10515600">
                  <a:moveTo>
                    <a:pt x="2650205" y="3847132"/>
                  </a:moveTo>
                  <a:lnTo>
                    <a:pt x="867243" y="3847132"/>
                  </a:lnTo>
                  <a:lnTo>
                    <a:pt x="867243" y="3737267"/>
                  </a:lnTo>
                  <a:lnTo>
                    <a:pt x="2650205" y="3737267"/>
                  </a:lnTo>
                  <a:lnTo>
                    <a:pt x="2650205" y="3847132"/>
                  </a:lnTo>
                  <a:close/>
                </a:path>
                <a:path w="14878685" h="10515600">
                  <a:moveTo>
                    <a:pt x="2650205" y="3847132"/>
                  </a:moveTo>
                  <a:lnTo>
                    <a:pt x="2415413" y="3847132"/>
                  </a:lnTo>
                  <a:lnTo>
                    <a:pt x="2415413" y="3737267"/>
                  </a:lnTo>
                  <a:lnTo>
                    <a:pt x="2650205" y="3737267"/>
                  </a:lnTo>
                  <a:lnTo>
                    <a:pt x="2650205" y="3847132"/>
                  </a:lnTo>
                  <a:close/>
                </a:path>
                <a:path w="14878685" h="10515600">
                  <a:moveTo>
                    <a:pt x="1089807" y="3847132"/>
                  </a:moveTo>
                  <a:lnTo>
                    <a:pt x="867243" y="3847132"/>
                  </a:lnTo>
                  <a:lnTo>
                    <a:pt x="867243" y="3737267"/>
                  </a:lnTo>
                  <a:lnTo>
                    <a:pt x="1089807" y="3737267"/>
                  </a:lnTo>
                  <a:lnTo>
                    <a:pt x="1089807" y="3847132"/>
                  </a:lnTo>
                  <a:close/>
                </a:path>
                <a:path w="14878685" h="10515600">
                  <a:moveTo>
                    <a:pt x="866552" y="3910697"/>
                  </a:moveTo>
                  <a:lnTo>
                    <a:pt x="866552" y="3669033"/>
                  </a:lnTo>
                </a:path>
                <a:path w="14878685" h="10515600">
                  <a:moveTo>
                    <a:pt x="2651278" y="3911197"/>
                  </a:moveTo>
                  <a:lnTo>
                    <a:pt x="2651278" y="3671041"/>
                  </a:lnTo>
                </a:path>
                <a:path w="14878685" h="10515600">
                  <a:moveTo>
                    <a:pt x="1929701" y="4239003"/>
                  </a:moveTo>
                  <a:lnTo>
                    <a:pt x="2216038" y="4239003"/>
                  </a:lnTo>
                  <a:lnTo>
                    <a:pt x="2227019" y="4241234"/>
                  </a:lnTo>
                  <a:lnTo>
                    <a:pt x="2236012" y="4247310"/>
                  </a:lnTo>
                  <a:lnTo>
                    <a:pt x="2242088" y="4256303"/>
                  </a:lnTo>
                  <a:lnTo>
                    <a:pt x="2244319" y="4267285"/>
                  </a:lnTo>
                  <a:lnTo>
                    <a:pt x="2244319" y="4872710"/>
                  </a:lnTo>
                  <a:lnTo>
                    <a:pt x="2242088" y="4883692"/>
                  </a:lnTo>
                  <a:lnTo>
                    <a:pt x="2236012" y="4892685"/>
                  </a:lnTo>
                  <a:lnTo>
                    <a:pt x="2227019" y="4898760"/>
                  </a:lnTo>
                  <a:lnTo>
                    <a:pt x="2216038" y="4900992"/>
                  </a:lnTo>
                  <a:lnTo>
                    <a:pt x="1929701" y="4900992"/>
                  </a:lnTo>
                  <a:lnTo>
                    <a:pt x="1918719" y="4898760"/>
                  </a:lnTo>
                  <a:lnTo>
                    <a:pt x="1909727" y="4892685"/>
                  </a:lnTo>
                  <a:lnTo>
                    <a:pt x="1903651" y="4883692"/>
                  </a:lnTo>
                  <a:lnTo>
                    <a:pt x="1901419" y="4872710"/>
                  </a:lnTo>
                  <a:lnTo>
                    <a:pt x="1901419" y="4267285"/>
                  </a:lnTo>
                  <a:lnTo>
                    <a:pt x="1903651" y="4256303"/>
                  </a:lnTo>
                  <a:lnTo>
                    <a:pt x="1909727" y="4247310"/>
                  </a:lnTo>
                  <a:lnTo>
                    <a:pt x="1918719" y="4241234"/>
                  </a:lnTo>
                  <a:lnTo>
                    <a:pt x="1929701" y="4239003"/>
                  </a:lnTo>
                  <a:close/>
                </a:path>
                <a:path w="14878685" h="10515600">
                  <a:moveTo>
                    <a:pt x="2544768" y="4281868"/>
                  </a:moveTo>
                  <a:lnTo>
                    <a:pt x="2284388" y="4281868"/>
                  </a:lnTo>
                  <a:lnTo>
                    <a:pt x="2268832" y="4285030"/>
                  </a:lnTo>
                  <a:lnTo>
                    <a:pt x="2256091" y="4293639"/>
                  </a:lnTo>
                  <a:lnTo>
                    <a:pt x="2247482" y="4306379"/>
                  </a:lnTo>
                  <a:lnTo>
                    <a:pt x="2244319" y="4321933"/>
                  </a:lnTo>
                  <a:lnTo>
                    <a:pt x="2244319" y="4818063"/>
                  </a:lnTo>
                  <a:lnTo>
                    <a:pt x="2247481" y="4833619"/>
                  </a:lnTo>
                  <a:lnTo>
                    <a:pt x="2256089" y="4846358"/>
                  </a:lnTo>
                  <a:lnTo>
                    <a:pt x="2268829" y="4854965"/>
                  </a:lnTo>
                  <a:lnTo>
                    <a:pt x="2284388" y="4858127"/>
                  </a:lnTo>
                  <a:lnTo>
                    <a:pt x="2341234" y="4858125"/>
                  </a:lnTo>
                  <a:lnTo>
                    <a:pt x="2381942" y="4858122"/>
                  </a:lnTo>
                  <a:lnTo>
                    <a:pt x="2414579" y="4858119"/>
                  </a:lnTo>
                  <a:lnTo>
                    <a:pt x="2447216" y="4858117"/>
                  </a:lnTo>
                  <a:lnTo>
                    <a:pt x="2487923" y="4858119"/>
                  </a:lnTo>
                  <a:lnTo>
                    <a:pt x="2544768" y="4858127"/>
                  </a:lnTo>
                  <a:lnTo>
                    <a:pt x="2585338" y="4855440"/>
                  </a:lnTo>
                  <a:lnTo>
                    <a:pt x="2656026" y="4835239"/>
                  </a:lnTo>
                  <a:lnTo>
                    <a:pt x="2712872" y="4798217"/>
                  </a:lnTo>
                  <a:lnTo>
                    <a:pt x="2755989" y="4747914"/>
                  </a:lnTo>
                  <a:lnTo>
                    <a:pt x="2785489" y="4687873"/>
                  </a:lnTo>
                  <a:lnTo>
                    <a:pt x="2801485" y="4621634"/>
                  </a:lnTo>
                  <a:lnTo>
                    <a:pt x="2804453" y="4587297"/>
                  </a:lnTo>
                  <a:lnTo>
                    <a:pt x="2804088" y="4552738"/>
                  </a:lnTo>
                  <a:lnTo>
                    <a:pt x="2793412" y="4484727"/>
                  </a:lnTo>
                  <a:lnTo>
                    <a:pt x="2769568" y="4421140"/>
                  </a:lnTo>
                  <a:lnTo>
                    <a:pt x="2732669" y="4365520"/>
                  </a:lnTo>
                  <a:lnTo>
                    <a:pt x="2682828" y="4321407"/>
                  </a:lnTo>
                  <a:lnTo>
                    <a:pt x="2620157" y="4292343"/>
                  </a:lnTo>
                  <a:lnTo>
                    <a:pt x="2584045" y="4284561"/>
                  </a:lnTo>
                  <a:lnTo>
                    <a:pt x="2544768" y="428186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8105" y="4401461"/>
              <a:ext cx="41275" cy="105410"/>
            </a:xfrm>
            <a:custGeom>
              <a:avLst/>
              <a:gdLst/>
              <a:ahLst/>
              <a:cxnLst/>
              <a:rect l="l" t="t" r="r" b="b"/>
              <a:pathLst>
                <a:path w="41275" h="105410">
                  <a:moveTo>
                    <a:pt x="40779" y="70091"/>
                  </a:moveTo>
                  <a:lnTo>
                    <a:pt x="34823" y="70091"/>
                  </a:lnTo>
                  <a:lnTo>
                    <a:pt x="34823" y="0"/>
                  </a:lnTo>
                  <a:lnTo>
                    <a:pt x="14579" y="0"/>
                  </a:lnTo>
                  <a:lnTo>
                    <a:pt x="14579" y="70091"/>
                  </a:lnTo>
                  <a:lnTo>
                    <a:pt x="0" y="70091"/>
                  </a:lnTo>
                  <a:lnTo>
                    <a:pt x="0" y="105219"/>
                  </a:lnTo>
                  <a:lnTo>
                    <a:pt x="40779" y="105219"/>
                  </a:lnTo>
                  <a:lnTo>
                    <a:pt x="40779" y="70091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448" y="4307407"/>
              <a:ext cx="490855" cy="723900"/>
            </a:xfrm>
            <a:custGeom>
              <a:avLst/>
              <a:gdLst/>
              <a:ahLst/>
              <a:cxnLst/>
              <a:rect l="l" t="t" r="r" b="b"/>
              <a:pathLst>
                <a:path w="490855" h="723900">
                  <a:moveTo>
                    <a:pt x="490534" y="100007"/>
                  </a:moveTo>
                  <a:lnTo>
                    <a:pt x="490534" y="609605"/>
                  </a:lnTo>
                  <a:lnTo>
                    <a:pt x="481516" y="653984"/>
                  </a:lnTo>
                  <a:lnTo>
                    <a:pt x="456961" y="690327"/>
                  </a:lnTo>
                  <a:lnTo>
                    <a:pt x="420618" y="714882"/>
                  </a:lnTo>
                  <a:lnTo>
                    <a:pt x="376234" y="723901"/>
                  </a:lnTo>
                  <a:lnTo>
                    <a:pt x="0" y="723901"/>
                  </a:lnTo>
                  <a:lnTo>
                    <a:pt x="0" y="0"/>
                  </a:lnTo>
                  <a:lnTo>
                    <a:pt x="390523" y="0"/>
                  </a:lnTo>
                  <a:lnTo>
                    <a:pt x="429355" y="7891"/>
                  </a:lnTo>
                  <a:lnTo>
                    <a:pt x="461156" y="29376"/>
                  </a:lnTo>
                  <a:lnTo>
                    <a:pt x="482643" y="61176"/>
                  </a:lnTo>
                  <a:lnTo>
                    <a:pt x="490534" y="100007"/>
                  </a:lnTo>
                  <a:close/>
                </a:path>
                <a:path w="490855" h="723900">
                  <a:moveTo>
                    <a:pt x="438900" y="128954"/>
                  </a:moveTo>
                  <a:lnTo>
                    <a:pt x="438900" y="577709"/>
                  </a:lnTo>
                  <a:lnTo>
                    <a:pt x="431780" y="612746"/>
                  </a:lnTo>
                  <a:lnTo>
                    <a:pt x="412392" y="641437"/>
                  </a:lnTo>
                  <a:lnTo>
                    <a:pt x="383700" y="660823"/>
                  </a:lnTo>
                  <a:lnTo>
                    <a:pt x="348663" y="667943"/>
                  </a:lnTo>
                  <a:lnTo>
                    <a:pt x="104021" y="667943"/>
                  </a:lnTo>
                  <a:lnTo>
                    <a:pt x="104021" y="50003"/>
                  </a:lnTo>
                  <a:lnTo>
                    <a:pt x="359949" y="50003"/>
                  </a:lnTo>
                  <a:lnTo>
                    <a:pt x="390606" y="56232"/>
                  </a:lnTo>
                  <a:lnTo>
                    <a:pt x="415710" y="73194"/>
                  </a:lnTo>
                  <a:lnTo>
                    <a:pt x="432671" y="98297"/>
                  </a:lnTo>
                  <a:lnTo>
                    <a:pt x="438900" y="12895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93" y="4478677"/>
              <a:ext cx="200386" cy="81323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93" y="4735853"/>
              <a:ext cx="200386" cy="81324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291" y="5328997"/>
              <a:ext cx="2214880" cy="814705"/>
            </a:xfrm>
            <a:custGeom>
              <a:avLst/>
              <a:gdLst/>
              <a:ahLst/>
              <a:cxnLst/>
              <a:rect l="l" t="t" r="r" b="b"/>
              <a:pathLst>
                <a:path w="2214880" h="814704">
                  <a:moveTo>
                    <a:pt x="0" y="0"/>
                  </a:moveTo>
                  <a:lnTo>
                    <a:pt x="2214561" y="0"/>
                  </a:lnTo>
                  <a:lnTo>
                    <a:pt x="2214561" y="814388"/>
                  </a:lnTo>
                  <a:lnTo>
                    <a:pt x="0" y="814388"/>
                  </a:lnTo>
                  <a:lnTo>
                    <a:pt x="0" y="0"/>
                  </a:lnTo>
                  <a:close/>
                </a:path>
                <a:path w="2214880" h="814704">
                  <a:moveTo>
                    <a:pt x="427197" y="66676"/>
                  </a:moveTo>
                  <a:lnTo>
                    <a:pt x="1927388" y="66676"/>
                  </a:lnTo>
                  <a:lnTo>
                    <a:pt x="1973509" y="72029"/>
                  </a:lnTo>
                  <a:lnTo>
                    <a:pt x="2015923" y="87265"/>
                  </a:lnTo>
                  <a:lnTo>
                    <a:pt x="2053396" y="111149"/>
                  </a:lnTo>
                  <a:lnTo>
                    <a:pt x="2084692" y="142445"/>
                  </a:lnTo>
                  <a:lnTo>
                    <a:pt x="2108575" y="179917"/>
                  </a:lnTo>
                  <a:lnTo>
                    <a:pt x="2123811" y="222332"/>
                  </a:lnTo>
                  <a:lnTo>
                    <a:pt x="2129165" y="268452"/>
                  </a:lnTo>
                  <a:lnTo>
                    <a:pt x="2129165" y="564987"/>
                  </a:lnTo>
                  <a:lnTo>
                    <a:pt x="2123811" y="611107"/>
                  </a:lnTo>
                  <a:lnTo>
                    <a:pt x="2108575" y="653522"/>
                  </a:lnTo>
                  <a:lnTo>
                    <a:pt x="2084692" y="690994"/>
                  </a:lnTo>
                  <a:lnTo>
                    <a:pt x="2053396" y="722290"/>
                  </a:lnTo>
                  <a:lnTo>
                    <a:pt x="2015923" y="746174"/>
                  </a:lnTo>
                  <a:lnTo>
                    <a:pt x="1973509" y="761410"/>
                  </a:lnTo>
                  <a:lnTo>
                    <a:pt x="1927388" y="766763"/>
                  </a:lnTo>
                  <a:lnTo>
                    <a:pt x="427197" y="766763"/>
                  </a:lnTo>
                  <a:lnTo>
                    <a:pt x="381076" y="761410"/>
                  </a:lnTo>
                  <a:lnTo>
                    <a:pt x="338662" y="746174"/>
                  </a:lnTo>
                  <a:lnTo>
                    <a:pt x="301189" y="722290"/>
                  </a:lnTo>
                  <a:lnTo>
                    <a:pt x="269894" y="690994"/>
                  </a:lnTo>
                  <a:lnTo>
                    <a:pt x="246010" y="653522"/>
                  </a:lnTo>
                  <a:lnTo>
                    <a:pt x="230774" y="611107"/>
                  </a:lnTo>
                  <a:lnTo>
                    <a:pt x="225421" y="564987"/>
                  </a:lnTo>
                  <a:lnTo>
                    <a:pt x="225421" y="268452"/>
                  </a:lnTo>
                  <a:lnTo>
                    <a:pt x="230774" y="222332"/>
                  </a:lnTo>
                  <a:lnTo>
                    <a:pt x="246010" y="179917"/>
                  </a:lnTo>
                  <a:lnTo>
                    <a:pt x="269894" y="142445"/>
                  </a:lnTo>
                  <a:lnTo>
                    <a:pt x="301189" y="111149"/>
                  </a:lnTo>
                  <a:lnTo>
                    <a:pt x="338662" y="87265"/>
                  </a:lnTo>
                  <a:lnTo>
                    <a:pt x="381076" y="72029"/>
                  </a:lnTo>
                  <a:lnTo>
                    <a:pt x="427197" y="6667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885" y="5774105"/>
              <a:ext cx="270619" cy="119411"/>
            </a:xfrm>
            <a:prstGeom prst="rect">
              <a:avLst/>
            </a:prstGeom>
          </p:spPr>
        </p:pic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885" y="5569315"/>
              <a:ext cx="270619" cy="119411"/>
            </a:xfrm>
            <a:prstGeom prst="rect">
              <a:avLst/>
            </a:prstGeom>
          </p:spPr>
        </p:pic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3816" y="5666338"/>
              <a:ext cx="105134" cy="105134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37667" y="6688865"/>
              <a:ext cx="424815" cy="664845"/>
            </a:xfrm>
            <a:custGeom>
              <a:avLst/>
              <a:gdLst/>
              <a:ahLst/>
              <a:cxnLst/>
              <a:rect l="l" t="t" r="r" b="b"/>
              <a:pathLst>
                <a:path w="424814" h="664845">
                  <a:moveTo>
                    <a:pt x="337468" y="336459"/>
                  </a:moveTo>
                  <a:lnTo>
                    <a:pt x="41465" y="174293"/>
                  </a:lnTo>
                </a:path>
                <a:path w="424814" h="664845">
                  <a:moveTo>
                    <a:pt x="337468" y="336459"/>
                  </a:moveTo>
                  <a:lnTo>
                    <a:pt x="162388" y="47905"/>
                  </a:lnTo>
                </a:path>
                <a:path w="424814" h="664845">
                  <a:moveTo>
                    <a:pt x="337468" y="336459"/>
                  </a:moveTo>
                  <a:lnTo>
                    <a:pt x="310791" y="0"/>
                  </a:lnTo>
                </a:path>
                <a:path w="424814" h="664845">
                  <a:moveTo>
                    <a:pt x="337468" y="336459"/>
                  </a:moveTo>
                  <a:lnTo>
                    <a:pt x="424296" y="10303"/>
                  </a:lnTo>
                </a:path>
                <a:path w="424814" h="664845">
                  <a:moveTo>
                    <a:pt x="333842" y="325059"/>
                  </a:moveTo>
                  <a:lnTo>
                    <a:pt x="369241" y="664664"/>
                  </a:lnTo>
                </a:path>
                <a:path w="424814" h="664845">
                  <a:moveTo>
                    <a:pt x="333842" y="325059"/>
                  </a:moveTo>
                  <a:lnTo>
                    <a:pt x="199389" y="634636"/>
                  </a:lnTo>
                </a:path>
                <a:path w="424814" h="664845">
                  <a:moveTo>
                    <a:pt x="333842" y="325059"/>
                  </a:moveTo>
                  <a:lnTo>
                    <a:pt x="74574" y="541152"/>
                  </a:lnTo>
                </a:path>
                <a:path w="424814" h="664845">
                  <a:moveTo>
                    <a:pt x="333842" y="325059"/>
                  </a:moveTo>
                  <a:lnTo>
                    <a:pt x="17434" y="442540"/>
                  </a:lnTo>
                </a:path>
                <a:path w="424814" h="664845">
                  <a:moveTo>
                    <a:pt x="337468" y="336459"/>
                  </a:moveTo>
                  <a:lnTo>
                    <a:pt x="0" y="330879"/>
                  </a:lnTo>
                </a:path>
              </a:pathLst>
            </a:custGeom>
            <a:ln w="3175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2936" y="6574773"/>
              <a:ext cx="1085850" cy="942975"/>
            </a:xfrm>
            <a:custGeom>
              <a:avLst/>
              <a:gdLst/>
              <a:ahLst/>
              <a:cxnLst/>
              <a:rect l="l" t="t" r="r" b="b"/>
              <a:pathLst>
                <a:path w="1085850" h="942975">
                  <a:moveTo>
                    <a:pt x="147636" y="0"/>
                  </a:moveTo>
                  <a:lnTo>
                    <a:pt x="1085849" y="0"/>
                  </a:lnTo>
                  <a:lnTo>
                    <a:pt x="1085849" y="942973"/>
                  </a:lnTo>
                  <a:lnTo>
                    <a:pt x="152398" y="942973"/>
                  </a:lnTo>
                  <a:lnTo>
                    <a:pt x="104361" y="935171"/>
                  </a:lnTo>
                  <a:lnTo>
                    <a:pt x="62543" y="913470"/>
                  </a:lnTo>
                  <a:lnTo>
                    <a:pt x="29503" y="880430"/>
                  </a:lnTo>
                  <a:lnTo>
                    <a:pt x="7802" y="838612"/>
                  </a:lnTo>
                  <a:lnTo>
                    <a:pt x="0" y="790575"/>
                  </a:lnTo>
                  <a:lnTo>
                    <a:pt x="0" y="147636"/>
                  </a:lnTo>
                  <a:lnTo>
                    <a:pt x="7558" y="101100"/>
                  </a:lnTo>
                  <a:lnTo>
                    <a:pt x="28581" y="60589"/>
                  </a:lnTo>
                  <a:lnTo>
                    <a:pt x="60589" y="28581"/>
                  </a:lnTo>
                  <a:lnTo>
                    <a:pt x="101100" y="7558"/>
                  </a:lnTo>
                  <a:lnTo>
                    <a:pt x="147636" y="0"/>
                  </a:lnTo>
                  <a:close/>
                </a:path>
                <a:path w="1085850" h="942975">
                  <a:moveTo>
                    <a:pt x="173059" y="42862"/>
                  </a:moveTo>
                  <a:lnTo>
                    <a:pt x="1085849" y="42862"/>
                  </a:lnTo>
                  <a:lnTo>
                    <a:pt x="1085849" y="904875"/>
                  </a:lnTo>
                  <a:lnTo>
                    <a:pt x="177412" y="904875"/>
                  </a:lnTo>
                  <a:lnTo>
                    <a:pt x="133500" y="897742"/>
                  </a:lnTo>
                  <a:lnTo>
                    <a:pt x="95273" y="877903"/>
                  </a:lnTo>
                  <a:lnTo>
                    <a:pt x="65069" y="847700"/>
                  </a:lnTo>
                  <a:lnTo>
                    <a:pt x="45231" y="809473"/>
                  </a:lnTo>
                  <a:lnTo>
                    <a:pt x="38098" y="765562"/>
                  </a:lnTo>
                  <a:lnTo>
                    <a:pt x="38098" y="177822"/>
                  </a:lnTo>
                  <a:lnTo>
                    <a:pt x="45008" y="135283"/>
                  </a:lnTo>
                  <a:lnTo>
                    <a:pt x="64227" y="98249"/>
                  </a:lnTo>
                  <a:lnTo>
                    <a:pt x="93486" y="68990"/>
                  </a:lnTo>
                  <a:lnTo>
                    <a:pt x="130519" y="49772"/>
                  </a:lnTo>
                  <a:lnTo>
                    <a:pt x="173059" y="4286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0160" y="6841469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738" y="0"/>
                  </a:moveTo>
                  <a:lnTo>
                    <a:pt x="136362" y="6634"/>
                  </a:lnTo>
                  <a:lnTo>
                    <a:pt x="91993" y="25359"/>
                  </a:lnTo>
                  <a:lnTo>
                    <a:pt x="54402" y="54402"/>
                  </a:lnTo>
                  <a:lnTo>
                    <a:pt x="25359" y="91993"/>
                  </a:lnTo>
                  <a:lnTo>
                    <a:pt x="6634" y="136361"/>
                  </a:lnTo>
                  <a:lnTo>
                    <a:pt x="0" y="185737"/>
                  </a:lnTo>
                  <a:lnTo>
                    <a:pt x="6634" y="235113"/>
                  </a:lnTo>
                  <a:lnTo>
                    <a:pt x="25359" y="279482"/>
                  </a:lnTo>
                  <a:lnTo>
                    <a:pt x="54402" y="317074"/>
                  </a:lnTo>
                  <a:lnTo>
                    <a:pt x="91993" y="346117"/>
                  </a:lnTo>
                  <a:lnTo>
                    <a:pt x="136362" y="364841"/>
                  </a:lnTo>
                  <a:lnTo>
                    <a:pt x="185738" y="371476"/>
                  </a:lnTo>
                  <a:lnTo>
                    <a:pt x="235114" y="364841"/>
                  </a:lnTo>
                  <a:lnTo>
                    <a:pt x="279483" y="346117"/>
                  </a:lnTo>
                  <a:lnTo>
                    <a:pt x="317074" y="317074"/>
                  </a:lnTo>
                  <a:lnTo>
                    <a:pt x="346117" y="279482"/>
                  </a:lnTo>
                  <a:lnTo>
                    <a:pt x="364841" y="235113"/>
                  </a:lnTo>
                  <a:lnTo>
                    <a:pt x="371476" y="185737"/>
                  </a:lnTo>
                  <a:lnTo>
                    <a:pt x="364841" y="136361"/>
                  </a:lnTo>
                  <a:lnTo>
                    <a:pt x="346117" y="91993"/>
                  </a:lnTo>
                  <a:lnTo>
                    <a:pt x="317074" y="54402"/>
                  </a:lnTo>
                  <a:lnTo>
                    <a:pt x="279483" y="25359"/>
                  </a:lnTo>
                  <a:lnTo>
                    <a:pt x="235114" y="6634"/>
                  </a:lnTo>
                  <a:lnTo>
                    <a:pt x="185738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36605" y="6995585"/>
              <a:ext cx="281305" cy="58419"/>
            </a:xfrm>
            <a:custGeom>
              <a:avLst/>
              <a:gdLst/>
              <a:ahLst/>
              <a:cxnLst/>
              <a:rect l="l" t="t" r="r" b="b"/>
              <a:pathLst>
                <a:path w="281305" h="58420">
                  <a:moveTo>
                    <a:pt x="280993" y="0"/>
                  </a:moveTo>
                  <a:lnTo>
                    <a:pt x="29170" y="0"/>
                  </a:lnTo>
                  <a:lnTo>
                    <a:pt x="17843" y="2301"/>
                  </a:lnTo>
                  <a:lnTo>
                    <a:pt x="8568" y="8568"/>
                  </a:lnTo>
                  <a:lnTo>
                    <a:pt x="2301" y="17843"/>
                  </a:lnTo>
                  <a:lnTo>
                    <a:pt x="0" y="29170"/>
                  </a:lnTo>
                  <a:lnTo>
                    <a:pt x="2301" y="40497"/>
                  </a:lnTo>
                  <a:lnTo>
                    <a:pt x="8568" y="49772"/>
                  </a:lnTo>
                  <a:lnTo>
                    <a:pt x="17843" y="56039"/>
                  </a:lnTo>
                  <a:lnTo>
                    <a:pt x="29170" y="58341"/>
                  </a:lnTo>
                  <a:lnTo>
                    <a:pt x="280993" y="58341"/>
                  </a:lnTo>
                  <a:lnTo>
                    <a:pt x="280993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42210" y="3288211"/>
              <a:ext cx="1715490" cy="1715490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2025" y="2930339"/>
              <a:ext cx="445770" cy="52069"/>
            </a:xfrm>
            <a:custGeom>
              <a:avLst/>
              <a:gdLst/>
              <a:ahLst/>
              <a:cxnLst/>
              <a:rect l="l" t="t" r="r" b="b"/>
              <a:pathLst>
                <a:path w="445769" h="52069">
                  <a:moveTo>
                    <a:pt x="445564" y="0"/>
                  </a:moveTo>
                  <a:lnTo>
                    <a:pt x="0" y="0"/>
                  </a:lnTo>
                  <a:lnTo>
                    <a:pt x="0" y="51663"/>
                  </a:lnTo>
                  <a:lnTo>
                    <a:pt x="445564" y="51663"/>
                  </a:lnTo>
                  <a:lnTo>
                    <a:pt x="445564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09507" y="2976750"/>
              <a:ext cx="391160" cy="276860"/>
            </a:xfrm>
            <a:custGeom>
              <a:avLst/>
              <a:gdLst/>
              <a:ahLst/>
              <a:cxnLst/>
              <a:rect l="l" t="t" r="r" b="b"/>
              <a:pathLst>
                <a:path w="391159" h="276860">
                  <a:moveTo>
                    <a:pt x="390672" y="0"/>
                  </a:moveTo>
                  <a:lnTo>
                    <a:pt x="0" y="0"/>
                  </a:lnTo>
                  <a:lnTo>
                    <a:pt x="0" y="276462"/>
                  </a:lnTo>
                  <a:lnTo>
                    <a:pt x="390672" y="276462"/>
                  </a:lnTo>
                  <a:lnTo>
                    <a:pt x="390672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94945" y="2982413"/>
              <a:ext cx="427355" cy="236854"/>
            </a:xfrm>
            <a:custGeom>
              <a:avLst/>
              <a:gdLst/>
              <a:ahLst/>
              <a:cxnLst/>
              <a:rect l="l" t="t" r="r" b="b"/>
              <a:pathLst>
                <a:path w="427355" h="236855">
                  <a:moveTo>
                    <a:pt x="35509" y="0"/>
                  </a:moveTo>
                  <a:lnTo>
                    <a:pt x="0" y="0"/>
                  </a:lnTo>
                  <a:lnTo>
                    <a:pt x="0" y="236499"/>
                  </a:lnTo>
                  <a:lnTo>
                    <a:pt x="35509" y="236499"/>
                  </a:lnTo>
                  <a:lnTo>
                    <a:pt x="35509" y="0"/>
                  </a:lnTo>
                  <a:close/>
                </a:path>
                <a:path w="427355" h="236855">
                  <a:moveTo>
                    <a:pt x="426999" y="0"/>
                  </a:moveTo>
                  <a:lnTo>
                    <a:pt x="391477" y="0"/>
                  </a:lnTo>
                  <a:lnTo>
                    <a:pt x="391477" y="236499"/>
                  </a:lnTo>
                  <a:lnTo>
                    <a:pt x="426999" y="236499"/>
                  </a:lnTo>
                  <a:lnTo>
                    <a:pt x="426999" y="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65785" y="3130826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4">
                  <a:moveTo>
                    <a:pt x="36435" y="0"/>
                  </a:moveTo>
                  <a:lnTo>
                    <a:pt x="0" y="36630"/>
                  </a:lnTo>
                  <a:lnTo>
                    <a:pt x="315895" y="350848"/>
                  </a:lnTo>
                  <a:lnTo>
                    <a:pt x="352332" y="314222"/>
                  </a:lnTo>
                  <a:lnTo>
                    <a:pt x="36435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94008" y="3183112"/>
              <a:ext cx="472440" cy="471805"/>
            </a:xfrm>
            <a:custGeom>
              <a:avLst/>
              <a:gdLst/>
              <a:ahLst/>
              <a:cxnLst/>
              <a:rect l="l" t="t" r="r" b="b"/>
              <a:pathLst>
                <a:path w="472440" h="471804">
                  <a:moveTo>
                    <a:pt x="194965" y="0"/>
                  </a:moveTo>
                  <a:lnTo>
                    <a:pt x="0" y="196006"/>
                  </a:lnTo>
                  <a:lnTo>
                    <a:pt x="276980" y="471517"/>
                  </a:lnTo>
                  <a:lnTo>
                    <a:pt x="471948" y="275512"/>
                  </a:lnTo>
                  <a:lnTo>
                    <a:pt x="194965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07873" y="3176863"/>
              <a:ext cx="469900" cy="469265"/>
            </a:xfrm>
            <a:custGeom>
              <a:avLst/>
              <a:gdLst/>
              <a:ahLst/>
              <a:cxnLst/>
              <a:rect l="l" t="t" r="r" b="b"/>
              <a:pathLst>
                <a:path w="469900" h="469264">
                  <a:moveTo>
                    <a:pt x="191960" y="25044"/>
                  </a:moveTo>
                  <a:lnTo>
                    <a:pt x="166776" y="0"/>
                  </a:lnTo>
                  <a:lnTo>
                    <a:pt x="0" y="167678"/>
                  </a:lnTo>
                  <a:lnTo>
                    <a:pt x="25171" y="192722"/>
                  </a:lnTo>
                  <a:lnTo>
                    <a:pt x="191960" y="25044"/>
                  </a:lnTo>
                  <a:close/>
                </a:path>
                <a:path w="469900" h="469264">
                  <a:moveTo>
                    <a:pt x="469519" y="301129"/>
                  </a:moveTo>
                  <a:lnTo>
                    <a:pt x="444334" y="276072"/>
                  </a:lnTo>
                  <a:lnTo>
                    <a:pt x="277545" y="443763"/>
                  </a:lnTo>
                  <a:lnTo>
                    <a:pt x="302729" y="468807"/>
                  </a:lnTo>
                  <a:lnTo>
                    <a:pt x="469519" y="301129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61257" y="3935847"/>
              <a:ext cx="54610" cy="446405"/>
            </a:xfrm>
            <a:custGeom>
              <a:avLst/>
              <a:gdLst/>
              <a:ahLst/>
              <a:cxnLst/>
              <a:rect l="l" t="t" r="r" b="b"/>
              <a:pathLst>
                <a:path w="54609" h="446404">
                  <a:moveTo>
                    <a:pt x="2858" y="0"/>
                  </a:moveTo>
                  <a:lnTo>
                    <a:pt x="0" y="445550"/>
                  </a:lnTo>
                  <a:lnTo>
                    <a:pt x="51659" y="445885"/>
                  </a:lnTo>
                  <a:lnTo>
                    <a:pt x="54522" y="33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90227" y="3961588"/>
              <a:ext cx="279400" cy="393065"/>
            </a:xfrm>
            <a:custGeom>
              <a:avLst/>
              <a:gdLst/>
              <a:ahLst/>
              <a:cxnLst/>
              <a:rect l="l" t="t" r="r" b="b"/>
              <a:pathLst>
                <a:path w="279400" h="393064">
                  <a:moveTo>
                    <a:pt x="2509" y="0"/>
                  </a:moveTo>
                  <a:lnTo>
                    <a:pt x="0" y="390664"/>
                  </a:lnTo>
                  <a:lnTo>
                    <a:pt x="276454" y="392438"/>
                  </a:lnTo>
                  <a:lnTo>
                    <a:pt x="278964" y="1774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24380" y="3947245"/>
              <a:ext cx="239395" cy="428625"/>
            </a:xfrm>
            <a:custGeom>
              <a:avLst/>
              <a:gdLst/>
              <a:ahLst/>
              <a:cxnLst/>
              <a:rect l="l" t="t" r="r" b="b"/>
              <a:pathLst>
                <a:path w="239394" h="428625">
                  <a:moveTo>
                    <a:pt x="236728" y="393001"/>
                  </a:moveTo>
                  <a:lnTo>
                    <a:pt x="228" y="391477"/>
                  </a:lnTo>
                  <a:lnTo>
                    <a:pt x="0" y="426999"/>
                  </a:lnTo>
                  <a:lnTo>
                    <a:pt x="236499" y="428510"/>
                  </a:lnTo>
                  <a:lnTo>
                    <a:pt x="236728" y="393001"/>
                  </a:lnTo>
                  <a:close/>
                </a:path>
                <a:path w="239394" h="428625">
                  <a:moveTo>
                    <a:pt x="239242" y="1524"/>
                  </a:moveTo>
                  <a:lnTo>
                    <a:pt x="2743" y="0"/>
                  </a:lnTo>
                  <a:lnTo>
                    <a:pt x="2514" y="35521"/>
                  </a:lnTo>
                  <a:lnTo>
                    <a:pt x="239014" y="37033"/>
                  </a:lnTo>
                  <a:lnTo>
                    <a:pt x="239242" y="1524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52859" y="4822232"/>
              <a:ext cx="354330" cy="349885"/>
            </a:xfrm>
            <a:custGeom>
              <a:avLst/>
              <a:gdLst/>
              <a:ahLst/>
              <a:cxnLst/>
              <a:rect l="l" t="t" r="r" b="b"/>
              <a:pathLst>
                <a:path w="354330" h="349885">
                  <a:moveTo>
                    <a:pt x="317475" y="0"/>
                  </a:moveTo>
                  <a:lnTo>
                    <a:pt x="0" y="312623"/>
                  </a:lnTo>
                  <a:lnTo>
                    <a:pt x="36248" y="349434"/>
                  </a:lnTo>
                  <a:lnTo>
                    <a:pt x="353724" y="36809"/>
                  </a:lnTo>
                  <a:lnTo>
                    <a:pt x="317475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82096" y="4648265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278366" y="0"/>
                  </a:moveTo>
                  <a:lnTo>
                    <a:pt x="0" y="274115"/>
                  </a:lnTo>
                  <a:lnTo>
                    <a:pt x="193974" y="471103"/>
                  </a:lnTo>
                  <a:lnTo>
                    <a:pt x="472342" y="196988"/>
                  </a:lnTo>
                  <a:lnTo>
                    <a:pt x="278366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90650" y="4662496"/>
              <a:ext cx="470534" cy="468630"/>
            </a:xfrm>
            <a:custGeom>
              <a:avLst/>
              <a:gdLst/>
              <a:ahLst/>
              <a:cxnLst/>
              <a:rect l="l" t="t" r="r" b="b"/>
              <a:pathLst>
                <a:path w="470534" h="468629">
                  <a:moveTo>
                    <a:pt x="191249" y="443191"/>
                  </a:moveTo>
                  <a:lnTo>
                    <a:pt x="25311" y="274675"/>
                  </a:lnTo>
                  <a:lnTo>
                    <a:pt x="0" y="299605"/>
                  </a:lnTo>
                  <a:lnTo>
                    <a:pt x="165938" y="468122"/>
                  </a:lnTo>
                  <a:lnTo>
                    <a:pt x="191249" y="443191"/>
                  </a:lnTo>
                  <a:close/>
                </a:path>
                <a:path w="470534" h="468629">
                  <a:moveTo>
                    <a:pt x="470192" y="168516"/>
                  </a:moveTo>
                  <a:lnTo>
                    <a:pt x="304241" y="0"/>
                  </a:lnTo>
                  <a:lnTo>
                    <a:pt x="278942" y="24917"/>
                  </a:lnTo>
                  <a:lnTo>
                    <a:pt x="444881" y="193433"/>
                  </a:lnTo>
                  <a:lnTo>
                    <a:pt x="470192" y="168516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91559" y="3119680"/>
              <a:ext cx="353695" cy="349885"/>
            </a:xfrm>
            <a:custGeom>
              <a:avLst/>
              <a:gdLst/>
              <a:ahLst/>
              <a:cxnLst/>
              <a:rect l="l" t="t" r="r" b="b"/>
              <a:pathLst>
                <a:path w="353695" h="349885">
                  <a:moveTo>
                    <a:pt x="317361" y="0"/>
                  </a:moveTo>
                  <a:lnTo>
                    <a:pt x="0" y="312742"/>
                  </a:lnTo>
                  <a:lnTo>
                    <a:pt x="36262" y="349538"/>
                  </a:lnTo>
                  <a:lnTo>
                    <a:pt x="353623" y="36799"/>
                  </a:lnTo>
                  <a:lnTo>
                    <a:pt x="317361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3708" y="3171978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278265" y="0"/>
                  </a:moveTo>
                  <a:lnTo>
                    <a:pt x="0" y="274212"/>
                  </a:lnTo>
                  <a:lnTo>
                    <a:pt x="194047" y="471128"/>
                  </a:lnTo>
                  <a:lnTo>
                    <a:pt x="472312" y="196916"/>
                  </a:lnTo>
                  <a:lnTo>
                    <a:pt x="278265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37301" y="3160734"/>
              <a:ext cx="470534" cy="468630"/>
            </a:xfrm>
            <a:custGeom>
              <a:avLst/>
              <a:gdLst/>
              <a:ahLst/>
              <a:cxnLst/>
              <a:rect l="l" t="t" r="r" b="b"/>
              <a:pathLst>
                <a:path w="470534" h="468629">
                  <a:moveTo>
                    <a:pt x="191300" y="443242"/>
                  </a:moveTo>
                  <a:lnTo>
                    <a:pt x="25298" y="274777"/>
                  </a:lnTo>
                  <a:lnTo>
                    <a:pt x="0" y="299707"/>
                  </a:lnTo>
                  <a:lnTo>
                    <a:pt x="166001" y="468172"/>
                  </a:lnTo>
                  <a:lnTo>
                    <a:pt x="191300" y="443242"/>
                  </a:lnTo>
                  <a:close/>
                </a:path>
                <a:path w="470534" h="468629">
                  <a:moveTo>
                    <a:pt x="470141" y="168452"/>
                  </a:moveTo>
                  <a:lnTo>
                    <a:pt x="304139" y="0"/>
                  </a:lnTo>
                  <a:lnTo>
                    <a:pt x="278841" y="24930"/>
                  </a:lnTo>
                  <a:lnTo>
                    <a:pt x="444842" y="193382"/>
                  </a:lnTo>
                  <a:lnTo>
                    <a:pt x="470141" y="168452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81596" y="3929745"/>
              <a:ext cx="56515" cy="446405"/>
            </a:xfrm>
            <a:custGeom>
              <a:avLst/>
              <a:gdLst/>
              <a:ahLst/>
              <a:cxnLst/>
              <a:rect l="l" t="t" r="r" b="b"/>
              <a:pathLst>
                <a:path w="56515" h="446404">
                  <a:moveTo>
                    <a:pt x="51659" y="0"/>
                  </a:moveTo>
                  <a:lnTo>
                    <a:pt x="0" y="558"/>
                  </a:lnTo>
                  <a:lnTo>
                    <a:pt x="4817" y="446093"/>
                  </a:lnTo>
                  <a:lnTo>
                    <a:pt x="56476" y="445536"/>
                  </a:lnTo>
                  <a:lnTo>
                    <a:pt x="51659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28303" y="3954222"/>
              <a:ext cx="280670" cy="393700"/>
            </a:xfrm>
            <a:custGeom>
              <a:avLst/>
              <a:gdLst/>
              <a:ahLst/>
              <a:cxnLst/>
              <a:rect l="l" t="t" r="r" b="b"/>
              <a:pathLst>
                <a:path w="280670" h="393700">
                  <a:moveTo>
                    <a:pt x="276443" y="0"/>
                  </a:moveTo>
                  <a:lnTo>
                    <a:pt x="0" y="2988"/>
                  </a:lnTo>
                  <a:lnTo>
                    <a:pt x="4218" y="393637"/>
                  </a:lnTo>
                  <a:lnTo>
                    <a:pt x="280666" y="390650"/>
                  </a:lnTo>
                  <a:lnTo>
                    <a:pt x="276443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33720" y="3932831"/>
              <a:ext cx="241300" cy="429895"/>
            </a:xfrm>
            <a:custGeom>
              <a:avLst/>
              <a:gdLst/>
              <a:ahLst/>
              <a:cxnLst/>
              <a:rect l="l" t="t" r="r" b="b"/>
              <a:pathLst>
                <a:path w="241300" h="429895">
                  <a:moveTo>
                    <a:pt x="236867" y="35509"/>
                  </a:moveTo>
                  <a:lnTo>
                    <a:pt x="236486" y="0"/>
                  </a:lnTo>
                  <a:lnTo>
                    <a:pt x="0" y="2552"/>
                  </a:lnTo>
                  <a:lnTo>
                    <a:pt x="381" y="38074"/>
                  </a:lnTo>
                  <a:lnTo>
                    <a:pt x="236867" y="35509"/>
                  </a:lnTo>
                  <a:close/>
                </a:path>
                <a:path w="241300" h="429895">
                  <a:moveTo>
                    <a:pt x="241096" y="426974"/>
                  </a:moveTo>
                  <a:lnTo>
                    <a:pt x="240715" y="391464"/>
                  </a:lnTo>
                  <a:lnTo>
                    <a:pt x="4229" y="394017"/>
                  </a:lnTo>
                  <a:lnTo>
                    <a:pt x="4610" y="429526"/>
                  </a:lnTo>
                  <a:lnTo>
                    <a:pt x="241096" y="426974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70838" y="4795974"/>
              <a:ext cx="348615" cy="354965"/>
            </a:xfrm>
            <a:custGeom>
              <a:avLst/>
              <a:gdLst/>
              <a:ahLst/>
              <a:cxnLst/>
              <a:rect l="l" t="t" r="r" b="b"/>
              <a:pathLst>
                <a:path w="348615" h="354964">
                  <a:moveTo>
                    <a:pt x="36931" y="0"/>
                  </a:moveTo>
                  <a:lnTo>
                    <a:pt x="0" y="36128"/>
                  </a:lnTo>
                  <a:lnTo>
                    <a:pt x="311586" y="354624"/>
                  </a:lnTo>
                  <a:lnTo>
                    <a:pt x="348519" y="318495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23182" y="4625906"/>
              <a:ext cx="471170" cy="473075"/>
            </a:xfrm>
            <a:custGeom>
              <a:avLst/>
              <a:gdLst/>
              <a:ahLst/>
              <a:cxnLst/>
              <a:rect l="l" t="t" r="r" b="b"/>
              <a:pathLst>
                <a:path w="471170" h="473075">
                  <a:moveTo>
                    <a:pt x="197618" y="0"/>
                  </a:moveTo>
                  <a:lnTo>
                    <a:pt x="0" y="193334"/>
                  </a:lnTo>
                  <a:lnTo>
                    <a:pt x="273199" y="472593"/>
                  </a:lnTo>
                  <a:lnTo>
                    <a:pt x="470822" y="279259"/>
                  </a:lnTo>
                  <a:lnTo>
                    <a:pt x="197618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12003" y="4634341"/>
              <a:ext cx="467995" cy="471170"/>
            </a:xfrm>
            <a:custGeom>
              <a:avLst/>
              <a:gdLst/>
              <a:ahLst/>
              <a:cxnLst/>
              <a:rect l="l" t="t" r="r" b="b"/>
              <a:pathLst>
                <a:path w="467995" h="471170">
                  <a:moveTo>
                    <a:pt x="193890" y="25387"/>
                  </a:moveTo>
                  <a:lnTo>
                    <a:pt x="169049" y="0"/>
                  </a:lnTo>
                  <a:lnTo>
                    <a:pt x="0" y="165392"/>
                  </a:lnTo>
                  <a:lnTo>
                    <a:pt x="24828" y="190779"/>
                  </a:lnTo>
                  <a:lnTo>
                    <a:pt x="193890" y="25387"/>
                  </a:lnTo>
                  <a:close/>
                </a:path>
                <a:path w="467995" h="471170">
                  <a:moveTo>
                    <a:pt x="467652" y="305219"/>
                  </a:moveTo>
                  <a:lnTo>
                    <a:pt x="442823" y="279831"/>
                  </a:lnTo>
                  <a:lnTo>
                    <a:pt x="273761" y="445223"/>
                  </a:lnTo>
                  <a:lnTo>
                    <a:pt x="298602" y="470611"/>
                  </a:lnTo>
                  <a:lnTo>
                    <a:pt x="467652" y="305219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82025" y="5319590"/>
              <a:ext cx="445770" cy="52069"/>
            </a:xfrm>
            <a:custGeom>
              <a:avLst/>
              <a:gdLst/>
              <a:ahLst/>
              <a:cxnLst/>
              <a:rect l="l" t="t" r="r" b="b"/>
              <a:pathLst>
                <a:path w="445769" h="52070">
                  <a:moveTo>
                    <a:pt x="445564" y="0"/>
                  </a:moveTo>
                  <a:lnTo>
                    <a:pt x="0" y="0"/>
                  </a:lnTo>
                  <a:lnTo>
                    <a:pt x="0" y="51663"/>
                  </a:lnTo>
                  <a:lnTo>
                    <a:pt x="445564" y="51663"/>
                  </a:lnTo>
                  <a:lnTo>
                    <a:pt x="445564" y="0"/>
                  </a:lnTo>
                  <a:close/>
                </a:path>
              </a:pathLst>
            </a:custGeom>
            <a:solidFill>
              <a:srgbClr val="8E6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09507" y="5048380"/>
              <a:ext cx="391160" cy="276860"/>
            </a:xfrm>
            <a:custGeom>
              <a:avLst/>
              <a:gdLst/>
              <a:ahLst/>
              <a:cxnLst/>
              <a:rect l="l" t="t" r="r" b="b"/>
              <a:pathLst>
                <a:path w="391159" h="276860">
                  <a:moveTo>
                    <a:pt x="390672" y="0"/>
                  </a:moveTo>
                  <a:lnTo>
                    <a:pt x="0" y="0"/>
                  </a:lnTo>
                  <a:lnTo>
                    <a:pt x="0" y="276462"/>
                  </a:lnTo>
                  <a:lnTo>
                    <a:pt x="390672" y="276462"/>
                  </a:lnTo>
                  <a:lnTo>
                    <a:pt x="390672" y="0"/>
                  </a:lnTo>
                  <a:close/>
                </a:path>
              </a:pathLst>
            </a:custGeom>
            <a:solidFill>
              <a:srgbClr val="A27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94945" y="5082689"/>
              <a:ext cx="427355" cy="236854"/>
            </a:xfrm>
            <a:custGeom>
              <a:avLst/>
              <a:gdLst/>
              <a:ahLst/>
              <a:cxnLst/>
              <a:rect l="l" t="t" r="r" b="b"/>
              <a:pathLst>
                <a:path w="427355" h="236854">
                  <a:moveTo>
                    <a:pt x="35509" y="0"/>
                  </a:moveTo>
                  <a:lnTo>
                    <a:pt x="0" y="0"/>
                  </a:lnTo>
                  <a:lnTo>
                    <a:pt x="0" y="236499"/>
                  </a:lnTo>
                  <a:lnTo>
                    <a:pt x="35509" y="236499"/>
                  </a:lnTo>
                  <a:lnTo>
                    <a:pt x="35509" y="0"/>
                  </a:lnTo>
                  <a:close/>
                </a:path>
                <a:path w="427355" h="236854">
                  <a:moveTo>
                    <a:pt x="426999" y="0"/>
                  </a:moveTo>
                  <a:lnTo>
                    <a:pt x="391477" y="0"/>
                  </a:lnTo>
                  <a:lnTo>
                    <a:pt x="391477" y="236499"/>
                  </a:lnTo>
                  <a:lnTo>
                    <a:pt x="426999" y="236499"/>
                  </a:lnTo>
                  <a:lnTo>
                    <a:pt x="426999" y="0"/>
                  </a:lnTo>
                  <a:close/>
                </a:path>
              </a:pathLst>
            </a:custGeom>
            <a:solidFill>
              <a:srgbClr val="8C6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19578" y="1257840"/>
              <a:ext cx="1016852" cy="1322805"/>
            </a:xfrm>
            <a:prstGeom prst="rect">
              <a:avLst/>
            </a:prstGeom>
          </p:spPr>
        </p:pic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2851" y="2427598"/>
              <a:ext cx="1507492" cy="775087"/>
            </a:xfrm>
            <a:prstGeom prst="rect">
              <a:avLst/>
            </a:prstGeom>
          </p:spPr>
        </p:pic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82851" y="2427598"/>
              <a:ext cx="1507490" cy="775335"/>
            </a:xfrm>
            <a:custGeom>
              <a:avLst/>
              <a:gdLst/>
              <a:ahLst/>
              <a:cxnLst/>
              <a:rect l="l" t="t" r="r" b="b"/>
              <a:pathLst>
                <a:path w="1507490" h="775335">
                  <a:moveTo>
                    <a:pt x="0" y="0"/>
                  </a:moveTo>
                  <a:lnTo>
                    <a:pt x="1507492" y="0"/>
                  </a:lnTo>
                  <a:lnTo>
                    <a:pt x="1507492" y="775087"/>
                  </a:lnTo>
                  <a:lnTo>
                    <a:pt x="0" y="7750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90344" y="2427598"/>
              <a:ext cx="611527" cy="775087"/>
            </a:xfrm>
            <a:prstGeom prst="rect">
              <a:avLst/>
            </a:prstGeom>
          </p:spPr>
        </p:pic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90344" y="2427598"/>
              <a:ext cx="612140" cy="775335"/>
            </a:xfrm>
            <a:custGeom>
              <a:avLst/>
              <a:gdLst/>
              <a:ahLst/>
              <a:cxnLst/>
              <a:rect l="l" t="t" r="r" b="b"/>
              <a:pathLst>
                <a:path w="612140" h="775335">
                  <a:moveTo>
                    <a:pt x="611527" y="0"/>
                  </a:moveTo>
                  <a:lnTo>
                    <a:pt x="0" y="0"/>
                  </a:lnTo>
                  <a:lnTo>
                    <a:pt x="0" y="775087"/>
                  </a:lnTo>
                  <a:lnTo>
                    <a:pt x="611527" y="775087"/>
                  </a:lnTo>
                  <a:lnTo>
                    <a:pt x="611527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20831" y="2388052"/>
              <a:ext cx="2117090" cy="823594"/>
            </a:xfrm>
            <a:custGeom>
              <a:avLst/>
              <a:gdLst/>
              <a:ahLst/>
              <a:cxnLst/>
              <a:rect l="l" t="t" r="r" b="b"/>
              <a:pathLst>
                <a:path w="2117090" h="823594">
                  <a:moveTo>
                    <a:pt x="2014077" y="0"/>
                  </a:moveTo>
                  <a:lnTo>
                    <a:pt x="1961334" y="15264"/>
                  </a:lnTo>
                  <a:lnTo>
                    <a:pt x="1996232" y="36950"/>
                  </a:lnTo>
                  <a:lnTo>
                    <a:pt x="2031907" y="64308"/>
                  </a:lnTo>
                  <a:lnTo>
                    <a:pt x="2043272" y="88228"/>
                  </a:lnTo>
                  <a:lnTo>
                    <a:pt x="2035581" y="112816"/>
                  </a:lnTo>
                  <a:lnTo>
                    <a:pt x="2014087" y="142177"/>
                  </a:lnTo>
                  <a:lnTo>
                    <a:pt x="2004231" y="121319"/>
                  </a:lnTo>
                  <a:lnTo>
                    <a:pt x="2002791" y="108413"/>
                  </a:lnTo>
                  <a:lnTo>
                    <a:pt x="2003810" y="105407"/>
                  </a:lnTo>
                  <a:lnTo>
                    <a:pt x="2009694" y="102176"/>
                  </a:lnTo>
                  <a:lnTo>
                    <a:pt x="2022850" y="88596"/>
                  </a:lnTo>
                  <a:lnTo>
                    <a:pt x="2010290" y="100088"/>
                  </a:lnTo>
                  <a:lnTo>
                    <a:pt x="1999816" y="106521"/>
                  </a:lnTo>
                  <a:lnTo>
                    <a:pt x="1985998" y="110759"/>
                  </a:lnTo>
                  <a:lnTo>
                    <a:pt x="1963404" y="115663"/>
                  </a:lnTo>
                  <a:lnTo>
                    <a:pt x="1923181" y="57002"/>
                  </a:lnTo>
                  <a:lnTo>
                    <a:pt x="1924405" y="56718"/>
                  </a:lnTo>
                  <a:lnTo>
                    <a:pt x="1920424" y="55547"/>
                  </a:lnTo>
                  <a:lnTo>
                    <a:pt x="1919566" y="54316"/>
                  </a:lnTo>
                  <a:lnTo>
                    <a:pt x="1877448" y="71750"/>
                  </a:lnTo>
                  <a:lnTo>
                    <a:pt x="1846956" y="95730"/>
                  </a:lnTo>
                  <a:lnTo>
                    <a:pt x="1820866" y="123451"/>
                  </a:lnTo>
                  <a:lnTo>
                    <a:pt x="1791958" y="152112"/>
                  </a:lnTo>
                  <a:lnTo>
                    <a:pt x="1753008" y="178908"/>
                  </a:lnTo>
                  <a:lnTo>
                    <a:pt x="1709809" y="197532"/>
                  </a:lnTo>
                  <a:lnTo>
                    <a:pt x="1649599" y="219119"/>
                  </a:lnTo>
                  <a:lnTo>
                    <a:pt x="1539248" y="256428"/>
                  </a:lnTo>
                  <a:lnTo>
                    <a:pt x="1491265" y="270144"/>
                  </a:lnTo>
                  <a:lnTo>
                    <a:pt x="1445356" y="277000"/>
                  </a:lnTo>
                  <a:lnTo>
                    <a:pt x="1401047" y="278069"/>
                  </a:lnTo>
                  <a:lnTo>
                    <a:pt x="1357861" y="274421"/>
                  </a:lnTo>
                  <a:lnTo>
                    <a:pt x="1315324" y="267128"/>
                  </a:lnTo>
                  <a:lnTo>
                    <a:pt x="1272959" y="257262"/>
                  </a:lnTo>
                  <a:lnTo>
                    <a:pt x="1186846" y="234095"/>
                  </a:lnTo>
                  <a:lnTo>
                    <a:pt x="1142147" y="222937"/>
                  </a:lnTo>
                  <a:lnTo>
                    <a:pt x="1095718" y="213492"/>
                  </a:lnTo>
                  <a:lnTo>
                    <a:pt x="1047085" y="206830"/>
                  </a:lnTo>
                  <a:lnTo>
                    <a:pt x="1000170" y="203174"/>
                  </a:lnTo>
                  <a:lnTo>
                    <a:pt x="952890" y="201079"/>
                  </a:lnTo>
                  <a:lnTo>
                    <a:pt x="905349" y="200071"/>
                  </a:lnTo>
                  <a:lnTo>
                    <a:pt x="809900" y="199421"/>
                  </a:lnTo>
                  <a:lnTo>
                    <a:pt x="762199" y="198831"/>
                  </a:lnTo>
                  <a:lnTo>
                    <a:pt x="712909" y="196024"/>
                  </a:lnTo>
                  <a:lnTo>
                    <a:pt x="665860" y="190615"/>
                  </a:lnTo>
                  <a:lnTo>
                    <a:pt x="620128" y="184187"/>
                  </a:lnTo>
                  <a:lnTo>
                    <a:pt x="574788" y="178322"/>
                  </a:lnTo>
                  <a:lnTo>
                    <a:pt x="528915" y="174603"/>
                  </a:lnTo>
                  <a:lnTo>
                    <a:pt x="481586" y="174614"/>
                  </a:lnTo>
                  <a:lnTo>
                    <a:pt x="427017" y="178599"/>
                  </a:lnTo>
                  <a:lnTo>
                    <a:pt x="374174" y="183213"/>
                  </a:lnTo>
                  <a:lnTo>
                    <a:pt x="322015" y="185755"/>
                  </a:lnTo>
                  <a:lnTo>
                    <a:pt x="269500" y="183526"/>
                  </a:lnTo>
                  <a:lnTo>
                    <a:pt x="215586" y="173826"/>
                  </a:lnTo>
                  <a:lnTo>
                    <a:pt x="171298" y="159001"/>
                  </a:lnTo>
                  <a:lnTo>
                    <a:pt x="131437" y="142886"/>
                  </a:lnTo>
                  <a:lnTo>
                    <a:pt x="95189" y="131418"/>
                  </a:lnTo>
                  <a:lnTo>
                    <a:pt x="61742" y="130537"/>
                  </a:lnTo>
                  <a:lnTo>
                    <a:pt x="30283" y="146181"/>
                  </a:lnTo>
                  <a:lnTo>
                    <a:pt x="0" y="184290"/>
                  </a:lnTo>
                  <a:lnTo>
                    <a:pt x="28398" y="203758"/>
                  </a:lnTo>
                  <a:lnTo>
                    <a:pt x="57357" y="213340"/>
                  </a:lnTo>
                  <a:lnTo>
                    <a:pt x="88649" y="218020"/>
                  </a:lnTo>
                  <a:lnTo>
                    <a:pt x="124048" y="222782"/>
                  </a:lnTo>
                  <a:lnTo>
                    <a:pt x="162739" y="232898"/>
                  </a:lnTo>
                  <a:lnTo>
                    <a:pt x="191624" y="244872"/>
                  </a:lnTo>
                  <a:lnTo>
                    <a:pt x="217514" y="254531"/>
                  </a:lnTo>
                  <a:lnTo>
                    <a:pt x="247223" y="257702"/>
                  </a:lnTo>
                  <a:lnTo>
                    <a:pt x="278343" y="258179"/>
                  </a:lnTo>
                  <a:lnTo>
                    <a:pt x="322044" y="261377"/>
                  </a:lnTo>
                  <a:lnTo>
                    <a:pt x="375547" y="266839"/>
                  </a:lnTo>
                  <a:lnTo>
                    <a:pt x="436077" y="274107"/>
                  </a:lnTo>
                  <a:lnTo>
                    <a:pt x="500855" y="282725"/>
                  </a:lnTo>
                  <a:lnTo>
                    <a:pt x="567105" y="292236"/>
                  </a:lnTo>
                  <a:lnTo>
                    <a:pt x="632049" y="302183"/>
                  </a:lnTo>
                  <a:lnTo>
                    <a:pt x="692910" y="312108"/>
                  </a:lnTo>
                  <a:lnTo>
                    <a:pt x="746910" y="321556"/>
                  </a:lnTo>
                  <a:lnTo>
                    <a:pt x="791274" y="330069"/>
                  </a:lnTo>
                  <a:lnTo>
                    <a:pt x="856477" y="345964"/>
                  </a:lnTo>
                  <a:lnTo>
                    <a:pt x="953819" y="374018"/>
                  </a:lnTo>
                  <a:lnTo>
                    <a:pt x="1022814" y="393016"/>
                  </a:lnTo>
                  <a:lnTo>
                    <a:pt x="1050848" y="401515"/>
                  </a:lnTo>
                  <a:lnTo>
                    <a:pt x="1058484" y="411367"/>
                  </a:lnTo>
                  <a:lnTo>
                    <a:pt x="1066288" y="434426"/>
                  </a:lnTo>
                  <a:lnTo>
                    <a:pt x="1041555" y="441666"/>
                  </a:lnTo>
                  <a:lnTo>
                    <a:pt x="962556" y="462160"/>
                  </a:lnTo>
                  <a:lnTo>
                    <a:pt x="911226" y="474692"/>
                  </a:lnTo>
                  <a:lnTo>
                    <a:pt x="853967" y="488263"/>
                  </a:lnTo>
                  <a:lnTo>
                    <a:pt x="792247" y="502514"/>
                  </a:lnTo>
                  <a:lnTo>
                    <a:pt x="727536" y="517082"/>
                  </a:lnTo>
                  <a:lnTo>
                    <a:pt x="661300" y="531606"/>
                  </a:lnTo>
                  <a:lnTo>
                    <a:pt x="595008" y="545723"/>
                  </a:lnTo>
                  <a:lnTo>
                    <a:pt x="530130" y="559073"/>
                  </a:lnTo>
                  <a:lnTo>
                    <a:pt x="468133" y="571294"/>
                  </a:lnTo>
                  <a:lnTo>
                    <a:pt x="410485" y="582024"/>
                  </a:lnTo>
                  <a:lnTo>
                    <a:pt x="358655" y="590901"/>
                  </a:lnTo>
                  <a:lnTo>
                    <a:pt x="314111" y="597564"/>
                  </a:lnTo>
                  <a:lnTo>
                    <a:pt x="252756" y="602801"/>
                  </a:lnTo>
                  <a:lnTo>
                    <a:pt x="218414" y="609185"/>
                  </a:lnTo>
                  <a:lnTo>
                    <a:pt x="159323" y="625358"/>
                  </a:lnTo>
                  <a:lnTo>
                    <a:pt x="92333" y="645778"/>
                  </a:lnTo>
                  <a:lnTo>
                    <a:pt x="34298" y="664906"/>
                  </a:lnTo>
                  <a:lnTo>
                    <a:pt x="2070" y="677199"/>
                  </a:lnTo>
                  <a:lnTo>
                    <a:pt x="27299" y="719929"/>
                  </a:lnTo>
                  <a:lnTo>
                    <a:pt x="56516" y="738266"/>
                  </a:lnTo>
                  <a:lnTo>
                    <a:pt x="89065" y="738404"/>
                  </a:lnTo>
                  <a:lnTo>
                    <a:pt x="124291" y="726535"/>
                  </a:lnTo>
                  <a:lnTo>
                    <a:pt x="161538" y="708853"/>
                  </a:lnTo>
                  <a:lnTo>
                    <a:pt x="200153" y="691553"/>
                  </a:lnTo>
                  <a:lnTo>
                    <a:pt x="249938" y="677047"/>
                  </a:lnTo>
                  <a:lnTo>
                    <a:pt x="299234" y="670514"/>
                  </a:lnTo>
                  <a:lnTo>
                    <a:pt x="348473" y="669479"/>
                  </a:lnTo>
                  <a:lnTo>
                    <a:pt x="398088" y="671465"/>
                  </a:lnTo>
                  <a:lnTo>
                    <a:pt x="448511" y="674000"/>
                  </a:lnTo>
                  <a:lnTo>
                    <a:pt x="500176" y="674607"/>
                  </a:lnTo>
                  <a:lnTo>
                    <a:pt x="556378" y="669775"/>
                  </a:lnTo>
                  <a:lnTo>
                    <a:pt x="608238" y="660130"/>
                  </a:lnTo>
                  <a:lnTo>
                    <a:pt x="658835" y="648938"/>
                  </a:lnTo>
                  <a:lnTo>
                    <a:pt x="711244" y="639464"/>
                  </a:lnTo>
                  <a:lnTo>
                    <a:pt x="768543" y="634974"/>
                  </a:lnTo>
                  <a:lnTo>
                    <a:pt x="822807" y="634807"/>
                  </a:lnTo>
                  <a:lnTo>
                    <a:pt x="927648" y="636246"/>
                  </a:lnTo>
                  <a:lnTo>
                    <a:pt x="979919" y="636396"/>
                  </a:lnTo>
                  <a:lnTo>
                    <a:pt x="1033220" y="635199"/>
                  </a:lnTo>
                  <a:lnTo>
                    <a:pt x="1088398" y="631925"/>
                  </a:lnTo>
                  <a:lnTo>
                    <a:pt x="1142468" y="626077"/>
                  </a:lnTo>
                  <a:lnTo>
                    <a:pt x="1188358" y="618501"/>
                  </a:lnTo>
                  <a:lnTo>
                    <a:pt x="1227664" y="609926"/>
                  </a:lnTo>
                  <a:lnTo>
                    <a:pt x="1292914" y="592703"/>
                  </a:lnTo>
                  <a:lnTo>
                    <a:pt x="1322052" y="585514"/>
                  </a:lnTo>
                  <a:lnTo>
                    <a:pt x="1350996" y="580248"/>
                  </a:lnTo>
                  <a:lnTo>
                    <a:pt x="1381340" y="577634"/>
                  </a:lnTo>
                  <a:lnTo>
                    <a:pt x="1414684" y="578402"/>
                  </a:lnTo>
                  <a:lnTo>
                    <a:pt x="1452623" y="583284"/>
                  </a:lnTo>
                  <a:lnTo>
                    <a:pt x="1496755" y="593008"/>
                  </a:lnTo>
                  <a:lnTo>
                    <a:pt x="1548677" y="608305"/>
                  </a:lnTo>
                  <a:lnTo>
                    <a:pt x="1609985" y="629906"/>
                  </a:lnTo>
                  <a:lnTo>
                    <a:pt x="1666380" y="648465"/>
                  </a:lnTo>
                  <a:lnTo>
                    <a:pt x="1710153" y="659805"/>
                  </a:lnTo>
                  <a:lnTo>
                    <a:pt x="1748800" y="670910"/>
                  </a:lnTo>
                  <a:lnTo>
                    <a:pt x="1789814" y="688762"/>
                  </a:lnTo>
                  <a:lnTo>
                    <a:pt x="1840691" y="720345"/>
                  </a:lnTo>
                  <a:lnTo>
                    <a:pt x="1876417" y="746285"/>
                  </a:lnTo>
                  <a:lnTo>
                    <a:pt x="1918152" y="775234"/>
                  </a:lnTo>
                  <a:lnTo>
                    <a:pt x="1964423" y="801511"/>
                  </a:lnTo>
                  <a:lnTo>
                    <a:pt x="2013753" y="819434"/>
                  </a:lnTo>
                  <a:lnTo>
                    <a:pt x="2064668" y="823323"/>
                  </a:lnTo>
                  <a:lnTo>
                    <a:pt x="2082211" y="770711"/>
                  </a:lnTo>
                  <a:lnTo>
                    <a:pt x="2088683" y="719697"/>
                  </a:lnTo>
                  <a:lnTo>
                    <a:pt x="2087931" y="670228"/>
                  </a:lnTo>
                  <a:lnTo>
                    <a:pt x="2083801" y="622251"/>
                  </a:lnTo>
                  <a:lnTo>
                    <a:pt x="2080142" y="575715"/>
                  </a:lnTo>
                  <a:lnTo>
                    <a:pt x="2080800" y="530567"/>
                  </a:lnTo>
                  <a:lnTo>
                    <a:pt x="2089623" y="486755"/>
                  </a:lnTo>
                  <a:lnTo>
                    <a:pt x="2102429" y="458946"/>
                  </a:lnTo>
                  <a:lnTo>
                    <a:pt x="2112028" y="449939"/>
                  </a:lnTo>
                  <a:lnTo>
                    <a:pt x="2116623" y="445302"/>
                  </a:lnTo>
                  <a:lnTo>
                    <a:pt x="2114418" y="430603"/>
                  </a:lnTo>
                  <a:lnTo>
                    <a:pt x="2103616" y="391410"/>
                  </a:lnTo>
                  <a:lnTo>
                    <a:pt x="2089447" y="344832"/>
                  </a:lnTo>
                  <a:lnTo>
                    <a:pt x="2078880" y="312908"/>
                  </a:lnTo>
                  <a:lnTo>
                    <a:pt x="2071418" y="283919"/>
                  </a:lnTo>
                  <a:lnTo>
                    <a:pt x="2066565" y="246147"/>
                  </a:lnTo>
                  <a:lnTo>
                    <a:pt x="2061362" y="131102"/>
                  </a:lnTo>
                  <a:lnTo>
                    <a:pt x="2054632" y="80437"/>
                  </a:lnTo>
                  <a:lnTo>
                    <a:pt x="2040061" y="36523"/>
                  </a:lnTo>
                  <a:lnTo>
                    <a:pt x="2014077" y="0"/>
                  </a:lnTo>
                  <a:close/>
                </a:path>
              </a:pathLst>
            </a:custGeom>
            <a:solidFill>
              <a:srgbClr val="BF8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37489" y="2880053"/>
              <a:ext cx="199693" cy="212051"/>
            </a:xfrm>
            <a:prstGeom prst="rect">
              <a:avLst/>
            </a:prstGeom>
          </p:spPr>
        </p:pic>
        <p:pic>
          <p:nvPicPr>
            <p:cNvPr id="50" name="object 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4779" y="2398118"/>
              <a:ext cx="229324" cy="353317"/>
            </a:xfrm>
            <a:prstGeom prst="rect">
              <a:avLst/>
            </a:prstGeom>
          </p:spPr>
        </p:pic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15691" y="2564398"/>
              <a:ext cx="438784" cy="481965"/>
            </a:xfrm>
            <a:custGeom>
              <a:avLst/>
              <a:gdLst/>
              <a:ahLst/>
              <a:cxnLst/>
              <a:rect l="l" t="t" r="r" b="b"/>
              <a:pathLst>
                <a:path w="438784" h="481964">
                  <a:moveTo>
                    <a:pt x="44599" y="0"/>
                  </a:moveTo>
                  <a:lnTo>
                    <a:pt x="6904" y="210096"/>
                  </a:lnTo>
                  <a:lnTo>
                    <a:pt x="47091" y="245375"/>
                  </a:lnTo>
                  <a:lnTo>
                    <a:pt x="0" y="274626"/>
                  </a:lnTo>
                  <a:lnTo>
                    <a:pt x="7825" y="481780"/>
                  </a:lnTo>
                  <a:lnTo>
                    <a:pt x="429684" y="439912"/>
                  </a:lnTo>
                  <a:lnTo>
                    <a:pt x="438284" y="88182"/>
                  </a:lnTo>
                  <a:lnTo>
                    <a:pt x="373258" y="72839"/>
                  </a:lnTo>
                  <a:lnTo>
                    <a:pt x="238319" y="42700"/>
                  </a:lnTo>
                  <a:lnTo>
                    <a:pt x="4459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43018" y="2625504"/>
              <a:ext cx="501015" cy="390525"/>
            </a:xfrm>
            <a:custGeom>
              <a:avLst/>
              <a:gdLst/>
              <a:ahLst/>
              <a:cxnLst/>
              <a:rect l="l" t="t" r="r" b="b"/>
              <a:pathLst>
                <a:path w="501015" h="390525">
                  <a:moveTo>
                    <a:pt x="294976" y="0"/>
                  </a:moveTo>
                  <a:lnTo>
                    <a:pt x="9827" y="22269"/>
                  </a:lnTo>
                  <a:lnTo>
                    <a:pt x="0" y="376379"/>
                  </a:lnTo>
                  <a:lnTo>
                    <a:pt x="289425" y="390071"/>
                  </a:lnTo>
                  <a:lnTo>
                    <a:pt x="323673" y="361777"/>
                  </a:lnTo>
                  <a:lnTo>
                    <a:pt x="362414" y="339717"/>
                  </a:lnTo>
                  <a:lnTo>
                    <a:pt x="405150" y="323727"/>
                  </a:lnTo>
                  <a:lnTo>
                    <a:pt x="451380" y="313643"/>
                  </a:lnTo>
                  <a:lnTo>
                    <a:pt x="500604" y="309302"/>
                  </a:lnTo>
                  <a:lnTo>
                    <a:pt x="500086" y="299720"/>
                  </a:lnTo>
                  <a:lnTo>
                    <a:pt x="497481" y="280534"/>
                  </a:lnTo>
                  <a:lnTo>
                    <a:pt x="496964" y="270950"/>
                  </a:lnTo>
                  <a:lnTo>
                    <a:pt x="407253" y="183509"/>
                  </a:lnTo>
                  <a:lnTo>
                    <a:pt x="494527" y="105764"/>
                  </a:lnTo>
                  <a:lnTo>
                    <a:pt x="497433" y="69902"/>
                  </a:lnTo>
                  <a:lnTo>
                    <a:pt x="440254" y="59658"/>
                  </a:lnTo>
                  <a:lnTo>
                    <a:pt x="387088" y="44993"/>
                  </a:lnTo>
                  <a:lnTo>
                    <a:pt x="338480" y="25307"/>
                  </a:lnTo>
                  <a:lnTo>
                    <a:pt x="294976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0306" y="5675407"/>
              <a:ext cx="1425718" cy="693618"/>
            </a:xfrm>
            <a:prstGeom prst="rect">
              <a:avLst/>
            </a:prstGeom>
          </p:spPr>
        </p:pic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0306" y="6377694"/>
              <a:ext cx="1425718" cy="693619"/>
            </a:xfrm>
            <a:prstGeom prst="rect">
              <a:avLst/>
            </a:prstGeom>
          </p:spPr>
        </p:pic>
        <p:pic>
          <p:nvPicPr>
            <p:cNvPr id="55" name="object 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0306" y="7079515"/>
              <a:ext cx="1425718" cy="693618"/>
            </a:xfrm>
            <a:prstGeom prst="rect">
              <a:avLst/>
            </a:prstGeom>
          </p:spPr>
        </p:pic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888" y="5675407"/>
              <a:ext cx="1425718" cy="693618"/>
            </a:xfrm>
            <a:prstGeom prst="rect">
              <a:avLst/>
            </a:prstGeom>
          </p:spPr>
        </p:pic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888" y="6377694"/>
              <a:ext cx="1425718" cy="693619"/>
            </a:xfrm>
            <a:prstGeom prst="rect">
              <a:avLst/>
            </a:prstGeom>
          </p:spPr>
        </p:pic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44888" y="7079515"/>
              <a:ext cx="1425718" cy="693618"/>
            </a:xfrm>
            <a:prstGeom prst="rect">
              <a:avLst/>
            </a:prstGeom>
          </p:spPr>
        </p:pic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734" y="8077503"/>
              <a:ext cx="6519545" cy="2296795"/>
            </a:xfrm>
            <a:custGeom>
              <a:avLst/>
              <a:gdLst/>
              <a:ahLst/>
              <a:cxnLst/>
              <a:rect l="l" t="t" r="r" b="b"/>
              <a:pathLst>
                <a:path w="6519545" h="2296795">
                  <a:moveTo>
                    <a:pt x="274708" y="5187"/>
                  </a:moveTo>
                  <a:lnTo>
                    <a:pt x="943329" y="5187"/>
                  </a:lnTo>
                  <a:lnTo>
                    <a:pt x="964458" y="9481"/>
                  </a:lnTo>
                  <a:lnTo>
                    <a:pt x="981762" y="21173"/>
                  </a:lnTo>
                  <a:lnTo>
                    <a:pt x="993453" y="38477"/>
                  </a:lnTo>
                  <a:lnTo>
                    <a:pt x="997747" y="59608"/>
                  </a:lnTo>
                  <a:lnTo>
                    <a:pt x="997747" y="251385"/>
                  </a:lnTo>
                  <a:lnTo>
                    <a:pt x="993453" y="272516"/>
                  </a:lnTo>
                  <a:lnTo>
                    <a:pt x="981762" y="289820"/>
                  </a:lnTo>
                  <a:lnTo>
                    <a:pt x="964458" y="301512"/>
                  </a:lnTo>
                  <a:lnTo>
                    <a:pt x="943329" y="305805"/>
                  </a:lnTo>
                  <a:lnTo>
                    <a:pt x="274708" y="305805"/>
                  </a:lnTo>
                  <a:lnTo>
                    <a:pt x="253577" y="301512"/>
                  </a:lnTo>
                  <a:lnTo>
                    <a:pt x="236273" y="289820"/>
                  </a:lnTo>
                  <a:lnTo>
                    <a:pt x="224581" y="272516"/>
                  </a:lnTo>
                  <a:lnTo>
                    <a:pt x="220287" y="251385"/>
                  </a:lnTo>
                  <a:lnTo>
                    <a:pt x="220287" y="59608"/>
                  </a:lnTo>
                  <a:lnTo>
                    <a:pt x="224581" y="38477"/>
                  </a:lnTo>
                  <a:lnTo>
                    <a:pt x="236273" y="21173"/>
                  </a:lnTo>
                  <a:lnTo>
                    <a:pt x="253577" y="9481"/>
                  </a:lnTo>
                  <a:lnTo>
                    <a:pt x="274708" y="5187"/>
                  </a:lnTo>
                  <a:close/>
                </a:path>
                <a:path w="6519545" h="2296795">
                  <a:moveTo>
                    <a:pt x="274708" y="844844"/>
                  </a:moveTo>
                  <a:lnTo>
                    <a:pt x="943329" y="844844"/>
                  </a:lnTo>
                  <a:lnTo>
                    <a:pt x="964458" y="849138"/>
                  </a:lnTo>
                  <a:lnTo>
                    <a:pt x="981762" y="860829"/>
                  </a:lnTo>
                  <a:lnTo>
                    <a:pt x="993453" y="878132"/>
                  </a:lnTo>
                  <a:lnTo>
                    <a:pt x="997747" y="899262"/>
                  </a:lnTo>
                  <a:lnTo>
                    <a:pt x="997747" y="1091041"/>
                  </a:lnTo>
                  <a:lnTo>
                    <a:pt x="993453" y="1112173"/>
                  </a:lnTo>
                  <a:lnTo>
                    <a:pt x="981762" y="1129477"/>
                  </a:lnTo>
                  <a:lnTo>
                    <a:pt x="964458" y="1141168"/>
                  </a:lnTo>
                  <a:lnTo>
                    <a:pt x="943329" y="1145462"/>
                  </a:lnTo>
                  <a:lnTo>
                    <a:pt x="274708" y="1145462"/>
                  </a:lnTo>
                  <a:lnTo>
                    <a:pt x="253577" y="1141168"/>
                  </a:lnTo>
                  <a:lnTo>
                    <a:pt x="236273" y="1129477"/>
                  </a:lnTo>
                  <a:lnTo>
                    <a:pt x="224581" y="1112173"/>
                  </a:lnTo>
                  <a:lnTo>
                    <a:pt x="220287" y="1091041"/>
                  </a:lnTo>
                  <a:lnTo>
                    <a:pt x="220287" y="899262"/>
                  </a:lnTo>
                  <a:lnTo>
                    <a:pt x="224581" y="878132"/>
                  </a:lnTo>
                  <a:lnTo>
                    <a:pt x="236273" y="860829"/>
                  </a:lnTo>
                  <a:lnTo>
                    <a:pt x="253577" y="849138"/>
                  </a:lnTo>
                  <a:lnTo>
                    <a:pt x="274708" y="844844"/>
                  </a:lnTo>
                  <a:close/>
                </a:path>
                <a:path w="6519545" h="2296795">
                  <a:moveTo>
                    <a:pt x="98474" y="0"/>
                  </a:moveTo>
                  <a:lnTo>
                    <a:pt x="943321" y="0"/>
                  </a:lnTo>
                  <a:lnTo>
                    <a:pt x="981558" y="7770"/>
                  </a:lnTo>
                  <a:lnTo>
                    <a:pt x="1012870" y="28926"/>
                  </a:lnTo>
                  <a:lnTo>
                    <a:pt x="1034026" y="60238"/>
                  </a:lnTo>
                  <a:lnTo>
                    <a:pt x="1041796" y="98474"/>
                  </a:lnTo>
                  <a:lnTo>
                    <a:pt x="1041796" y="1052168"/>
                  </a:lnTo>
                  <a:lnTo>
                    <a:pt x="1034026" y="1090404"/>
                  </a:lnTo>
                  <a:lnTo>
                    <a:pt x="1012870" y="1121716"/>
                  </a:lnTo>
                  <a:lnTo>
                    <a:pt x="981558" y="1142872"/>
                  </a:lnTo>
                  <a:lnTo>
                    <a:pt x="943321" y="1150642"/>
                  </a:lnTo>
                  <a:lnTo>
                    <a:pt x="98474" y="1150642"/>
                  </a:lnTo>
                  <a:lnTo>
                    <a:pt x="60238" y="1142872"/>
                  </a:lnTo>
                  <a:lnTo>
                    <a:pt x="28926" y="1121716"/>
                  </a:lnTo>
                  <a:lnTo>
                    <a:pt x="7770" y="1090404"/>
                  </a:lnTo>
                  <a:lnTo>
                    <a:pt x="0" y="1052168"/>
                  </a:lnTo>
                  <a:lnTo>
                    <a:pt x="0" y="98474"/>
                  </a:lnTo>
                  <a:lnTo>
                    <a:pt x="7770" y="60238"/>
                  </a:lnTo>
                  <a:lnTo>
                    <a:pt x="28926" y="28926"/>
                  </a:lnTo>
                  <a:lnTo>
                    <a:pt x="60238" y="7770"/>
                  </a:lnTo>
                  <a:lnTo>
                    <a:pt x="98474" y="0"/>
                  </a:lnTo>
                  <a:close/>
                </a:path>
                <a:path w="6519545" h="2296795">
                  <a:moveTo>
                    <a:pt x="103662" y="0"/>
                  </a:moveTo>
                  <a:lnTo>
                    <a:pt x="183998" y="0"/>
                  </a:lnTo>
                  <a:lnTo>
                    <a:pt x="195067" y="2249"/>
                  </a:lnTo>
                  <a:lnTo>
                    <a:pt x="204130" y="8373"/>
                  </a:lnTo>
                  <a:lnTo>
                    <a:pt x="210254" y="17438"/>
                  </a:lnTo>
                  <a:lnTo>
                    <a:pt x="212504" y="28508"/>
                  </a:lnTo>
                  <a:lnTo>
                    <a:pt x="212504" y="1122138"/>
                  </a:lnTo>
                  <a:lnTo>
                    <a:pt x="210254" y="1133206"/>
                  </a:lnTo>
                  <a:lnTo>
                    <a:pt x="204130" y="1142270"/>
                  </a:lnTo>
                  <a:lnTo>
                    <a:pt x="195067" y="1148393"/>
                  </a:lnTo>
                  <a:lnTo>
                    <a:pt x="183998" y="1150642"/>
                  </a:lnTo>
                  <a:lnTo>
                    <a:pt x="106250" y="1150642"/>
                  </a:lnTo>
                  <a:lnTo>
                    <a:pt x="64995" y="1142259"/>
                  </a:lnTo>
                  <a:lnTo>
                    <a:pt x="31210" y="1119431"/>
                  </a:lnTo>
                  <a:lnTo>
                    <a:pt x="8383" y="1085646"/>
                  </a:lnTo>
                  <a:lnTo>
                    <a:pt x="0" y="1044389"/>
                  </a:lnTo>
                  <a:lnTo>
                    <a:pt x="0" y="103658"/>
                  </a:lnTo>
                  <a:lnTo>
                    <a:pt x="8179" y="63409"/>
                  </a:lnTo>
                  <a:lnTo>
                    <a:pt x="30449" y="30449"/>
                  </a:lnTo>
                  <a:lnTo>
                    <a:pt x="63410" y="8179"/>
                  </a:lnTo>
                  <a:lnTo>
                    <a:pt x="103662" y="0"/>
                  </a:lnTo>
                  <a:close/>
                </a:path>
                <a:path w="6519545" h="2296795">
                  <a:moveTo>
                    <a:pt x="274708" y="5187"/>
                  </a:moveTo>
                  <a:lnTo>
                    <a:pt x="943329" y="5187"/>
                  </a:lnTo>
                  <a:lnTo>
                    <a:pt x="964458" y="9481"/>
                  </a:lnTo>
                  <a:lnTo>
                    <a:pt x="981762" y="21173"/>
                  </a:lnTo>
                  <a:lnTo>
                    <a:pt x="993453" y="38477"/>
                  </a:lnTo>
                  <a:lnTo>
                    <a:pt x="997747" y="59608"/>
                  </a:lnTo>
                  <a:lnTo>
                    <a:pt x="997747" y="251385"/>
                  </a:lnTo>
                  <a:lnTo>
                    <a:pt x="993453" y="272516"/>
                  </a:lnTo>
                  <a:lnTo>
                    <a:pt x="981762" y="289820"/>
                  </a:lnTo>
                  <a:lnTo>
                    <a:pt x="964458" y="301512"/>
                  </a:lnTo>
                  <a:lnTo>
                    <a:pt x="943329" y="305805"/>
                  </a:lnTo>
                  <a:lnTo>
                    <a:pt x="274708" y="305805"/>
                  </a:lnTo>
                  <a:lnTo>
                    <a:pt x="253577" y="301512"/>
                  </a:lnTo>
                  <a:lnTo>
                    <a:pt x="236273" y="289820"/>
                  </a:lnTo>
                  <a:lnTo>
                    <a:pt x="224581" y="272516"/>
                  </a:lnTo>
                  <a:lnTo>
                    <a:pt x="220287" y="251385"/>
                  </a:lnTo>
                  <a:lnTo>
                    <a:pt x="220287" y="59608"/>
                  </a:lnTo>
                  <a:lnTo>
                    <a:pt x="224581" y="38477"/>
                  </a:lnTo>
                  <a:lnTo>
                    <a:pt x="236273" y="21173"/>
                  </a:lnTo>
                  <a:lnTo>
                    <a:pt x="253577" y="9481"/>
                  </a:lnTo>
                  <a:lnTo>
                    <a:pt x="274708" y="5187"/>
                  </a:lnTo>
                  <a:close/>
                </a:path>
                <a:path w="6519545" h="2296795">
                  <a:moveTo>
                    <a:pt x="274708" y="844844"/>
                  </a:moveTo>
                  <a:lnTo>
                    <a:pt x="943329" y="844844"/>
                  </a:lnTo>
                  <a:lnTo>
                    <a:pt x="964458" y="849138"/>
                  </a:lnTo>
                  <a:lnTo>
                    <a:pt x="981762" y="860829"/>
                  </a:lnTo>
                  <a:lnTo>
                    <a:pt x="993453" y="878132"/>
                  </a:lnTo>
                  <a:lnTo>
                    <a:pt x="997747" y="899262"/>
                  </a:lnTo>
                  <a:lnTo>
                    <a:pt x="997747" y="1091041"/>
                  </a:lnTo>
                  <a:lnTo>
                    <a:pt x="993453" y="1112173"/>
                  </a:lnTo>
                  <a:lnTo>
                    <a:pt x="981762" y="1129477"/>
                  </a:lnTo>
                  <a:lnTo>
                    <a:pt x="964458" y="1141168"/>
                  </a:lnTo>
                  <a:lnTo>
                    <a:pt x="943329" y="1145462"/>
                  </a:lnTo>
                  <a:lnTo>
                    <a:pt x="274708" y="1145462"/>
                  </a:lnTo>
                  <a:lnTo>
                    <a:pt x="253577" y="1141168"/>
                  </a:lnTo>
                  <a:lnTo>
                    <a:pt x="236273" y="1129477"/>
                  </a:lnTo>
                  <a:lnTo>
                    <a:pt x="224581" y="1112173"/>
                  </a:lnTo>
                  <a:lnTo>
                    <a:pt x="220287" y="1091041"/>
                  </a:lnTo>
                  <a:lnTo>
                    <a:pt x="220287" y="899262"/>
                  </a:lnTo>
                  <a:lnTo>
                    <a:pt x="224581" y="878132"/>
                  </a:lnTo>
                  <a:lnTo>
                    <a:pt x="236273" y="860829"/>
                  </a:lnTo>
                  <a:lnTo>
                    <a:pt x="253577" y="849138"/>
                  </a:lnTo>
                  <a:lnTo>
                    <a:pt x="274708" y="844844"/>
                  </a:lnTo>
                  <a:close/>
                </a:path>
                <a:path w="6519545" h="2296795">
                  <a:moveTo>
                    <a:pt x="98474" y="0"/>
                  </a:moveTo>
                  <a:lnTo>
                    <a:pt x="943321" y="0"/>
                  </a:lnTo>
                  <a:lnTo>
                    <a:pt x="981558" y="7770"/>
                  </a:lnTo>
                  <a:lnTo>
                    <a:pt x="1012870" y="28926"/>
                  </a:lnTo>
                  <a:lnTo>
                    <a:pt x="1034026" y="60238"/>
                  </a:lnTo>
                  <a:lnTo>
                    <a:pt x="1041796" y="98474"/>
                  </a:lnTo>
                  <a:lnTo>
                    <a:pt x="1041796" y="1052168"/>
                  </a:lnTo>
                  <a:lnTo>
                    <a:pt x="1034026" y="1090404"/>
                  </a:lnTo>
                  <a:lnTo>
                    <a:pt x="1012870" y="1121716"/>
                  </a:lnTo>
                  <a:lnTo>
                    <a:pt x="981558" y="1142872"/>
                  </a:lnTo>
                  <a:lnTo>
                    <a:pt x="943321" y="1150642"/>
                  </a:lnTo>
                  <a:lnTo>
                    <a:pt x="98474" y="1150642"/>
                  </a:lnTo>
                  <a:lnTo>
                    <a:pt x="60238" y="1142872"/>
                  </a:lnTo>
                  <a:lnTo>
                    <a:pt x="28926" y="1121716"/>
                  </a:lnTo>
                  <a:lnTo>
                    <a:pt x="7770" y="1090404"/>
                  </a:lnTo>
                  <a:lnTo>
                    <a:pt x="0" y="1052168"/>
                  </a:lnTo>
                  <a:lnTo>
                    <a:pt x="0" y="98474"/>
                  </a:lnTo>
                  <a:lnTo>
                    <a:pt x="7770" y="60238"/>
                  </a:lnTo>
                  <a:lnTo>
                    <a:pt x="28926" y="28926"/>
                  </a:lnTo>
                  <a:lnTo>
                    <a:pt x="60238" y="7770"/>
                  </a:lnTo>
                  <a:lnTo>
                    <a:pt x="98474" y="0"/>
                  </a:lnTo>
                  <a:close/>
                </a:path>
                <a:path w="6519545" h="2296795">
                  <a:moveTo>
                    <a:pt x="103662" y="0"/>
                  </a:moveTo>
                  <a:lnTo>
                    <a:pt x="183998" y="0"/>
                  </a:lnTo>
                  <a:lnTo>
                    <a:pt x="195067" y="2249"/>
                  </a:lnTo>
                  <a:lnTo>
                    <a:pt x="204130" y="8373"/>
                  </a:lnTo>
                  <a:lnTo>
                    <a:pt x="210254" y="17438"/>
                  </a:lnTo>
                  <a:lnTo>
                    <a:pt x="212504" y="28508"/>
                  </a:lnTo>
                  <a:lnTo>
                    <a:pt x="212504" y="1122138"/>
                  </a:lnTo>
                  <a:lnTo>
                    <a:pt x="210254" y="1133206"/>
                  </a:lnTo>
                  <a:lnTo>
                    <a:pt x="204130" y="1142270"/>
                  </a:lnTo>
                  <a:lnTo>
                    <a:pt x="195067" y="1148393"/>
                  </a:lnTo>
                  <a:lnTo>
                    <a:pt x="183998" y="1150642"/>
                  </a:lnTo>
                  <a:lnTo>
                    <a:pt x="106250" y="1150642"/>
                  </a:lnTo>
                  <a:lnTo>
                    <a:pt x="64995" y="1142259"/>
                  </a:lnTo>
                  <a:lnTo>
                    <a:pt x="31210" y="1119431"/>
                  </a:lnTo>
                  <a:lnTo>
                    <a:pt x="8383" y="1085646"/>
                  </a:lnTo>
                  <a:lnTo>
                    <a:pt x="0" y="1044389"/>
                  </a:lnTo>
                  <a:lnTo>
                    <a:pt x="0" y="103658"/>
                  </a:lnTo>
                  <a:lnTo>
                    <a:pt x="8179" y="63409"/>
                  </a:lnTo>
                  <a:lnTo>
                    <a:pt x="30449" y="30449"/>
                  </a:lnTo>
                  <a:lnTo>
                    <a:pt x="63410" y="8179"/>
                  </a:lnTo>
                  <a:lnTo>
                    <a:pt x="103662" y="0"/>
                  </a:lnTo>
                  <a:close/>
                </a:path>
                <a:path w="6519545" h="2296795">
                  <a:moveTo>
                    <a:pt x="4212154" y="2021663"/>
                  </a:moveTo>
                  <a:lnTo>
                    <a:pt x="4212154" y="1353042"/>
                  </a:lnTo>
                  <a:lnTo>
                    <a:pt x="4216448" y="1331913"/>
                  </a:lnTo>
                  <a:lnTo>
                    <a:pt x="4228139" y="1314609"/>
                  </a:lnTo>
                  <a:lnTo>
                    <a:pt x="4245444" y="1302918"/>
                  </a:lnTo>
                  <a:lnTo>
                    <a:pt x="4266576" y="1298624"/>
                  </a:lnTo>
                  <a:lnTo>
                    <a:pt x="4458351" y="1298624"/>
                  </a:lnTo>
                  <a:lnTo>
                    <a:pt x="4479483" y="1302918"/>
                  </a:lnTo>
                  <a:lnTo>
                    <a:pt x="4496787" y="1314609"/>
                  </a:lnTo>
                  <a:lnTo>
                    <a:pt x="4508478" y="1331913"/>
                  </a:lnTo>
                  <a:lnTo>
                    <a:pt x="4512772" y="1353042"/>
                  </a:lnTo>
                  <a:lnTo>
                    <a:pt x="4512772" y="2021663"/>
                  </a:lnTo>
                  <a:lnTo>
                    <a:pt x="4508478" y="2042795"/>
                  </a:lnTo>
                  <a:lnTo>
                    <a:pt x="4496787" y="2060099"/>
                  </a:lnTo>
                  <a:lnTo>
                    <a:pt x="4479483" y="2071790"/>
                  </a:lnTo>
                  <a:lnTo>
                    <a:pt x="4458351" y="2076084"/>
                  </a:lnTo>
                  <a:lnTo>
                    <a:pt x="4266576" y="2076084"/>
                  </a:lnTo>
                  <a:lnTo>
                    <a:pt x="4245444" y="2071790"/>
                  </a:lnTo>
                  <a:lnTo>
                    <a:pt x="4228139" y="2060099"/>
                  </a:lnTo>
                  <a:lnTo>
                    <a:pt x="4216448" y="2042795"/>
                  </a:lnTo>
                  <a:lnTo>
                    <a:pt x="4212154" y="2021663"/>
                  </a:lnTo>
                  <a:close/>
                </a:path>
                <a:path w="6519545" h="2296795">
                  <a:moveTo>
                    <a:pt x="6218622" y="2021663"/>
                  </a:moveTo>
                  <a:lnTo>
                    <a:pt x="6218622" y="1353042"/>
                  </a:lnTo>
                  <a:lnTo>
                    <a:pt x="6222916" y="1331913"/>
                  </a:lnTo>
                  <a:lnTo>
                    <a:pt x="6234607" y="1314609"/>
                  </a:lnTo>
                  <a:lnTo>
                    <a:pt x="6251909" y="1302918"/>
                  </a:lnTo>
                  <a:lnTo>
                    <a:pt x="6273039" y="1298624"/>
                  </a:lnTo>
                  <a:lnTo>
                    <a:pt x="6464818" y="1298624"/>
                  </a:lnTo>
                  <a:lnTo>
                    <a:pt x="6485949" y="1302918"/>
                  </a:lnTo>
                  <a:lnTo>
                    <a:pt x="6503254" y="1314609"/>
                  </a:lnTo>
                  <a:lnTo>
                    <a:pt x="6514946" y="1331913"/>
                  </a:lnTo>
                  <a:lnTo>
                    <a:pt x="6519240" y="1353042"/>
                  </a:lnTo>
                  <a:lnTo>
                    <a:pt x="6519240" y="2021663"/>
                  </a:lnTo>
                  <a:lnTo>
                    <a:pt x="6514946" y="2042795"/>
                  </a:lnTo>
                  <a:lnTo>
                    <a:pt x="6503254" y="2060099"/>
                  </a:lnTo>
                  <a:lnTo>
                    <a:pt x="6485949" y="2071790"/>
                  </a:lnTo>
                  <a:lnTo>
                    <a:pt x="6464818" y="2076084"/>
                  </a:lnTo>
                  <a:lnTo>
                    <a:pt x="6273039" y="2076084"/>
                  </a:lnTo>
                  <a:lnTo>
                    <a:pt x="6251909" y="2071790"/>
                  </a:lnTo>
                  <a:lnTo>
                    <a:pt x="6234607" y="2060099"/>
                  </a:lnTo>
                  <a:lnTo>
                    <a:pt x="6222916" y="2042795"/>
                  </a:lnTo>
                  <a:lnTo>
                    <a:pt x="6218622" y="2021663"/>
                  </a:lnTo>
                  <a:close/>
                </a:path>
                <a:path w="6519545" h="2296795">
                  <a:moveTo>
                    <a:pt x="4206966" y="2197897"/>
                  </a:moveTo>
                  <a:lnTo>
                    <a:pt x="4206966" y="1353049"/>
                  </a:lnTo>
                  <a:lnTo>
                    <a:pt x="4214736" y="1314813"/>
                  </a:lnTo>
                  <a:lnTo>
                    <a:pt x="4235893" y="1283501"/>
                  </a:lnTo>
                  <a:lnTo>
                    <a:pt x="4267204" y="1262345"/>
                  </a:lnTo>
                  <a:lnTo>
                    <a:pt x="4305440" y="1254575"/>
                  </a:lnTo>
                  <a:lnTo>
                    <a:pt x="5259136" y="1254575"/>
                  </a:lnTo>
                  <a:lnTo>
                    <a:pt x="5297371" y="1262345"/>
                  </a:lnTo>
                  <a:lnTo>
                    <a:pt x="5328683" y="1283501"/>
                  </a:lnTo>
                  <a:lnTo>
                    <a:pt x="5349839" y="1314813"/>
                  </a:lnTo>
                  <a:lnTo>
                    <a:pt x="5357609" y="1353049"/>
                  </a:lnTo>
                  <a:lnTo>
                    <a:pt x="5357609" y="2197897"/>
                  </a:lnTo>
                  <a:lnTo>
                    <a:pt x="5349839" y="2236133"/>
                  </a:lnTo>
                  <a:lnTo>
                    <a:pt x="5328683" y="2267445"/>
                  </a:lnTo>
                  <a:lnTo>
                    <a:pt x="5297371" y="2288601"/>
                  </a:lnTo>
                  <a:lnTo>
                    <a:pt x="5259136" y="2296372"/>
                  </a:lnTo>
                  <a:lnTo>
                    <a:pt x="4305440" y="2296372"/>
                  </a:lnTo>
                  <a:lnTo>
                    <a:pt x="4267204" y="2288601"/>
                  </a:lnTo>
                  <a:lnTo>
                    <a:pt x="4235893" y="2267445"/>
                  </a:lnTo>
                  <a:lnTo>
                    <a:pt x="4214736" y="2236133"/>
                  </a:lnTo>
                  <a:lnTo>
                    <a:pt x="4206966" y="2197897"/>
                  </a:lnTo>
                  <a:close/>
                </a:path>
                <a:path w="6519545" h="2296795">
                  <a:moveTo>
                    <a:pt x="5364255" y="2197897"/>
                  </a:moveTo>
                  <a:lnTo>
                    <a:pt x="5364255" y="1353049"/>
                  </a:lnTo>
                  <a:lnTo>
                    <a:pt x="5372025" y="1314813"/>
                  </a:lnTo>
                  <a:lnTo>
                    <a:pt x="5393181" y="1283501"/>
                  </a:lnTo>
                  <a:lnTo>
                    <a:pt x="5424493" y="1262345"/>
                  </a:lnTo>
                  <a:lnTo>
                    <a:pt x="5462729" y="1254575"/>
                  </a:lnTo>
                  <a:lnTo>
                    <a:pt x="6416423" y="1254575"/>
                  </a:lnTo>
                  <a:lnTo>
                    <a:pt x="6454659" y="1262345"/>
                  </a:lnTo>
                  <a:lnTo>
                    <a:pt x="6485971" y="1283501"/>
                  </a:lnTo>
                  <a:lnTo>
                    <a:pt x="6507127" y="1314813"/>
                  </a:lnTo>
                  <a:lnTo>
                    <a:pt x="6514898" y="1353049"/>
                  </a:lnTo>
                  <a:lnTo>
                    <a:pt x="6514898" y="2197897"/>
                  </a:lnTo>
                  <a:lnTo>
                    <a:pt x="6507127" y="2236133"/>
                  </a:lnTo>
                  <a:lnTo>
                    <a:pt x="6485971" y="2267445"/>
                  </a:lnTo>
                  <a:lnTo>
                    <a:pt x="6454659" y="2288601"/>
                  </a:lnTo>
                  <a:lnTo>
                    <a:pt x="6416423" y="2296372"/>
                  </a:lnTo>
                  <a:lnTo>
                    <a:pt x="5462729" y="2296372"/>
                  </a:lnTo>
                  <a:lnTo>
                    <a:pt x="5424493" y="2288601"/>
                  </a:lnTo>
                  <a:lnTo>
                    <a:pt x="5393181" y="2267445"/>
                  </a:lnTo>
                  <a:lnTo>
                    <a:pt x="5372025" y="2236133"/>
                  </a:lnTo>
                  <a:lnTo>
                    <a:pt x="5364255" y="219789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5701" y="10161370"/>
              <a:ext cx="2310765" cy="212725"/>
            </a:xfrm>
            <a:custGeom>
              <a:avLst/>
              <a:gdLst/>
              <a:ahLst/>
              <a:cxnLst/>
              <a:rect l="l" t="t" r="r" b="b"/>
              <a:pathLst>
                <a:path w="2310765" h="212725">
                  <a:moveTo>
                    <a:pt x="2282145" y="0"/>
                  </a:moveTo>
                  <a:lnTo>
                    <a:pt x="28505" y="0"/>
                  </a:lnTo>
                  <a:lnTo>
                    <a:pt x="17435" y="2249"/>
                  </a:lnTo>
                  <a:lnTo>
                    <a:pt x="8371" y="8373"/>
                  </a:lnTo>
                  <a:lnTo>
                    <a:pt x="2248" y="17436"/>
                  </a:lnTo>
                  <a:lnTo>
                    <a:pt x="0" y="28503"/>
                  </a:lnTo>
                  <a:lnTo>
                    <a:pt x="0" y="108841"/>
                  </a:lnTo>
                  <a:lnTo>
                    <a:pt x="8179" y="149093"/>
                  </a:lnTo>
                  <a:lnTo>
                    <a:pt x="30451" y="182054"/>
                  </a:lnTo>
                  <a:lnTo>
                    <a:pt x="63414" y="204324"/>
                  </a:lnTo>
                  <a:lnTo>
                    <a:pt x="103666" y="212504"/>
                  </a:lnTo>
                  <a:lnTo>
                    <a:pt x="2204396" y="212504"/>
                  </a:lnTo>
                  <a:lnTo>
                    <a:pt x="2245653" y="204120"/>
                  </a:lnTo>
                  <a:lnTo>
                    <a:pt x="2279438" y="181293"/>
                  </a:lnTo>
                  <a:lnTo>
                    <a:pt x="2302265" y="147508"/>
                  </a:lnTo>
                  <a:lnTo>
                    <a:pt x="2310649" y="106253"/>
                  </a:lnTo>
                  <a:lnTo>
                    <a:pt x="2310649" y="28503"/>
                  </a:lnTo>
                  <a:lnTo>
                    <a:pt x="2308400" y="17436"/>
                  </a:lnTo>
                  <a:lnTo>
                    <a:pt x="2302277" y="8373"/>
                  </a:lnTo>
                  <a:lnTo>
                    <a:pt x="2293214" y="2249"/>
                  </a:lnTo>
                  <a:lnTo>
                    <a:pt x="2282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5701" y="10161370"/>
              <a:ext cx="2310765" cy="212725"/>
            </a:xfrm>
            <a:custGeom>
              <a:avLst/>
              <a:gdLst/>
              <a:ahLst/>
              <a:cxnLst/>
              <a:rect l="l" t="t" r="r" b="b"/>
              <a:pathLst>
                <a:path w="2310765" h="212725">
                  <a:moveTo>
                    <a:pt x="0" y="108841"/>
                  </a:moveTo>
                  <a:lnTo>
                    <a:pt x="0" y="28503"/>
                  </a:lnTo>
                  <a:lnTo>
                    <a:pt x="2248" y="17436"/>
                  </a:lnTo>
                  <a:lnTo>
                    <a:pt x="8371" y="8373"/>
                  </a:lnTo>
                  <a:lnTo>
                    <a:pt x="17435" y="2249"/>
                  </a:lnTo>
                  <a:lnTo>
                    <a:pt x="28505" y="0"/>
                  </a:lnTo>
                  <a:lnTo>
                    <a:pt x="2282145" y="0"/>
                  </a:lnTo>
                  <a:lnTo>
                    <a:pt x="2293214" y="2249"/>
                  </a:lnTo>
                  <a:lnTo>
                    <a:pt x="2302277" y="8373"/>
                  </a:lnTo>
                  <a:lnTo>
                    <a:pt x="2308400" y="17436"/>
                  </a:lnTo>
                  <a:lnTo>
                    <a:pt x="2310649" y="28503"/>
                  </a:lnTo>
                  <a:lnTo>
                    <a:pt x="2310649" y="106253"/>
                  </a:lnTo>
                  <a:lnTo>
                    <a:pt x="2302265" y="147508"/>
                  </a:lnTo>
                  <a:lnTo>
                    <a:pt x="2279438" y="181293"/>
                  </a:lnTo>
                  <a:lnTo>
                    <a:pt x="2245653" y="204120"/>
                  </a:lnTo>
                  <a:lnTo>
                    <a:pt x="2204396" y="212504"/>
                  </a:lnTo>
                  <a:lnTo>
                    <a:pt x="103666" y="212504"/>
                  </a:lnTo>
                  <a:lnTo>
                    <a:pt x="63414" y="204324"/>
                  </a:lnTo>
                  <a:lnTo>
                    <a:pt x="30451" y="182054"/>
                  </a:lnTo>
                  <a:lnTo>
                    <a:pt x="8179" y="149093"/>
                  </a:lnTo>
                  <a:lnTo>
                    <a:pt x="0" y="10884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4526" y="3330501"/>
              <a:ext cx="3388995" cy="3388995"/>
            </a:xfrm>
            <a:custGeom>
              <a:avLst/>
              <a:gdLst/>
              <a:ahLst/>
              <a:cxnLst/>
              <a:rect l="l" t="t" r="r" b="b"/>
              <a:pathLst>
                <a:path w="3388995" h="3388995">
                  <a:moveTo>
                    <a:pt x="718922" y="719132"/>
                  </a:moveTo>
                  <a:lnTo>
                    <a:pt x="2676315" y="719132"/>
                  </a:lnTo>
                  <a:lnTo>
                    <a:pt x="2676315" y="2676523"/>
                  </a:lnTo>
                  <a:lnTo>
                    <a:pt x="718922" y="2676523"/>
                  </a:lnTo>
                  <a:lnTo>
                    <a:pt x="718922" y="719132"/>
                  </a:lnTo>
                  <a:close/>
                </a:path>
                <a:path w="3388995" h="3388995">
                  <a:moveTo>
                    <a:pt x="1391251" y="2752724"/>
                  </a:moveTo>
                  <a:lnTo>
                    <a:pt x="1996092" y="2752724"/>
                  </a:lnTo>
                  <a:lnTo>
                    <a:pt x="2018283" y="2757234"/>
                  </a:lnTo>
                  <a:lnTo>
                    <a:pt x="2036455" y="2769511"/>
                  </a:lnTo>
                  <a:lnTo>
                    <a:pt x="2048732" y="2787683"/>
                  </a:lnTo>
                  <a:lnTo>
                    <a:pt x="2053242" y="2809874"/>
                  </a:lnTo>
                  <a:lnTo>
                    <a:pt x="2053242" y="3238498"/>
                  </a:lnTo>
                  <a:lnTo>
                    <a:pt x="2048732" y="3260690"/>
                  </a:lnTo>
                  <a:lnTo>
                    <a:pt x="2036455" y="3278861"/>
                  </a:lnTo>
                  <a:lnTo>
                    <a:pt x="2018283" y="3291139"/>
                  </a:lnTo>
                  <a:lnTo>
                    <a:pt x="1996092" y="3295648"/>
                  </a:lnTo>
                  <a:lnTo>
                    <a:pt x="1391251" y="3295648"/>
                  </a:lnTo>
                  <a:lnTo>
                    <a:pt x="1369060" y="3291139"/>
                  </a:lnTo>
                  <a:lnTo>
                    <a:pt x="1350888" y="3278861"/>
                  </a:lnTo>
                  <a:lnTo>
                    <a:pt x="1338611" y="3260690"/>
                  </a:lnTo>
                  <a:lnTo>
                    <a:pt x="1334101" y="3238498"/>
                  </a:lnTo>
                  <a:lnTo>
                    <a:pt x="1334101" y="2809874"/>
                  </a:lnTo>
                  <a:lnTo>
                    <a:pt x="1338611" y="2787683"/>
                  </a:lnTo>
                  <a:lnTo>
                    <a:pt x="1350888" y="2769511"/>
                  </a:lnTo>
                  <a:lnTo>
                    <a:pt x="1369060" y="2757234"/>
                  </a:lnTo>
                  <a:lnTo>
                    <a:pt x="1391251" y="2752724"/>
                  </a:lnTo>
                  <a:close/>
                </a:path>
                <a:path w="3388995" h="3388995">
                  <a:moveTo>
                    <a:pt x="1329331" y="3318273"/>
                  </a:moveTo>
                  <a:lnTo>
                    <a:pt x="2059189" y="3318273"/>
                  </a:lnTo>
                  <a:lnTo>
                    <a:pt x="2059189" y="3388521"/>
                  </a:lnTo>
                  <a:lnTo>
                    <a:pt x="1329331" y="3388521"/>
                  </a:lnTo>
                  <a:lnTo>
                    <a:pt x="1329331" y="3318273"/>
                  </a:lnTo>
                  <a:close/>
                </a:path>
                <a:path w="3388995" h="3388995">
                  <a:moveTo>
                    <a:pt x="1436489" y="3295054"/>
                  </a:moveTo>
                  <a:lnTo>
                    <a:pt x="1462090" y="3295054"/>
                  </a:lnTo>
                  <a:lnTo>
                    <a:pt x="1462090" y="3318271"/>
                  </a:lnTo>
                  <a:lnTo>
                    <a:pt x="1436489" y="3318271"/>
                  </a:lnTo>
                  <a:lnTo>
                    <a:pt x="1436489" y="3295054"/>
                  </a:lnTo>
                  <a:close/>
                </a:path>
                <a:path w="3388995" h="3388995">
                  <a:moveTo>
                    <a:pt x="1915124" y="3295054"/>
                  </a:moveTo>
                  <a:lnTo>
                    <a:pt x="1940723" y="3295054"/>
                  </a:lnTo>
                  <a:lnTo>
                    <a:pt x="1940723" y="3318271"/>
                  </a:lnTo>
                  <a:lnTo>
                    <a:pt x="1915124" y="3318271"/>
                  </a:lnTo>
                  <a:lnTo>
                    <a:pt x="1915124" y="3295054"/>
                  </a:lnTo>
                  <a:close/>
                </a:path>
                <a:path w="3388995" h="3388995">
                  <a:moveTo>
                    <a:pt x="1391251" y="635795"/>
                  </a:moveTo>
                  <a:lnTo>
                    <a:pt x="1996092" y="635795"/>
                  </a:lnTo>
                  <a:lnTo>
                    <a:pt x="2018283" y="631286"/>
                  </a:lnTo>
                  <a:lnTo>
                    <a:pt x="2036455" y="619008"/>
                  </a:lnTo>
                  <a:lnTo>
                    <a:pt x="2048732" y="600836"/>
                  </a:lnTo>
                  <a:lnTo>
                    <a:pt x="2053242" y="578645"/>
                  </a:lnTo>
                  <a:lnTo>
                    <a:pt x="2053242" y="150022"/>
                  </a:lnTo>
                  <a:lnTo>
                    <a:pt x="2048732" y="127831"/>
                  </a:lnTo>
                  <a:lnTo>
                    <a:pt x="2036455" y="109659"/>
                  </a:lnTo>
                  <a:lnTo>
                    <a:pt x="2018283" y="97381"/>
                  </a:lnTo>
                  <a:lnTo>
                    <a:pt x="1996092" y="92872"/>
                  </a:lnTo>
                  <a:lnTo>
                    <a:pt x="1391251" y="92872"/>
                  </a:lnTo>
                  <a:lnTo>
                    <a:pt x="1369060" y="97381"/>
                  </a:lnTo>
                  <a:lnTo>
                    <a:pt x="1350888" y="109659"/>
                  </a:lnTo>
                  <a:lnTo>
                    <a:pt x="1338611" y="127831"/>
                  </a:lnTo>
                  <a:lnTo>
                    <a:pt x="1334101" y="150022"/>
                  </a:lnTo>
                  <a:lnTo>
                    <a:pt x="1334101" y="578645"/>
                  </a:lnTo>
                  <a:lnTo>
                    <a:pt x="1338611" y="600836"/>
                  </a:lnTo>
                  <a:lnTo>
                    <a:pt x="1350888" y="619008"/>
                  </a:lnTo>
                  <a:lnTo>
                    <a:pt x="1369060" y="631286"/>
                  </a:lnTo>
                  <a:lnTo>
                    <a:pt x="1391251" y="635795"/>
                  </a:lnTo>
                  <a:close/>
                </a:path>
                <a:path w="3388995" h="3388995">
                  <a:moveTo>
                    <a:pt x="1329331" y="70246"/>
                  </a:moveTo>
                  <a:lnTo>
                    <a:pt x="2059189" y="70246"/>
                  </a:lnTo>
                  <a:lnTo>
                    <a:pt x="2059189" y="0"/>
                  </a:lnTo>
                  <a:lnTo>
                    <a:pt x="1329331" y="0"/>
                  </a:lnTo>
                  <a:lnTo>
                    <a:pt x="1329331" y="70246"/>
                  </a:lnTo>
                  <a:close/>
                </a:path>
                <a:path w="3388995" h="3388995">
                  <a:moveTo>
                    <a:pt x="1436489" y="93466"/>
                  </a:moveTo>
                  <a:lnTo>
                    <a:pt x="1462090" y="93466"/>
                  </a:lnTo>
                  <a:lnTo>
                    <a:pt x="1462090" y="70250"/>
                  </a:lnTo>
                  <a:lnTo>
                    <a:pt x="1436489" y="70250"/>
                  </a:lnTo>
                  <a:lnTo>
                    <a:pt x="1436489" y="93466"/>
                  </a:lnTo>
                  <a:close/>
                </a:path>
                <a:path w="3388995" h="3388995">
                  <a:moveTo>
                    <a:pt x="1915124" y="93466"/>
                  </a:moveTo>
                  <a:lnTo>
                    <a:pt x="1940723" y="93466"/>
                  </a:lnTo>
                  <a:lnTo>
                    <a:pt x="1940723" y="70250"/>
                  </a:lnTo>
                  <a:lnTo>
                    <a:pt x="1915124" y="70250"/>
                  </a:lnTo>
                  <a:lnTo>
                    <a:pt x="1915124" y="93466"/>
                  </a:lnTo>
                  <a:close/>
                </a:path>
                <a:path w="3388995" h="3388995">
                  <a:moveTo>
                    <a:pt x="2752725" y="1997269"/>
                  </a:moveTo>
                  <a:lnTo>
                    <a:pt x="2752725" y="1392429"/>
                  </a:lnTo>
                  <a:lnTo>
                    <a:pt x="2757234" y="1370237"/>
                  </a:lnTo>
                  <a:lnTo>
                    <a:pt x="2769511" y="1352066"/>
                  </a:lnTo>
                  <a:lnTo>
                    <a:pt x="2787683" y="1339788"/>
                  </a:lnTo>
                  <a:lnTo>
                    <a:pt x="2809875" y="1335279"/>
                  </a:lnTo>
                  <a:lnTo>
                    <a:pt x="3238498" y="1335279"/>
                  </a:lnTo>
                  <a:lnTo>
                    <a:pt x="3260690" y="1339788"/>
                  </a:lnTo>
                  <a:lnTo>
                    <a:pt x="3278861" y="1352066"/>
                  </a:lnTo>
                  <a:lnTo>
                    <a:pt x="3291139" y="1370237"/>
                  </a:lnTo>
                  <a:lnTo>
                    <a:pt x="3295648" y="1392429"/>
                  </a:lnTo>
                  <a:lnTo>
                    <a:pt x="3295648" y="1997269"/>
                  </a:lnTo>
                  <a:lnTo>
                    <a:pt x="3291139" y="2019460"/>
                  </a:lnTo>
                  <a:lnTo>
                    <a:pt x="3278861" y="2037632"/>
                  </a:lnTo>
                  <a:lnTo>
                    <a:pt x="3260690" y="2049910"/>
                  </a:lnTo>
                  <a:lnTo>
                    <a:pt x="3238498" y="2054419"/>
                  </a:lnTo>
                  <a:lnTo>
                    <a:pt x="2809875" y="2054419"/>
                  </a:lnTo>
                  <a:lnTo>
                    <a:pt x="2787683" y="2049910"/>
                  </a:lnTo>
                  <a:lnTo>
                    <a:pt x="2769511" y="2037632"/>
                  </a:lnTo>
                  <a:lnTo>
                    <a:pt x="2757234" y="2019460"/>
                  </a:lnTo>
                  <a:lnTo>
                    <a:pt x="2752725" y="1997269"/>
                  </a:lnTo>
                  <a:close/>
                </a:path>
                <a:path w="3388995" h="3388995">
                  <a:moveTo>
                    <a:pt x="3318275" y="2059188"/>
                  </a:moveTo>
                  <a:lnTo>
                    <a:pt x="3318275" y="1329331"/>
                  </a:lnTo>
                  <a:lnTo>
                    <a:pt x="3388521" y="1329331"/>
                  </a:lnTo>
                  <a:lnTo>
                    <a:pt x="3388521" y="2059188"/>
                  </a:lnTo>
                  <a:lnTo>
                    <a:pt x="3318275" y="2059188"/>
                  </a:lnTo>
                  <a:close/>
                </a:path>
                <a:path w="3388995" h="3388995">
                  <a:moveTo>
                    <a:pt x="3295054" y="1952030"/>
                  </a:moveTo>
                  <a:lnTo>
                    <a:pt x="3295054" y="1926431"/>
                  </a:lnTo>
                  <a:lnTo>
                    <a:pt x="3318271" y="1926431"/>
                  </a:lnTo>
                  <a:lnTo>
                    <a:pt x="3318271" y="1952030"/>
                  </a:lnTo>
                  <a:lnTo>
                    <a:pt x="3295054" y="1952030"/>
                  </a:lnTo>
                  <a:close/>
                </a:path>
                <a:path w="3388995" h="3388995">
                  <a:moveTo>
                    <a:pt x="3295054" y="1473396"/>
                  </a:moveTo>
                  <a:lnTo>
                    <a:pt x="3295054" y="1447797"/>
                  </a:lnTo>
                  <a:lnTo>
                    <a:pt x="3318271" y="1447797"/>
                  </a:lnTo>
                  <a:lnTo>
                    <a:pt x="3318271" y="1473396"/>
                  </a:lnTo>
                  <a:lnTo>
                    <a:pt x="3295054" y="1473396"/>
                  </a:lnTo>
                  <a:close/>
                </a:path>
                <a:path w="3388995" h="3388995">
                  <a:moveTo>
                    <a:pt x="635796" y="1997269"/>
                  </a:moveTo>
                  <a:lnTo>
                    <a:pt x="635796" y="1392429"/>
                  </a:lnTo>
                  <a:lnTo>
                    <a:pt x="631287" y="1370237"/>
                  </a:lnTo>
                  <a:lnTo>
                    <a:pt x="619009" y="1352066"/>
                  </a:lnTo>
                  <a:lnTo>
                    <a:pt x="600837" y="1339788"/>
                  </a:lnTo>
                  <a:lnTo>
                    <a:pt x="578646" y="1335279"/>
                  </a:lnTo>
                  <a:lnTo>
                    <a:pt x="150022" y="1335279"/>
                  </a:lnTo>
                  <a:lnTo>
                    <a:pt x="127831" y="1339788"/>
                  </a:lnTo>
                  <a:lnTo>
                    <a:pt x="109659" y="1352066"/>
                  </a:lnTo>
                  <a:lnTo>
                    <a:pt x="97381" y="1370237"/>
                  </a:lnTo>
                  <a:lnTo>
                    <a:pt x="92872" y="1392429"/>
                  </a:lnTo>
                  <a:lnTo>
                    <a:pt x="92872" y="1997269"/>
                  </a:lnTo>
                  <a:lnTo>
                    <a:pt x="97381" y="2019460"/>
                  </a:lnTo>
                  <a:lnTo>
                    <a:pt x="109659" y="2037632"/>
                  </a:lnTo>
                  <a:lnTo>
                    <a:pt x="127831" y="2049910"/>
                  </a:lnTo>
                  <a:lnTo>
                    <a:pt x="150022" y="2054419"/>
                  </a:lnTo>
                  <a:lnTo>
                    <a:pt x="578646" y="2054419"/>
                  </a:lnTo>
                  <a:lnTo>
                    <a:pt x="600837" y="2049910"/>
                  </a:lnTo>
                  <a:lnTo>
                    <a:pt x="619009" y="2037632"/>
                  </a:lnTo>
                  <a:lnTo>
                    <a:pt x="631287" y="2019460"/>
                  </a:lnTo>
                  <a:lnTo>
                    <a:pt x="635796" y="1997269"/>
                  </a:lnTo>
                  <a:close/>
                </a:path>
                <a:path w="3388995" h="3388995">
                  <a:moveTo>
                    <a:pt x="70246" y="2059188"/>
                  </a:moveTo>
                  <a:lnTo>
                    <a:pt x="70246" y="1329331"/>
                  </a:lnTo>
                  <a:lnTo>
                    <a:pt x="0" y="1329331"/>
                  </a:lnTo>
                  <a:lnTo>
                    <a:pt x="0" y="2059188"/>
                  </a:lnTo>
                  <a:lnTo>
                    <a:pt x="70246" y="2059188"/>
                  </a:lnTo>
                  <a:close/>
                </a:path>
                <a:path w="3388995" h="3388995">
                  <a:moveTo>
                    <a:pt x="93466" y="1952030"/>
                  </a:moveTo>
                  <a:lnTo>
                    <a:pt x="93466" y="1926431"/>
                  </a:lnTo>
                  <a:lnTo>
                    <a:pt x="70250" y="1926431"/>
                  </a:lnTo>
                  <a:lnTo>
                    <a:pt x="70250" y="1952030"/>
                  </a:lnTo>
                  <a:lnTo>
                    <a:pt x="93466" y="1952030"/>
                  </a:lnTo>
                  <a:close/>
                </a:path>
                <a:path w="3388995" h="3388995">
                  <a:moveTo>
                    <a:pt x="93466" y="1473396"/>
                  </a:moveTo>
                  <a:lnTo>
                    <a:pt x="93466" y="1447797"/>
                  </a:lnTo>
                  <a:lnTo>
                    <a:pt x="70250" y="1447797"/>
                  </a:lnTo>
                  <a:lnTo>
                    <a:pt x="70250" y="1473396"/>
                  </a:lnTo>
                  <a:lnTo>
                    <a:pt x="93466" y="147339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72373" y="4771821"/>
              <a:ext cx="428625" cy="463550"/>
            </a:xfrm>
            <a:custGeom>
              <a:avLst/>
              <a:gdLst/>
              <a:ahLst/>
              <a:cxnLst/>
              <a:rect l="l" t="t" r="r" b="b"/>
              <a:pathLst>
                <a:path w="428625" h="463550">
                  <a:moveTo>
                    <a:pt x="0" y="45162"/>
                  </a:moveTo>
                  <a:lnTo>
                    <a:pt x="428623" y="45162"/>
                  </a:lnTo>
                  <a:lnTo>
                    <a:pt x="428623" y="411876"/>
                  </a:lnTo>
                  <a:lnTo>
                    <a:pt x="0" y="411876"/>
                  </a:lnTo>
                  <a:lnTo>
                    <a:pt x="0" y="45162"/>
                  </a:lnTo>
                  <a:close/>
                </a:path>
                <a:path w="428625" h="463550">
                  <a:moveTo>
                    <a:pt x="61906" y="0"/>
                  </a:moveTo>
                  <a:lnTo>
                    <a:pt x="201211" y="0"/>
                  </a:lnTo>
                  <a:lnTo>
                    <a:pt x="201211" y="26193"/>
                  </a:lnTo>
                  <a:lnTo>
                    <a:pt x="61906" y="26193"/>
                  </a:lnTo>
                  <a:lnTo>
                    <a:pt x="61906" y="0"/>
                  </a:lnTo>
                  <a:close/>
                </a:path>
                <a:path w="428625" h="463550">
                  <a:moveTo>
                    <a:pt x="202398" y="4762"/>
                  </a:moveTo>
                  <a:lnTo>
                    <a:pt x="236257" y="4762"/>
                  </a:lnTo>
                  <a:lnTo>
                    <a:pt x="270116" y="4762"/>
                  </a:lnTo>
                  <a:lnTo>
                    <a:pt x="303976" y="4762"/>
                  </a:lnTo>
                  <a:lnTo>
                    <a:pt x="337835" y="4762"/>
                  </a:lnTo>
                  <a:lnTo>
                    <a:pt x="330218" y="13142"/>
                  </a:lnTo>
                  <a:lnTo>
                    <a:pt x="321650" y="18306"/>
                  </a:lnTo>
                  <a:lnTo>
                    <a:pt x="312022" y="21015"/>
                  </a:lnTo>
                  <a:lnTo>
                    <a:pt x="301222" y="22028"/>
                  </a:lnTo>
                  <a:lnTo>
                    <a:pt x="202398" y="22028"/>
                  </a:lnTo>
                  <a:lnTo>
                    <a:pt x="202398" y="4762"/>
                  </a:lnTo>
                  <a:close/>
                </a:path>
                <a:path w="428625" h="463550">
                  <a:moveTo>
                    <a:pt x="61906" y="436874"/>
                  </a:moveTo>
                  <a:lnTo>
                    <a:pt x="201211" y="436874"/>
                  </a:lnTo>
                  <a:lnTo>
                    <a:pt x="201211" y="463068"/>
                  </a:lnTo>
                  <a:lnTo>
                    <a:pt x="61906" y="463068"/>
                  </a:lnTo>
                  <a:lnTo>
                    <a:pt x="61906" y="43687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3587" y="5206895"/>
              <a:ext cx="138430" cy="31750"/>
            </a:xfrm>
            <a:custGeom>
              <a:avLst/>
              <a:gdLst/>
              <a:ahLst/>
              <a:cxnLst/>
              <a:rect l="l" t="t" r="r" b="b"/>
              <a:pathLst>
                <a:path w="138429" h="31750">
                  <a:moveTo>
                    <a:pt x="138404" y="11607"/>
                  </a:moveTo>
                  <a:lnTo>
                    <a:pt x="97078" y="11607"/>
                  </a:lnTo>
                  <a:lnTo>
                    <a:pt x="98666" y="7200"/>
                  </a:lnTo>
                  <a:lnTo>
                    <a:pt x="136918" y="7200"/>
                  </a:lnTo>
                  <a:lnTo>
                    <a:pt x="136918" y="0"/>
                  </a:lnTo>
                  <a:lnTo>
                    <a:pt x="93624" y="0"/>
                  </a:lnTo>
                  <a:lnTo>
                    <a:pt x="89446" y="11607"/>
                  </a:lnTo>
                  <a:lnTo>
                    <a:pt x="0" y="11607"/>
                  </a:lnTo>
                  <a:lnTo>
                    <a:pt x="0" y="18808"/>
                  </a:lnTo>
                  <a:lnTo>
                    <a:pt x="89014" y="18808"/>
                  </a:lnTo>
                  <a:lnTo>
                    <a:pt x="93624" y="31610"/>
                  </a:lnTo>
                  <a:lnTo>
                    <a:pt x="136918" y="31610"/>
                  </a:lnTo>
                  <a:lnTo>
                    <a:pt x="136918" y="24409"/>
                  </a:lnTo>
                  <a:lnTo>
                    <a:pt x="98666" y="24409"/>
                  </a:lnTo>
                  <a:lnTo>
                    <a:pt x="96647" y="18808"/>
                  </a:lnTo>
                  <a:lnTo>
                    <a:pt x="138404" y="18808"/>
                  </a:lnTo>
                  <a:lnTo>
                    <a:pt x="138404" y="1160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39217" y="4775435"/>
              <a:ext cx="428625" cy="463550"/>
            </a:xfrm>
            <a:custGeom>
              <a:avLst/>
              <a:gdLst/>
              <a:ahLst/>
              <a:cxnLst/>
              <a:rect l="l" t="t" r="r" b="b"/>
              <a:pathLst>
                <a:path w="428625" h="463550">
                  <a:moveTo>
                    <a:pt x="428623" y="417906"/>
                  </a:moveTo>
                  <a:lnTo>
                    <a:pt x="0" y="417906"/>
                  </a:lnTo>
                  <a:lnTo>
                    <a:pt x="0" y="51192"/>
                  </a:lnTo>
                  <a:lnTo>
                    <a:pt x="428623" y="51192"/>
                  </a:lnTo>
                  <a:lnTo>
                    <a:pt x="428623" y="417906"/>
                  </a:lnTo>
                  <a:close/>
                </a:path>
                <a:path w="428625" h="463550">
                  <a:moveTo>
                    <a:pt x="366717" y="463068"/>
                  </a:moveTo>
                  <a:lnTo>
                    <a:pt x="227412" y="463068"/>
                  </a:lnTo>
                  <a:lnTo>
                    <a:pt x="227412" y="436874"/>
                  </a:lnTo>
                  <a:lnTo>
                    <a:pt x="366717" y="436874"/>
                  </a:lnTo>
                  <a:lnTo>
                    <a:pt x="366717" y="463068"/>
                  </a:lnTo>
                  <a:close/>
                </a:path>
                <a:path w="428625" h="463550">
                  <a:moveTo>
                    <a:pt x="226225" y="458304"/>
                  </a:moveTo>
                  <a:lnTo>
                    <a:pt x="192366" y="458304"/>
                  </a:lnTo>
                  <a:lnTo>
                    <a:pt x="158506" y="458304"/>
                  </a:lnTo>
                  <a:lnTo>
                    <a:pt x="124647" y="458304"/>
                  </a:lnTo>
                  <a:lnTo>
                    <a:pt x="90788" y="458304"/>
                  </a:lnTo>
                  <a:lnTo>
                    <a:pt x="98404" y="449925"/>
                  </a:lnTo>
                  <a:lnTo>
                    <a:pt x="106972" y="444761"/>
                  </a:lnTo>
                  <a:lnTo>
                    <a:pt x="116601" y="442052"/>
                  </a:lnTo>
                  <a:lnTo>
                    <a:pt x="127401" y="441039"/>
                  </a:lnTo>
                  <a:lnTo>
                    <a:pt x="226225" y="441039"/>
                  </a:lnTo>
                  <a:lnTo>
                    <a:pt x="226225" y="458304"/>
                  </a:lnTo>
                  <a:close/>
                </a:path>
                <a:path w="428625" h="463550">
                  <a:moveTo>
                    <a:pt x="366717" y="26193"/>
                  </a:moveTo>
                  <a:lnTo>
                    <a:pt x="227412" y="26193"/>
                  </a:lnTo>
                  <a:lnTo>
                    <a:pt x="227412" y="0"/>
                  </a:lnTo>
                  <a:lnTo>
                    <a:pt x="366717" y="0"/>
                  </a:lnTo>
                  <a:lnTo>
                    <a:pt x="366717" y="2619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8207" y="4771831"/>
              <a:ext cx="138430" cy="31750"/>
            </a:xfrm>
            <a:custGeom>
              <a:avLst/>
              <a:gdLst/>
              <a:ahLst/>
              <a:cxnLst/>
              <a:rect l="l" t="t" r="r" b="b"/>
              <a:pathLst>
                <a:path w="138429" h="31750">
                  <a:moveTo>
                    <a:pt x="138404" y="12801"/>
                  </a:moveTo>
                  <a:lnTo>
                    <a:pt x="49377" y="12801"/>
                  </a:lnTo>
                  <a:lnTo>
                    <a:pt x="44780" y="0"/>
                  </a:lnTo>
                  <a:lnTo>
                    <a:pt x="1485" y="0"/>
                  </a:lnTo>
                  <a:lnTo>
                    <a:pt x="1485" y="7200"/>
                  </a:lnTo>
                  <a:lnTo>
                    <a:pt x="39751" y="7200"/>
                  </a:lnTo>
                  <a:lnTo>
                    <a:pt x="41744" y="12801"/>
                  </a:lnTo>
                  <a:lnTo>
                    <a:pt x="0" y="12801"/>
                  </a:lnTo>
                  <a:lnTo>
                    <a:pt x="0" y="20002"/>
                  </a:lnTo>
                  <a:lnTo>
                    <a:pt x="41325" y="20002"/>
                  </a:lnTo>
                  <a:lnTo>
                    <a:pt x="39751" y="24409"/>
                  </a:lnTo>
                  <a:lnTo>
                    <a:pt x="1485" y="24409"/>
                  </a:lnTo>
                  <a:lnTo>
                    <a:pt x="1485" y="31610"/>
                  </a:lnTo>
                  <a:lnTo>
                    <a:pt x="44780" y="31610"/>
                  </a:lnTo>
                  <a:lnTo>
                    <a:pt x="48945" y="20002"/>
                  </a:lnTo>
                  <a:lnTo>
                    <a:pt x="138404" y="20002"/>
                  </a:lnTo>
                  <a:lnTo>
                    <a:pt x="138404" y="1280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23671" y="5489751"/>
              <a:ext cx="463550" cy="428625"/>
            </a:xfrm>
            <a:custGeom>
              <a:avLst/>
              <a:gdLst/>
              <a:ahLst/>
              <a:cxnLst/>
              <a:rect l="l" t="t" r="r" b="b"/>
              <a:pathLst>
                <a:path w="463550" h="428625">
                  <a:moveTo>
                    <a:pt x="45161" y="428623"/>
                  </a:moveTo>
                  <a:lnTo>
                    <a:pt x="45161" y="0"/>
                  </a:lnTo>
                  <a:lnTo>
                    <a:pt x="411876" y="0"/>
                  </a:lnTo>
                  <a:lnTo>
                    <a:pt x="411876" y="428623"/>
                  </a:lnTo>
                  <a:lnTo>
                    <a:pt x="45161" y="428623"/>
                  </a:lnTo>
                  <a:close/>
                </a:path>
                <a:path w="463550" h="428625">
                  <a:moveTo>
                    <a:pt x="0" y="366717"/>
                  </a:moveTo>
                  <a:lnTo>
                    <a:pt x="0" y="227412"/>
                  </a:lnTo>
                  <a:lnTo>
                    <a:pt x="26193" y="227412"/>
                  </a:lnTo>
                  <a:lnTo>
                    <a:pt x="26193" y="366717"/>
                  </a:lnTo>
                  <a:lnTo>
                    <a:pt x="0" y="366717"/>
                  </a:lnTo>
                  <a:close/>
                </a:path>
                <a:path w="463550" h="428625">
                  <a:moveTo>
                    <a:pt x="4762" y="226225"/>
                  </a:moveTo>
                  <a:lnTo>
                    <a:pt x="4762" y="192366"/>
                  </a:lnTo>
                  <a:lnTo>
                    <a:pt x="4762" y="158506"/>
                  </a:lnTo>
                  <a:lnTo>
                    <a:pt x="4762" y="124647"/>
                  </a:lnTo>
                  <a:lnTo>
                    <a:pt x="4762" y="90788"/>
                  </a:lnTo>
                  <a:lnTo>
                    <a:pt x="13142" y="98404"/>
                  </a:lnTo>
                  <a:lnTo>
                    <a:pt x="18306" y="106972"/>
                  </a:lnTo>
                  <a:lnTo>
                    <a:pt x="21015" y="116601"/>
                  </a:lnTo>
                  <a:lnTo>
                    <a:pt x="22028" y="127401"/>
                  </a:lnTo>
                  <a:lnTo>
                    <a:pt x="22028" y="226225"/>
                  </a:lnTo>
                  <a:lnTo>
                    <a:pt x="4762" y="226225"/>
                  </a:lnTo>
                  <a:close/>
                </a:path>
                <a:path w="463550" h="428625">
                  <a:moveTo>
                    <a:pt x="436873" y="366717"/>
                  </a:moveTo>
                  <a:lnTo>
                    <a:pt x="436873" y="227412"/>
                  </a:lnTo>
                  <a:lnTo>
                    <a:pt x="463067" y="227412"/>
                  </a:lnTo>
                  <a:lnTo>
                    <a:pt x="463067" y="366717"/>
                  </a:lnTo>
                  <a:lnTo>
                    <a:pt x="436873" y="36671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58739" y="5578751"/>
              <a:ext cx="31750" cy="138430"/>
            </a:xfrm>
            <a:custGeom>
              <a:avLst/>
              <a:gdLst/>
              <a:ahLst/>
              <a:cxnLst/>
              <a:rect l="l" t="t" r="r" b="b"/>
              <a:pathLst>
                <a:path w="31750" h="138429">
                  <a:moveTo>
                    <a:pt x="31610" y="1485"/>
                  </a:moveTo>
                  <a:lnTo>
                    <a:pt x="24409" y="1485"/>
                  </a:lnTo>
                  <a:lnTo>
                    <a:pt x="24409" y="39751"/>
                  </a:lnTo>
                  <a:lnTo>
                    <a:pt x="18808" y="41757"/>
                  </a:lnTo>
                  <a:lnTo>
                    <a:pt x="18808" y="0"/>
                  </a:lnTo>
                  <a:lnTo>
                    <a:pt x="11607" y="0"/>
                  </a:lnTo>
                  <a:lnTo>
                    <a:pt x="11607" y="41338"/>
                  </a:lnTo>
                  <a:lnTo>
                    <a:pt x="7200" y="39751"/>
                  </a:lnTo>
                  <a:lnTo>
                    <a:pt x="7200" y="1485"/>
                  </a:lnTo>
                  <a:lnTo>
                    <a:pt x="0" y="1485"/>
                  </a:lnTo>
                  <a:lnTo>
                    <a:pt x="0" y="44780"/>
                  </a:lnTo>
                  <a:lnTo>
                    <a:pt x="11607" y="48958"/>
                  </a:lnTo>
                  <a:lnTo>
                    <a:pt x="11607" y="138404"/>
                  </a:lnTo>
                  <a:lnTo>
                    <a:pt x="18808" y="138404"/>
                  </a:lnTo>
                  <a:lnTo>
                    <a:pt x="18808" y="49377"/>
                  </a:lnTo>
                  <a:lnTo>
                    <a:pt x="31610" y="44780"/>
                  </a:lnTo>
                  <a:lnTo>
                    <a:pt x="31610" y="148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27285" y="4151483"/>
              <a:ext cx="463550" cy="428625"/>
            </a:xfrm>
            <a:custGeom>
              <a:avLst/>
              <a:gdLst/>
              <a:ahLst/>
              <a:cxnLst/>
              <a:rect l="l" t="t" r="r" b="b"/>
              <a:pathLst>
                <a:path w="463550" h="428625">
                  <a:moveTo>
                    <a:pt x="417906" y="0"/>
                  </a:moveTo>
                  <a:lnTo>
                    <a:pt x="417906" y="428623"/>
                  </a:lnTo>
                  <a:lnTo>
                    <a:pt x="51191" y="428623"/>
                  </a:lnTo>
                  <a:lnTo>
                    <a:pt x="51191" y="0"/>
                  </a:lnTo>
                  <a:lnTo>
                    <a:pt x="417906" y="0"/>
                  </a:lnTo>
                  <a:close/>
                </a:path>
                <a:path w="463550" h="428625">
                  <a:moveTo>
                    <a:pt x="463067" y="61906"/>
                  </a:moveTo>
                  <a:lnTo>
                    <a:pt x="463067" y="201211"/>
                  </a:lnTo>
                  <a:lnTo>
                    <a:pt x="436873" y="201211"/>
                  </a:lnTo>
                  <a:lnTo>
                    <a:pt x="436873" y="61906"/>
                  </a:lnTo>
                  <a:lnTo>
                    <a:pt x="463067" y="61906"/>
                  </a:lnTo>
                  <a:close/>
                </a:path>
                <a:path w="463550" h="428625">
                  <a:moveTo>
                    <a:pt x="458304" y="202399"/>
                  </a:moveTo>
                  <a:lnTo>
                    <a:pt x="458304" y="236258"/>
                  </a:lnTo>
                  <a:lnTo>
                    <a:pt x="458304" y="270117"/>
                  </a:lnTo>
                  <a:lnTo>
                    <a:pt x="458304" y="303976"/>
                  </a:lnTo>
                  <a:lnTo>
                    <a:pt x="458304" y="337835"/>
                  </a:lnTo>
                  <a:lnTo>
                    <a:pt x="449924" y="330219"/>
                  </a:lnTo>
                  <a:lnTo>
                    <a:pt x="444760" y="321651"/>
                  </a:lnTo>
                  <a:lnTo>
                    <a:pt x="442051" y="312022"/>
                  </a:lnTo>
                  <a:lnTo>
                    <a:pt x="441039" y="301223"/>
                  </a:lnTo>
                  <a:lnTo>
                    <a:pt x="441039" y="202399"/>
                  </a:lnTo>
                  <a:lnTo>
                    <a:pt x="458304" y="202399"/>
                  </a:lnTo>
                  <a:close/>
                </a:path>
                <a:path w="463550" h="428625">
                  <a:moveTo>
                    <a:pt x="26193" y="61906"/>
                  </a:moveTo>
                  <a:lnTo>
                    <a:pt x="26193" y="201211"/>
                  </a:lnTo>
                  <a:lnTo>
                    <a:pt x="0" y="201211"/>
                  </a:lnTo>
                  <a:lnTo>
                    <a:pt x="0" y="61906"/>
                  </a:lnTo>
                  <a:lnTo>
                    <a:pt x="26193" y="6190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23662" y="4352705"/>
              <a:ext cx="31750" cy="138430"/>
            </a:xfrm>
            <a:custGeom>
              <a:avLst/>
              <a:gdLst/>
              <a:ahLst/>
              <a:cxnLst/>
              <a:rect l="l" t="t" r="r" b="b"/>
              <a:pathLst>
                <a:path w="31750" h="138429">
                  <a:moveTo>
                    <a:pt x="31610" y="93624"/>
                  </a:moveTo>
                  <a:lnTo>
                    <a:pt x="20002" y="89471"/>
                  </a:lnTo>
                  <a:lnTo>
                    <a:pt x="20002" y="0"/>
                  </a:lnTo>
                  <a:lnTo>
                    <a:pt x="12801" y="0"/>
                  </a:lnTo>
                  <a:lnTo>
                    <a:pt x="12801" y="89052"/>
                  </a:lnTo>
                  <a:lnTo>
                    <a:pt x="0" y="93624"/>
                  </a:lnTo>
                  <a:lnTo>
                    <a:pt x="0" y="136918"/>
                  </a:lnTo>
                  <a:lnTo>
                    <a:pt x="7200" y="136918"/>
                  </a:lnTo>
                  <a:lnTo>
                    <a:pt x="7200" y="98666"/>
                  </a:lnTo>
                  <a:lnTo>
                    <a:pt x="12801" y="96659"/>
                  </a:lnTo>
                  <a:lnTo>
                    <a:pt x="12801" y="138417"/>
                  </a:lnTo>
                  <a:lnTo>
                    <a:pt x="20002" y="138417"/>
                  </a:lnTo>
                  <a:lnTo>
                    <a:pt x="20002" y="97091"/>
                  </a:lnTo>
                  <a:lnTo>
                    <a:pt x="24409" y="98666"/>
                  </a:lnTo>
                  <a:lnTo>
                    <a:pt x="24409" y="136918"/>
                  </a:lnTo>
                  <a:lnTo>
                    <a:pt x="31610" y="136918"/>
                  </a:lnTo>
                  <a:lnTo>
                    <a:pt x="31610" y="9362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77151" y="7038065"/>
              <a:ext cx="371475" cy="1972310"/>
            </a:xfrm>
            <a:custGeom>
              <a:avLst/>
              <a:gdLst/>
              <a:ahLst/>
              <a:cxnLst/>
              <a:rect l="l" t="t" r="r" b="b"/>
              <a:pathLst>
                <a:path w="371475" h="1972309">
                  <a:moveTo>
                    <a:pt x="371473" y="0"/>
                  </a:moveTo>
                  <a:lnTo>
                    <a:pt x="371473" y="1971870"/>
                  </a:lnTo>
                  <a:lnTo>
                    <a:pt x="0" y="1971870"/>
                  </a:lnTo>
                  <a:lnTo>
                    <a:pt x="0" y="0"/>
                  </a:lnTo>
                  <a:lnTo>
                    <a:pt x="371473" y="0"/>
                  </a:lnTo>
                  <a:close/>
                </a:path>
                <a:path w="371475" h="1972309">
                  <a:moveTo>
                    <a:pt x="371473" y="0"/>
                  </a:moveTo>
                  <a:lnTo>
                    <a:pt x="371473" y="33342"/>
                  </a:lnTo>
                  <a:lnTo>
                    <a:pt x="0" y="33342"/>
                  </a:lnTo>
                  <a:lnTo>
                    <a:pt x="0" y="0"/>
                  </a:lnTo>
                  <a:lnTo>
                    <a:pt x="371473" y="0"/>
                  </a:lnTo>
                  <a:close/>
                </a:path>
                <a:path w="371475" h="1972309">
                  <a:moveTo>
                    <a:pt x="371473" y="1935319"/>
                  </a:moveTo>
                  <a:lnTo>
                    <a:pt x="371473" y="1968662"/>
                  </a:lnTo>
                  <a:lnTo>
                    <a:pt x="0" y="1968662"/>
                  </a:lnTo>
                  <a:lnTo>
                    <a:pt x="0" y="1935319"/>
                  </a:lnTo>
                  <a:lnTo>
                    <a:pt x="371473" y="193531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5311" y="7079561"/>
              <a:ext cx="361315" cy="665480"/>
            </a:xfrm>
            <a:custGeom>
              <a:avLst/>
              <a:gdLst/>
              <a:ahLst/>
              <a:cxnLst/>
              <a:rect l="l" t="t" r="r" b="b"/>
              <a:pathLst>
                <a:path w="361314" h="665479">
                  <a:moveTo>
                    <a:pt x="322541" y="107391"/>
                  </a:moveTo>
                  <a:lnTo>
                    <a:pt x="10769" y="107391"/>
                  </a:lnTo>
                  <a:lnTo>
                    <a:pt x="10769" y="110312"/>
                  </a:lnTo>
                  <a:lnTo>
                    <a:pt x="322541" y="110312"/>
                  </a:lnTo>
                  <a:lnTo>
                    <a:pt x="322541" y="107391"/>
                  </a:lnTo>
                  <a:close/>
                </a:path>
                <a:path w="361314" h="665479">
                  <a:moveTo>
                    <a:pt x="322541" y="99745"/>
                  </a:moveTo>
                  <a:lnTo>
                    <a:pt x="10769" y="99745"/>
                  </a:lnTo>
                  <a:lnTo>
                    <a:pt x="10769" y="102666"/>
                  </a:lnTo>
                  <a:lnTo>
                    <a:pt x="322541" y="102666"/>
                  </a:lnTo>
                  <a:lnTo>
                    <a:pt x="322541" y="99745"/>
                  </a:lnTo>
                  <a:close/>
                </a:path>
                <a:path w="361314" h="665479">
                  <a:moveTo>
                    <a:pt x="322541" y="23964"/>
                  </a:moveTo>
                  <a:lnTo>
                    <a:pt x="10769" y="23964"/>
                  </a:lnTo>
                  <a:lnTo>
                    <a:pt x="10769" y="26873"/>
                  </a:lnTo>
                  <a:lnTo>
                    <a:pt x="322541" y="26873"/>
                  </a:lnTo>
                  <a:lnTo>
                    <a:pt x="322541" y="23964"/>
                  </a:lnTo>
                  <a:close/>
                </a:path>
                <a:path w="361314" h="665479">
                  <a:moveTo>
                    <a:pt x="322541" y="16319"/>
                  </a:moveTo>
                  <a:lnTo>
                    <a:pt x="10769" y="16319"/>
                  </a:lnTo>
                  <a:lnTo>
                    <a:pt x="10769" y="19227"/>
                  </a:lnTo>
                  <a:lnTo>
                    <a:pt x="322541" y="19227"/>
                  </a:lnTo>
                  <a:lnTo>
                    <a:pt x="322541" y="16319"/>
                  </a:lnTo>
                  <a:close/>
                </a:path>
                <a:path w="361314" h="665479">
                  <a:moveTo>
                    <a:pt x="322541" y="8674"/>
                  </a:moveTo>
                  <a:lnTo>
                    <a:pt x="10769" y="8674"/>
                  </a:lnTo>
                  <a:lnTo>
                    <a:pt x="10769" y="11582"/>
                  </a:lnTo>
                  <a:lnTo>
                    <a:pt x="322541" y="11582"/>
                  </a:lnTo>
                  <a:lnTo>
                    <a:pt x="322541" y="8674"/>
                  </a:lnTo>
                  <a:close/>
                </a:path>
                <a:path w="361314" h="665479">
                  <a:moveTo>
                    <a:pt x="323583" y="92341"/>
                  </a:moveTo>
                  <a:lnTo>
                    <a:pt x="10769" y="92341"/>
                  </a:lnTo>
                  <a:lnTo>
                    <a:pt x="10769" y="95250"/>
                  </a:lnTo>
                  <a:lnTo>
                    <a:pt x="323583" y="95250"/>
                  </a:lnTo>
                  <a:lnTo>
                    <a:pt x="323583" y="92341"/>
                  </a:lnTo>
                  <a:close/>
                </a:path>
                <a:path w="361314" h="665479">
                  <a:moveTo>
                    <a:pt x="323862" y="31610"/>
                  </a:moveTo>
                  <a:lnTo>
                    <a:pt x="10769" y="31610"/>
                  </a:lnTo>
                  <a:lnTo>
                    <a:pt x="10769" y="34531"/>
                  </a:lnTo>
                  <a:lnTo>
                    <a:pt x="323862" y="34531"/>
                  </a:lnTo>
                  <a:lnTo>
                    <a:pt x="323862" y="31610"/>
                  </a:lnTo>
                  <a:close/>
                </a:path>
                <a:path w="361314" h="665479">
                  <a:moveTo>
                    <a:pt x="324599" y="84683"/>
                  </a:moveTo>
                  <a:lnTo>
                    <a:pt x="10769" y="84683"/>
                  </a:lnTo>
                  <a:lnTo>
                    <a:pt x="10769" y="87591"/>
                  </a:lnTo>
                  <a:lnTo>
                    <a:pt x="324599" y="87591"/>
                  </a:lnTo>
                  <a:lnTo>
                    <a:pt x="324599" y="84683"/>
                  </a:lnTo>
                  <a:close/>
                </a:path>
                <a:path w="361314" h="665479">
                  <a:moveTo>
                    <a:pt x="324599" y="39039"/>
                  </a:moveTo>
                  <a:lnTo>
                    <a:pt x="10769" y="39039"/>
                  </a:lnTo>
                  <a:lnTo>
                    <a:pt x="10769" y="41948"/>
                  </a:lnTo>
                  <a:lnTo>
                    <a:pt x="324599" y="41948"/>
                  </a:lnTo>
                  <a:lnTo>
                    <a:pt x="324599" y="39039"/>
                  </a:lnTo>
                  <a:close/>
                </a:path>
                <a:path w="361314" h="665479">
                  <a:moveTo>
                    <a:pt x="325539" y="77025"/>
                  </a:moveTo>
                  <a:lnTo>
                    <a:pt x="10769" y="77025"/>
                  </a:lnTo>
                  <a:lnTo>
                    <a:pt x="10769" y="79933"/>
                  </a:lnTo>
                  <a:lnTo>
                    <a:pt x="325539" y="79933"/>
                  </a:lnTo>
                  <a:lnTo>
                    <a:pt x="325539" y="77025"/>
                  </a:lnTo>
                  <a:close/>
                </a:path>
                <a:path w="361314" h="665479">
                  <a:moveTo>
                    <a:pt x="325615" y="46685"/>
                  </a:moveTo>
                  <a:lnTo>
                    <a:pt x="10769" y="46685"/>
                  </a:lnTo>
                  <a:lnTo>
                    <a:pt x="10769" y="49606"/>
                  </a:lnTo>
                  <a:lnTo>
                    <a:pt x="325615" y="49606"/>
                  </a:lnTo>
                  <a:lnTo>
                    <a:pt x="325615" y="46685"/>
                  </a:lnTo>
                  <a:close/>
                </a:path>
                <a:path w="361314" h="665479">
                  <a:moveTo>
                    <a:pt x="326339" y="69380"/>
                  </a:moveTo>
                  <a:lnTo>
                    <a:pt x="10769" y="69380"/>
                  </a:lnTo>
                  <a:lnTo>
                    <a:pt x="10769" y="72288"/>
                  </a:lnTo>
                  <a:lnTo>
                    <a:pt x="326339" y="72288"/>
                  </a:lnTo>
                  <a:lnTo>
                    <a:pt x="326339" y="69380"/>
                  </a:lnTo>
                  <a:close/>
                </a:path>
                <a:path w="361314" h="665479">
                  <a:moveTo>
                    <a:pt x="326631" y="54330"/>
                  </a:moveTo>
                  <a:lnTo>
                    <a:pt x="10769" y="54330"/>
                  </a:lnTo>
                  <a:lnTo>
                    <a:pt x="10769" y="57251"/>
                  </a:lnTo>
                  <a:lnTo>
                    <a:pt x="326631" y="57251"/>
                  </a:lnTo>
                  <a:lnTo>
                    <a:pt x="326631" y="54330"/>
                  </a:lnTo>
                  <a:close/>
                </a:path>
                <a:path w="361314" h="665479">
                  <a:moveTo>
                    <a:pt x="327507" y="61988"/>
                  </a:moveTo>
                  <a:lnTo>
                    <a:pt x="10769" y="61988"/>
                  </a:lnTo>
                  <a:lnTo>
                    <a:pt x="10769" y="64897"/>
                  </a:lnTo>
                  <a:lnTo>
                    <a:pt x="327507" y="64897"/>
                  </a:lnTo>
                  <a:lnTo>
                    <a:pt x="327507" y="61988"/>
                  </a:lnTo>
                  <a:close/>
                </a:path>
                <a:path w="361314" h="665479">
                  <a:moveTo>
                    <a:pt x="331787" y="514591"/>
                  </a:moveTo>
                  <a:lnTo>
                    <a:pt x="11074" y="514591"/>
                  </a:lnTo>
                  <a:lnTo>
                    <a:pt x="11074" y="517499"/>
                  </a:lnTo>
                  <a:lnTo>
                    <a:pt x="331787" y="517499"/>
                  </a:lnTo>
                  <a:lnTo>
                    <a:pt x="331787" y="514591"/>
                  </a:lnTo>
                  <a:close/>
                </a:path>
                <a:path w="361314" h="665479">
                  <a:moveTo>
                    <a:pt x="331787" y="506945"/>
                  </a:moveTo>
                  <a:lnTo>
                    <a:pt x="11074" y="506945"/>
                  </a:lnTo>
                  <a:lnTo>
                    <a:pt x="11074" y="509854"/>
                  </a:lnTo>
                  <a:lnTo>
                    <a:pt x="331787" y="509854"/>
                  </a:lnTo>
                  <a:lnTo>
                    <a:pt x="331787" y="506945"/>
                  </a:lnTo>
                  <a:close/>
                </a:path>
                <a:path w="361314" h="665479">
                  <a:moveTo>
                    <a:pt x="331787" y="431165"/>
                  </a:moveTo>
                  <a:lnTo>
                    <a:pt x="11074" y="431165"/>
                  </a:lnTo>
                  <a:lnTo>
                    <a:pt x="11074" y="434073"/>
                  </a:lnTo>
                  <a:lnTo>
                    <a:pt x="331787" y="434073"/>
                  </a:lnTo>
                  <a:lnTo>
                    <a:pt x="331787" y="431165"/>
                  </a:lnTo>
                  <a:close/>
                </a:path>
                <a:path w="361314" h="665479">
                  <a:moveTo>
                    <a:pt x="331787" y="423519"/>
                  </a:moveTo>
                  <a:lnTo>
                    <a:pt x="11074" y="423519"/>
                  </a:lnTo>
                  <a:lnTo>
                    <a:pt x="11074" y="426427"/>
                  </a:lnTo>
                  <a:lnTo>
                    <a:pt x="331787" y="426427"/>
                  </a:lnTo>
                  <a:lnTo>
                    <a:pt x="331787" y="423519"/>
                  </a:lnTo>
                  <a:close/>
                </a:path>
                <a:path w="361314" h="665479">
                  <a:moveTo>
                    <a:pt x="331787" y="415861"/>
                  </a:moveTo>
                  <a:lnTo>
                    <a:pt x="11074" y="415861"/>
                  </a:lnTo>
                  <a:lnTo>
                    <a:pt x="11074" y="418782"/>
                  </a:lnTo>
                  <a:lnTo>
                    <a:pt x="331787" y="418782"/>
                  </a:lnTo>
                  <a:lnTo>
                    <a:pt x="331787" y="415861"/>
                  </a:lnTo>
                  <a:close/>
                </a:path>
                <a:path w="361314" h="665479">
                  <a:moveTo>
                    <a:pt x="332524" y="62141"/>
                  </a:moveTo>
                  <a:lnTo>
                    <a:pt x="332206" y="46888"/>
                  </a:lnTo>
                  <a:lnTo>
                    <a:pt x="330784" y="31597"/>
                  </a:lnTo>
                  <a:lnTo>
                    <a:pt x="329844" y="26085"/>
                  </a:lnTo>
                  <a:lnTo>
                    <a:pt x="329844" y="62179"/>
                  </a:lnTo>
                  <a:lnTo>
                    <a:pt x="329158" y="76962"/>
                  </a:lnTo>
                  <a:lnTo>
                    <a:pt x="327571" y="91770"/>
                  </a:lnTo>
                  <a:lnTo>
                    <a:pt x="325158" y="106591"/>
                  </a:lnTo>
                  <a:lnTo>
                    <a:pt x="322541" y="118808"/>
                  </a:lnTo>
                  <a:lnTo>
                    <a:pt x="322541" y="115036"/>
                  </a:lnTo>
                  <a:lnTo>
                    <a:pt x="9728" y="115036"/>
                  </a:lnTo>
                  <a:lnTo>
                    <a:pt x="9728" y="7937"/>
                  </a:lnTo>
                  <a:lnTo>
                    <a:pt x="322541" y="7937"/>
                  </a:lnTo>
                  <a:lnTo>
                    <a:pt x="322541" y="4902"/>
                  </a:lnTo>
                  <a:lnTo>
                    <a:pt x="325729" y="17716"/>
                  </a:lnTo>
                  <a:lnTo>
                    <a:pt x="328206" y="32524"/>
                  </a:lnTo>
                  <a:lnTo>
                    <a:pt x="329552" y="47332"/>
                  </a:lnTo>
                  <a:lnTo>
                    <a:pt x="329844" y="62179"/>
                  </a:lnTo>
                  <a:lnTo>
                    <a:pt x="329844" y="26085"/>
                  </a:lnTo>
                  <a:lnTo>
                    <a:pt x="328180" y="16306"/>
                  </a:lnTo>
                  <a:lnTo>
                    <a:pt x="324777" y="2908"/>
                  </a:lnTo>
                  <a:lnTo>
                    <a:pt x="324294" y="1016"/>
                  </a:lnTo>
                  <a:lnTo>
                    <a:pt x="324002" y="0"/>
                  </a:lnTo>
                  <a:lnTo>
                    <a:pt x="0" y="0"/>
                  </a:lnTo>
                  <a:lnTo>
                    <a:pt x="0" y="9512"/>
                  </a:lnTo>
                  <a:lnTo>
                    <a:pt x="7061" y="9537"/>
                  </a:lnTo>
                  <a:lnTo>
                    <a:pt x="7048" y="115036"/>
                  </a:lnTo>
                  <a:lnTo>
                    <a:pt x="1905" y="115036"/>
                  </a:lnTo>
                  <a:lnTo>
                    <a:pt x="0" y="115112"/>
                  </a:lnTo>
                  <a:lnTo>
                    <a:pt x="0" y="124320"/>
                  </a:lnTo>
                  <a:lnTo>
                    <a:pt x="324065" y="124320"/>
                  </a:lnTo>
                  <a:lnTo>
                    <a:pt x="331812" y="77444"/>
                  </a:lnTo>
                  <a:lnTo>
                    <a:pt x="332524" y="62141"/>
                  </a:lnTo>
                  <a:close/>
                </a:path>
                <a:path w="361314" h="665479">
                  <a:moveTo>
                    <a:pt x="332841" y="499529"/>
                  </a:moveTo>
                  <a:lnTo>
                    <a:pt x="11074" y="499529"/>
                  </a:lnTo>
                  <a:lnTo>
                    <a:pt x="11074" y="502450"/>
                  </a:lnTo>
                  <a:lnTo>
                    <a:pt x="332841" y="502450"/>
                  </a:lnTo>
                  <a:lnTo>
                    <a:pt x="332841" y="499529"/>
                  </a:lnTo>
                  <a:close/>
                </a:path>
                <a:path w="361314" h="665479">
                  <a:moveTo>
                    <a:pt x="333146" y="438810"/>
                  </a:moveTo>
                  <a:lnTo>
                    <a:pt x="11074" y="438810"/>
                  </a:lnTo>
                  <a:lnTo>
                    <a:pt x="11074" y="441718"/>
                  </a:lnTo>
                  <a:lnTo>
                    <a:pt x="333146" y="441718"/>
                  </a:lnTo>
                  <a:lnTo>
                    <a:pt x="333146" y="438810"/>
                  </a:lnTo>
                  <a:close/>
                </a:path>
                <a:path w="361314" h="665479">
                  <a:moveTo>
                    <a:pt x="333895" y="491883"/>
                  </a:moveTo>
                  <a:lnTo>
                    <a:pt x="11074" y="491883"/>
                  </a:lnTo>
                  <a:lnTo>
                    <a:pt x="11074" y="494792"/>
                  </a:lnTo>
                  <a:lnTo>
                    <a:pt x="333895" y="494792"/>
                  </a:lnTo>
                  <a:lnTo>
                    <a:pt x="333895" y="491883"/>
                  </a:lnTo>
                  <a:close/>
                </a:path>
                <a:path w="361314" h="665479">
                  <a:moveTo>
                    <a:pt x="333895" y="446239"/>
                  </a:moveTo>
                  <a:lnTo>
                    <a:pt x="11074" y="446239"/>
                  </a:lnTo>
                  <a:lnTo>
                    <a:pt x="11074" y="449148"/>
                  </a:lnTo>
                  <a:lnTo>
                    <a:pt x="333895" y="449148"/>
                  </a:lnTo>
                  <a:lnTo>
                    <a:pt x="333895" y="446239"/>
                  </a:lnTo>
                  <a:close/>
                </a:path>
                <a:path w="361314" h="665479">
                  <a:moveTo>
                    <a:pt x="334873" y="484212"/>
                  </a:moveTo>
                  <a:lnTo>
                    <a:pt x="11074" y="484212"/>
                  </a:lnTo>
                  <a:lnTo>
                    <a:pt x="11074" y="487133"/>
                  </a:lnTo>
                  <a:lnTo>
                    <a:pt x="334873" y="487133"/>
                  </a:lnTo>
                  <a:lnTo>
                    <a:pt x="334873" y="484212"/>
                  </a:lnTo>
                  <a:close/>
                </a:path>
                <a:path w="361314" h="665479">
                  <a:moveTo>
                    <a:pt x="334937" y="453885"/>
                  </a:moveTo>
                  <a:lnTo>
                    <a:pt x="11074" y="453885"/>
                  </a:lnTo>
                  <a:lnTo>
                    <a:pt x="11074" y="456793"/>
                  </a:lnTo>
                  <a:lnTo>
                    <a:pt x="334937" y="456793"/>
                  </a:lnTo>
                  <a:lnTo>
                    <a:pt x="334937" y="453885"/>
                  </a:lnTo>
                  <a:close/>
                </a:path>
                <a:path w="361314" h="665479">
                  <a:moveTo>
                    <a:pt x="335686" y="476567"/>
                  </a:moveTo>
                  <a:lnTo>
                    <a:pt x="11074" y="476567"/>
                  </a:lnTo>
                  <a:lnTo>
                    <a:pt x="11074" y="479488"/>
                  </a:lnTo>
                  <a:lnTo>
                    <a:pt x="335686" y="479488"/>
                  </a:lnTo>
                  <a:lnTo>
                    <a:pt x="335686" y="476567"/>
                  </a:lnTo>
                  <a:close/>
                </a:path>
                <a:path w="361314" h="665479">
                  <a:moveTo>
                    <a:pt x="335991" y="461530"/>
                  </a:moveTo>
                  <a:lnTo>
                    <a:pt x="11074" y="461530"/>
                  </a:lnTo>
                  <a:lnTo>
                    <a:pt x="11074" y="464451"/>
                  </a:lnTo>
                  <a:lnTo>
                    <a:pt x="335991" y="464451"/>
                  </a:lnTo>
                  <a:lnTo>
                    <a:pt x="335991" y="461530"/>
                  </a:lnTo>
                  <a:close/>
                </a:path>
                <a:path w="361314" h="665479">
                  <a:moveTo>
                    <a:pt x="336892" y="469176"/>
                  </a:moveTo>
                  <a:lnTo>
                    <a:pt x="11074" y="469176"/>
                  </a:lnTo>
                  <a:lnTo>
                    <a:pt x="11074" y="472097"/>
                  </a:lnTo>
                  <a:lnTo>
                    <a:pt x="336892" y="472097"/>
                  </a:lnTo>
                  <a:lnTo>
                    <a:pt x="336892" y="469176"/>
                  </a:lnTo>
                  <a:close/>
                </a:path>
                <a:path w="361314" h="665479">
                  <a:moveTo>
                    <a:pt x="342049" y="469341"/>
                  </a:moveTo>
                  <a:lnTo>
                    <a:pt x="341731" y="454088"/>
                  </a:lnTo>
                  <a:lnTo>
                    <a:pt x="340258" y="438797"/>
                  </a:lnTo>
                  <a:lnTo>
                    <a:pt x="339293" y="433298"/>
                  </a:lnTo>
                  <a:lnTo>
                    <a:pt x="339293" y="469379"/>
                  </a:lnTo>
                  <a:lnTo>
                    <a:pt x="338594" y="484149"/>
                  </a:lnTo>
                  <a:lnTo>
                    <a:pt x="336956" y="498970"/>
                  </a:lnTo>
                  <a:lnTo>
                    <a:pt x="334467" y="513791"/>
                  </a:lnTo>
                  <a:lnTo>
                    <a:pt x="331787" y="526008"/>
                  </a:lnTo>
                  <a:lnTo>
                    <a:pt x="331787" y="522236"/>
                  </a:lnTo>
                  <a:lnTo>
                    <a:pt x="10007" y="522236"/>
                  </a:lnTo>
                  <a:lnTo>
                    <a:pt x="10007" y="415137"/>
                  </a:lnTo>
                  <a:lnTo>
                    <a:pt x="331787" y="415137"/>
                  </a:lnTo>
                  <a:lnTo>
                    <a:pt x="331787" y="412153"/>
                  </a:lnTo>
                  <a:lnTo>
                    <a:pt x="335051" y="424916"/>
                  </a:lnTo>
                  <a:lnTo>
                    <a:pt x="337604" y="439724"/>
                  </a:lnTo>
                  <a:lnTo>
                    <a:pt x="338988" y="454533"/>
                  </a:lnTo>
                  <a:lnTo>
                    <a:pt x="339293" y="469379"/>
                  </a:lnTo>
                  <a:lnTo>
                    <a:pt x="339293" y="433298"/>
                  </a:lnTo>
                  <a:lnTo>
                    <a:pt x="337578" y="423506"/>
                  </a:lnTo>
                  <a:lnTo>
                    <a:pt x="334086" y="410108"/>
                  </a:lnTo>
                  <a:lnTo>
                    <a:pt x="333590" y="408203"/>
                  </a:lnTo>
                  <a:lnTo>
                    <a:pt x="333286" y="407200"/>
                  </a:lnTo>
                  <a:lnTo>
                    <a:pt x="0" y="407200"/>
                  </a:lnTo>
                  <a:lnTo>
                    <a:pt x="0" y="416712"/>
                  </a:lnTo>
                  <a:lnTo>
                    <a:pt x="7264" y="416737"/>
                  </a:lnTo>
                  <a:lnTo>
                    <a:pt x="7251" y="522236"/>
                  </a:lnTo>
                  <a:lnTo>
                    <a:pt x="1955" y="522236"/>
                  </a:lnTo>
                  <a:lnTo>
                    <a:pt x="0" y="522312"/>
                  </a:lnTo>
                  <a:lnTo>
                    <a:pt x="0" y="531520"/>
                  </a:lnTo>
                  <a:lnTo>
                    <a:pt x="333336" y="531520"/>
                  </a:lnTo>
                  <a:lnTo>
                    <a:pt x="333616" y="530428"/>
                  </a:lnTo>
                  <a:lnTo>
                    <a:pt x="334010" y="528612"/>
                  </a:lnTo>
                  <a:lnTo>
                    <a:pt x="337007" y="515175"/>
                  </a:lnTo>
                  <a:lnTo>
                    <a:pt x="339610" y="499910"/>
                  </a:lnTo>
                  <a:lnTo>
                    <a:pt x="341312" y="484644"/>
                  </a:lnTo>
                  <a:lnTo>
                    <a:pt x="342049" y="469341"/>
                  </a:lnTo>
                  <a:close/>
                </a:path>
                <a:path w="361314" h="665479">
                  <a:moveTo>
                    <a:pt x="349999" y="556856"/>
                  </a:moveTo>
                  <a:lnTo>
                    <a:pt x="11684" y="556856"/>
                  </a:lnTo>
                  <a:lnTo>
                    <a:pt x="11684" y="559777"/>
                  </a:lnTo>
                  <a:lnTo>
                    <a:pt x="349999" y="559777"/>
                  </a:lnTo>
                  <a:lnTo>
                    <a:pt x="349999" y="556856"/>
                  </a:lnTo>
                  <a:close/>
                </a:path>
                <a:path w="361314" h="665479">
                  <a:moveTo>
                    <a:pt x="349999" y="549211"/>
                  </a:moveTo>
                  <a:lnTo>
                    <a:pt x="11684" y="549211"/>
                  </a:lnTo>
                  <a:lnTo>
                    <a:pt x="11684" y="552119"/>
                  </a:lnTo>
                  <a:lnTo>
                    <a:pt x="349999" y="552119"/>
                  </a:lnTo>
                  <a:lnTo>
                    <a:pt x="349999" y="549211"/>
                  </a:lnTo>
                  <a:close/>
                </a:path>
                <a:path w="361314" h="665479">
                  <a:moveTo>
                    <a:pt x="349999" y="378853"/>
                  </a:moveTo>
                  <a:lnTo>
                    <a:pt x="11684" y="378853"/>
                  </a:lnTo>
                  <a:lnTo>
                    <a:pt x="11684" y="381774"/>
                  </a:lnTo>
                  <a:lnTo>
                    <a:pt x="349999" y="381774"/>
                  </a:lnTo>
                  <a:lnTo>
                    <a:pt x="349999" y="378853"/>
                  </a:lnTo>
                  <a:close/>
                </a:path>
                <a:path w="361314" h="665479">
                  <a:moveTo>
                    <a:pt x="349999" y="371208"/>
                  </a:moveTo>
                  <a:lnTo>
                    <a:pt x="11684" y="371208"/>
                  </a:lnTo>
                  <a:lnTo>
                    <a:pt x="11684" y="374129"/>
                  </a:lnTo>
                  <a:lnTo>
                    <a:pt x="349999" y="374129"/>
                  </a:lnTo>
                  <a:lnTo>
                    <a:pt x="349999" y="371208"/>
                  </a:lnTo>
                  <a:close/>
                </a:path>
                <a:path w="361314" h="665479">
                  <a:moveTo>
                    <a:pt x="349999" y="295427"/>
                  </a:moveTo>
                  <a:lnTo>
                    <a:pt x="11684" y="295427"/>
                  </a:lnTo>
                  <a:lnTo>
                    <a:pt x="11684" y="298348"/>
                  </a:lnTo>
                  <a:lnTo>
                    <a:pt x="349999" y="298348"/>
                  </a:lnTo>
                  <a:lnTo>
                    <a:pt x="349999" y="295427"/>
                  </a:lnTo>
                  <a:close/>
                </a:path>
                <a:path w="361314" h="665479">
                  <a:moveTo>
                    <a:pt x="349999" y="287782"/>
                  </a:moveTo>
                  <a:lnTo>
                    <a:pt x="11684" y="287782"/>
                  </a:lnTo>
                  <a:lnTo>
                    <a:pt x="11684" y="290690"/>
                  </a:lnTo>
                  <a:lnTo>
                    <a:pt x="349999" y="290690"/>
                  </a:lnTo>
                  <a:lnTo>
                    <a:pt x="349999" y="287782"/>
                  </a:lnTo>
                  <a:close/>
                </a:path>
                <a:path w="361314" h="665479">
                  <a:moveTo>
                    <a:pt x="349999" y="280136"/>
                  </a:moveTo>
                  <a:lnTo>
                    <a:pt x="11684" y="280136"/>
                  </a:lnTo>
                  <a:lnTo>
                    <a:pt x="11684" y="283044"/>
                  </a:lnTo>
                  <a:lnTo>
                    <a:pt x="349999" y="283044"/>
                  </a:lnTo>
                  <a:lnTo>
                    <a:pt x="349999" y="280136"/>
                  </a:lnTo>
                  <a:close/>
                </a:path>
                <a:path w="361314" h="665479">
                  <a:moveTo>
                    <a:pt x="349999" y="209486"/>
                  </a:moveTo>
                  <a:lnTo>
                    <a:pt x="11684" y="209486"/>
                  </a:lnTo>
                  <a:lnTo>
                    <a:pt x="11684" y="211493"/>
                  </a:lnTo>
                  <a:lnTo>
                    <a:pt x="349999" y="211493"/>
                  </a:lnTo>
                  <a:lnTo>
                    <a:pt x="349999" y="209486"/>
                  </a:lnTo>
                  <a:close/>
                </a:path>
                <a:path w="361314" h="665479">
                  <a:moveTo>
                    <a:pt x="349999" y="204241"/>
                  </a:moveTo>
                  <a:lnTo>
                    <a:pt x="11684" y="204241"/>
                  </a:lnTo>
                  <a:lnTo>
                    <a:pt x="11684" y="206235"/>
                  </a:lnTo>
                  <a:lnTo>
                    <a:pt x="349999" y="206235"/>
                  </a:lnTo>
                  <a:lnTo>
                    <a:pt x="349999" y="204241"/>
                  </a:lnTo>
                  <a:close/>
                </a:path>
                <a:path w="361314" h="665479">
                  <a:moveTo>
                    <a:pt x="349999" y="152184"/>
                  </a:moveTo>
                  <a:lnTo>
                    <a:pt x="11684" y="152184"/>
                  </a:lnTo>
                  <a:lnTo>
                    <a:pt x="11684" y="154190"/>
                  </a:lnTo>
                  <a:lnTo>
                    <a:pt x="349999" y="154190"/>
                  </a:lnTo>
                  <a:lnTo>
                    <a:pt x="349999" y="152184"/>
                  </a:lnTo>
                  <a:close/>
                </a:path>
                <a:path w="361314" h="665479">
                  <a:moveTo>
                    <a:pt x="349999" y="146939"/>
                  </a:moveTo>
                  <a:lnTo>
                    <a:pt x="11684" y="146939"/>
                  </a:lnTo>
                  <a:lnTo>
                    <a:pt x="11684" y="148932"/>
                  </a:lnTo>
                  <a:lnTo>
                    <a:pt x="349999" y="148932"/>
                  </a:lnTo>
                  <a:lnTo>
                    <a:pt x="349999" y="146939"/>
                  </a:lnTo>
                  <a:close/>
                </a:path>
                <a:path w="361314" h="665479">
                  <a:moveTo>
                    <a:pt x="349999" y="141681"/>
                  </a:moveTo>
                  <a:lnTo>
                    <a:pt x="11684" y="141681"/>
                  </a:lnTo>
                  <a:lnTo>
                    <a:pt x="11684" y="143687"/>
                  </a:lnTo>
                  <a:lnTo>
                    <a:pt x="349999" y="143687"/>
                  </a:lnTo>
                  <a:lnTo>
                    <a:pt x="349999" y="141681"/>
                  </a:lnTo>
                  <a:close/>
                </a:path>
                <a:path w="361314" h="665479">
                  <a:moveTo>
                    <a:pt x="351116" y="363804"/>
                  </a:moveTo>
                  <a:lnTo>
                    <a:pt x="11684" y="363804"/>
                  </a:lnTo>
                  <a:lnTo>
                    <a:pt x="11684" y="366712"/>
                  </a:lnTo>
                  <a:lnTo>
                    <a:pt x="351116" y="366712"/>
                  </a:lnTo>
                  <a:lnTo>
                    <a:pt x="351116" y="363804"/>
                  </a:lnTo>
                  <a:close/>
                </a:path>
                <a:path w="361314" h="665479">
                  <a:moveTo>
                    <a:pt x="351116" y="199148"/>
                  </a:moveTo>
                  <a:lnTo>
                    <a:pt x="11684" y="199148"/>
                  </a:lnTo>
                  <a:lnTo>
                    <a:pt x="11684" y="201155"/>
                  </a:lnTo>
                  <a:lnTo>
                    <a:pt x="351116" y="201155"/>
                  </a:lnTo>
                  <a:lnTo>
                    <a:pt x="351116" y="199148"/>
                  </a:lnTo>
                  <a:close/>
                </a:path>
                <a:path w="361314" h="665479">
                  <a:moveTo>
                    <a:pt x="351434" y="303072"/>
                  </a:moveTo>
                  <a:lnTo>
                    <a:pt x="11684" y="303072"/>
                  </a:lnTo>
                  <a:lnTo>
                    <a:pt x="11684" y="305993"/>
                  </a:lnTo>
                  <a:lnTo>
                    <a:pt x="351434" y="305993"/>
                  </a:lnTo>
                  <a:lnTo>
                    <a:pt x="351434" y="303072"/>
                  </a:lnTo>
                  <a:close/>
                </a:path>
                <a:path w="361314" h="665479">
                  <a:moveTo>
                    <a:pt x="351434" y="157441"/>
                  </a:moveTo>
                  <a:lnTo>
                    <a:pt x="11684" y="157441"/>
                  </a:lnTo>
                  <a:lnTo>
                    <a:pt x="11684" y="159448"/>
                  </a:lnTo>
                  <a:lnTo>
                    <a:pt x="351434" y="159448"/>
                  </a:lnTo>
                  <a:lnTo>
                    <a:pt x="351434" y="157441"/>
                  </a:lnTo>
                  <a:close/>
                </a:path>
                <a:path w="361314" h="665479">
                  <a:moveTo>
                    <a:pt x="352221" y="356146"/>
                  </a:moveTo>
                  <a:lnTo>
                    <a:pt x="11684" y="356146"/>
                  </a:lnTo>
                  <a:lnTo>
                    <a:pt x="11684" y="359067"/>
                  </a:lnTo>
                  <a:lnTo>
                    <a:pt x="352221" y="359067"/>
                  </a:lnTo>
                  <a:lnTo>
                    <a:pt x="352221" y="356146"/>
                  </a:lnTo>
                  <a:close/>
                </a:path>
                <a:path w="361314" h="665479">
                  <a:moveTo>
                    <a:pt x="352221" y="310502"/>
                  </a:moveTo>
                  <a:lnTo>
                    <a:pt x="11684" y="310502"/>
                  </a:lnTo>
                  <a:lnTo>
                    <a:pt x="11684" y="313423"/>
                  </a:lnTo>
                  <a:lnTo>
                    <a:pt x="352221" y="313423"/>
                  </a:lnTo>
                  <a:lnTo>
                    <a:pt x="352221" y="310502"/>
                  </a:lnTo>
                  <a:close/>
                </a:path>
                <a:path w="361314" h="665479">
                  <a:moveTo>
                    <a:pt x="352221" y="193890"/>
                  </a:moveTo>
                  <a:lnTo>
                    <a:pt x="11684" y="193890"/>
                  </a:lnTo>
                  <a:lnTo>
                    <a:pt x="11684" y="195897"/>
                  </a:lnTo>
                  <a:lnTo>
                    <a:pt x="352221" y="195897"/>
                  </a:lnTo>
                  <a:lnTo>
                    <a:pt x="352221" y="193890"/>
                  </a:lnTo>
                  <a:close/>
                </a:path>
                <a:path w="361314" h="665479">
                  <a:moveTo>
                    <a:pt x="352221" y="162547"/>
                  </a:moveTo>
                  <a:lnTo>
                    <a:pt x="11684" y="162547"/>
                  </a:lnTo>
                  <a:lnTo>
                    <a:pt x="11684" y="164541"/>
                  </a:lnTo>
                  <a:lnTo>
                    <a:pt x="352221" y="164541"/>
                  </a:lnTo>
                  <a:lnTo>
                    <a:pt x="352221" y="162547"/>
                  </a:lnTo>
                  <a:close/>
                </a:path>
                <a:path w="361314" h="665479">
                  <a:moveTo>
                    <a:pt x="353250" y="348488"/>
                  </a:moveTo>
                  <a:lnTo>
                    <a:pt x="11684" y="348488"/>
                  </a:lnTo>
                  <a:lnTo>
                    <a:pt x="11684" y="351409"/>
                  </a:lnTo>
                  <a:lnTo>
                    <a:pt x="353250" y="351409"/>
                  </a:lnTo>
                  <a:lnTo>
                    <a:pt x="353250" y="348488"/>
                  </a:lnTo>
                  <a:close/>
                </a:path>
                <a:path w="361314" h="665479">
                  <a:moveTo>
                    <a:pt x="353250" y="188633"/>
                  </a:moveTo>
                  <a:lnTo>
                    <a:pt x="11684" y="188633"/>
                  </a:lnTo>
                  <a:lnTo>
                    <a:pt x="11684" y="190627"/>
                  </a:lnTo>
                  <a:lnTo>
                    <a:pt x="353250" y="190627"/>
                  </a:lnTo>
                  <a:lnTo>
                    <a:pt x="353250" y="188633"/>
                  </a:lnTo>
                  <a:close/>
                </a:path>
                <a:path w="361314" h="665479">
                  <a:moveTo>
                    <a:pt x="353326" y="318160"/>
                  </a:moveTo>
                  <a:lnTo>
                    <a:pt x="11684" y="318160"/>
                  </a:lnTo>
                  <a:lnTo>
                    <a:pt x="11684" y="321068"/>
                  </a:lnTo>
                  <a:lnTo>
                    <a:pt x="353326" y="321068"/>
                  </a:lnTo>
                  <a:lnTo>
                    <a:pt x="353326" y="318160"/>
                  </a:lnTo>
                  <a:close/>
                </a:path>
                <a:path w="361314" h="665479">
                  <a:moveTo>
                    <a:pt x="353326" y="167792"/>
                  </a:moveTo>
                  <a:lnTo>
                    <a:pt x="11684" y="167792"/>
                  </a:lnTo>
                  <a:lnTo>
                    <a:pt x="11684" y="169799"/>
                  </a:lnTo>
                  <a:lnTo>
                    <a:pt x="353326" y="169799"/>
                  </a:lnTo>
                  <a:lnTo>
                    <a:pt x="353326" y="167792"/>
                  </a:lnTo>
                  <a:close/>
                </a:path>
                <a:path w="361314" h="665479">
                  <a:moveTo>
                    <a:pt x="354114" y="340842"/>
                  </a:moveTo>
                  <a:lnTo>
                    <a:pt x="11684" y="340842"/>
                  </a:lnTo>
                  <a:lnTo>
                    <a:pt x="11684" y="343750"/>
                  </a:lnTo>
                  <a:lnTo>
                    <a:pt x="354114" y="343750"/>
                  </a:lnTo>
                  <a:lnTo>
                    <a:pt x="354114" y="340842"/>
                  </a:lnTo>
                  <a:close/>
                </a:path>
                <a:path w="361314" h="665479">
                  <a:moveTo>
                    <a:pt x="354114" y="183375"/>
                  </a:moveTo>
                  <a:lnTo>
                    <a:pt x="11684" y="183375"/>
                  </a:lnTo>
                  <a:lnTo>
                    <a:pt x="11684" y="185381"/>
                  </a:lnTo>
                  <a:lnTo>
                    <a:pt x="354114" y="185381"/>
                  </a:lnTo>
                  <a:lnTo>
                    <a:pt x="354114" y="183375"/>
                  </a:lnTo>
                  <a:close/>
                </a:path>
                <a:path w="361314" h="665479">
                  <a:moveTo>
                    <a:pt x="354431" y="325793"/>
                  </a:moveTo>
                  <a:lnTo>
                    <a:pt x="11684" y="325793"/>
                  </a:lnTo>
                  <a:lnTo>
                    <a:pt x="11684" y="328714"/>
                  </a:lnTo>
                  <a:lnTo>
                    <a:pt x="354431" y="328714"/>
                  </a:lnTo>
                  <a:lnTo>
                    <a:pt x="354431" y="325793"/>
                  </a:lnTo>
                  <a:close/>
                </a:path>
                <a:path w="361314" h="665479">
                  <a:moveTo>
                    <a:pt x="354431" y="173050"/>
                  </a:moveTo>
                  <a:lnTo>
                    <a:pt x="11684" y="173050"/>
                  </a:lnTo>
                  <a:lnTo>
                    <a:pt x="11684" y="175044"/>
                  </a:lnTo>
                  <a:lnTo>
                    <a:pt x="354431" y="175044"/>
                  </a:lnTo>
                  <a:lnTo>
                    <a:pt x="354431" y="173050"/>
                  </a:lnTo>
                  <a:close/>
                </a:path>
                <a:path w="361314" h="665479">
                  <a:moveTo>
                    <a:pt x="355384" y="333451"/>
                  </a:moveTo>
                  <a:lnTo>
                    <a:pt x="11684" y="333451"/>
                  </a:lnTo>
                  <a:lnTo>
                    <a:pt x="11684" y="336359"/>
                  </a:lnTo>
                  <a:lnTo>
                    <a:pt x="355384" y="336359"/>
                  </a:lnTo>
                  <a:lnTo>
                    <a:pt x="355384" y="333451"/>
                  </a:lnTo>
                  <a:close/>
                </a:path>
                <a:path w="361314" h="665479">
                  <a:moveTo>
                    <a:pt x="355384" y="178295"/>
                  </a:moveTo>
                  <a:lnTo>
                    <a:pt x="11684" y="178295"/>
                  </a:lnTo>
                  <a:lnTo>
                    <a:pt x="11684" y="180301"/>
                  </a:lnTo>
                  <a:lnTo>
                    <a:pt x="355384" y="180301"/>
                  </a:lnTo>
                  <a:lnTo>
                    <a:pt x="355384" y="178295"/>
                  </a:lnTo>
                  <a:close/>
                </a:path>
                <a:path w="361314" h="665479">
                  <a:moveTo>
                    <a:pt x="360819" y="602691"/>
                  </a:moveTo>
                  <a:lnTo>
                    <a:pt x="360489" y="587438"/>
                  </a:lnTo>
                  <a:lnTo>
                    <a:pt x="358940" y="572147"/>
                  </a:lnTo>
                  <a:lnTo>
                    <a:pt x="357911" y="566597"/>
                  </a:lnTo>
                  <a:lnTo>
                    <a:pt x="357911" y="602716"/>
                  </a:lnTo>
                  <a:lnTo>
                    <a:pt x="357174" y="617499"/>
                  </a:lnTo>
                  <a:lnTo>
                    <a:pt x="355447" y="632320"/>
                  </a:lnTo>
                  <a:lnTo>
                    <a:pt x="352831" y="647128"/>
                  </a:lnTo>
                  <a:lnTo>
                    <a:pt x="349389" y="661962"/>
                  </a:lnTo>
                  <a:lnTo>
                    <a:pt x="2908" y="661962"/>
                  </a:lnTo>
                  <a:lnTo>
                    <a:pt x="2908" y="658571"/>
                  </a:lnTo>
                  <a:lnTo>
                    <a:pt x="10553" y="658583"/>
                  </a:lnTo>
                  <a:lnTo>
                    <a:pt x="10553" y="655675"/>
                  </a:lnTo>
                  <a:lnTo>
                    <a:pt x="10566" y="547192"/>
                  </a:lnTo>
                  <a:lnTo>
                    <a:pt x="2908" y="547154"/>
                  </a:lnTo>
                  <a:lnTo>
                    <a:pt x="2908" y="543458"/>
                  </a:lnTo>
                  <a:lnTo>
                    <a:pt x="349453" y="543458"/>
                  </a:lnTo>
                  <a:lnTo>
                    <a:pt x="353441" y="558266"/>
                  </a:lnTo>
                  <a:lnTo>
                    <a:pt x="356133" y="573074"/>
                  </a:lnTo>
                  <a:lnTo>
                    <a:pt x="357593" y="587883"/>
                  </a:lnTo>
                  <a:lnTo>
                    <a:pt x="357911" y="602716"/>
                  </a:lnTo>
                  <a:lnTo>
                    <a:pt x="357911" y="566597"/>
                  </a:lnTo>
                  <a:lnTo>
                    <a:pt x="356108" y="556844"/>
                  </a:lnTo>
                  <a:lnTo>
                    <a:pt x="352425" y="543458"/>
                  </a:lnTo>
                  <a:lnTo>
                    <a:pt x="351904" y="541553"/>
                  </a:lnTo>
                  <a:lnTo>
                    <a:pt x="351574" y="540537"/>
                  </a:lnTo>
                  <a:lnTo>
                    <a:pt x="0" y="540537"/>
                  </a:lnTo>
                  <a:lnTo>
                    <a:pt x="0" y="550049"/>
                  </a:lnTo>
                  <a:lnTo>
                    <a:pt x="7658" y="550087"/>
                  </a:lnTo>
                  <a:lnTo>
                    <a:pt x="7658" y="655675"/>
                  </a:lnTo>
                  <a:lnTo>
                    <a:pt x="0" y="655662"/>
                  </a:lnTo>
                  <a:lnTo>
                    <a:pt x="0" y="664870"/>
                  </a:lnTo>
                  <a:lnTo>
                    <a:pt x="351637" y="664870"/>
                  </a:lnTo>
                  <a:lnTo>
                    <a:pt x="351929" y="663778"/>
                  </a:lnTo>
                  <a:lnTo>
                    <a:pt x="352348" y="661962"/>
                  </a:lnTo>
                  <a:lnTo>
                    <a:pt x="355511" y="648525"/>
                  </a:lnTo>
                  <a:lnTo>
                    <a:pt x="358254" y="633260"/>
                  </a:lnTo>
                  <a:lnTo>
                    <a:pt x="360057" y="617994"/>
                  </a:lnTo>
                  <a:lnTo>
                    <a:pt x="360819" y="602691"/>
                  </a:lnTo>
                  <a:close/>
                </a:path>
                <a:path w="361314" h="665479">
                  <a:moveTo>
                    <a:pt x="360819" y="333616"/>
                  </a:moveTo>
                  <a:lnTo>
                    <a:pt x="360489" y="318350"/>
                  </a:lnTo>
                  <a:lnTo>
                    <a:pt x="358940" y="303060"/>
                  </a:lnTo>
                  <a:lnTo>
                    <a:pt x="357911" y="297510"/>
                  </a:lnTo>
                  <a:lnTo>
                    <a:pt x="357911" y="333641"/>
                  </a:lnTo>
                  <a:lnTo>
                    <a:pt x="357174" y="348424"/>
                  </a:lnTo>
                  <a:lnTo>
                    <a:pt x="355447" y="363232"/>
                  </a:lnTo>
                  <a:lnTo>
                    <a:pt x="352831" y="378053"/>
                  </a:lnTo>
                  <a:lnTo>
                    <a:pt x="349999" y="390258"/>
                  </a:lnTo>
                  <a:lnTo>
                    <a:pt x="349999" y="386499"/>
                  </a:lnTo>
                  <a:lnTo>
                    <a:pt x="10553" y="386499"/>
                  </a:lnTo>
                  <a:lnTo>
                    <a:pt x="10553" y="279400"/>
                  </a:lnTo>
                  <a:lnTo>
                    <a:pt x="349999" y="279400"/>
                  </a:lnTo>
                  <a:lnTo>
                    <a:pt x="349999" y="276402"/>
                  </a:lnTo>
                  <a:lnTo>
                    <a:pt x="353441" y="289191"/>
                  </a:lnTo>
                  <a:lnTo>
                    <a:pt x="356133" y="303999"/>
                  </a:lnTo>
                  <a:lnTo>
                    <a:pt x="357593" y="318808"/>
                  </a:lnTo>
                  <a:lnTo>
                    <a:pt x="357911" y="333641"/>
                  </a:lnTo>
                  <a:lnTo>
                    <a:pt x="357911" y="297510"/>
                  </a:lnTo>
                  <a:lnTo>
                    <a:pt x="356108" y="287769"/>
                  </a:lnTo>
                  <a:lnTo>
                    <a:pt x="352425" y="274370"/>
                  </a:lnTo>
                  <a:lnTo>
                    <a:pt x="351904" y="272478"/>
                  </a:lnTo>
                  <a:lnTo>
                    <a:pt x="351574" y="271462"/>
                  </a:lnTo>
                  <a:lnTo>
                    <a:pt x="0" y="271462"/>
                  </a:lnTo>
                  <a:lnTo>
                    <a:pt x="0" y="280974"/>
                  </a:lnTo>
                  <a:lnTo>
                    <a:pt x="7658" y="281012"/>
                  </a:lnTo>
                  <a:lnTo>
                    <a:pt x="7658" y="386499"/>
                  </a:lnTo>
                  <a:lnTo>
                    <a:pt x="2070" y="386499"/>
                  </a:lnTo>
                  <a:lnTo>
                    <a:pt x="0" y="386588"/>
                  </a:lnTo>
                  <a:lnTo>
                    <a:pt x="0" y="395795"/>
                  </a:lnTo>
                  <a:lnTo>
                    <a:pt x="351637" y="395795"/>
                  </a:lnTo>
                  <a:lnTo>
                    <a:pt x="351929" y="394690"/>
                  </a:lnTo>
                  <a:lnTo>
                    <a:pt x="352348" y="392874"/>
                  </a:lnTo>
                  <a:lnTo>
                    <a:pt x="355511" y="379437"/>
                  </a:lnTo>
                  <a:lnTo>
                    <a:pt x="358254" y="364185"/>
                  </a:lnTo>
                  <a:lnTo>
                    <a:pt x="360057" y="348919"/>
                  </a:lnTo>
                  <a:lnTo>
                    <a:pt x="360819" y="333616"/>
                  </a:lnTo>
                  <a:close/>
                </a:path>
                <a:path w="361314" h="665479">
                  <a:moveTo>
                    <a:pt x="360819" y="178409"/>
                  </a:moveTo>
                  <a:lnTo>
                    <a:pt x="360489" y="167932"/>
                  </a:lnTo>
                  <a:lnTo>
                    <a:pt x="358940" y="157429"/>
                  </a:lnTo>
                  <a:lnTo>
                    <a:pt x="357911" y="153619"/>
                  </a:lnTo>
                  <a:lnTo>
                    <a:pt x="357911" y="178435"/>
                  </a:lnTo>
                  <a:lnTo>
                    <a:pt x="357174" y="188582"/>
                  </a:lnTo>
                  <a:lnTo>
                    <a:pt x="355447" y="198755"/>
                  </a:lnTo>
                  <a:lnTo>
                    <a:pt x="352831" y="208940"/>
                  </a:lnTo>
                  <a:lnTo>
                    <a:pt x="349999" y="217322"/>
                  </a:lnTo>
                  <a:lnTo>
                    <a:pt x="349999" y="214744"/>
                  </a:lnTo>
                  <a:lnTo>
                    <a:pt x="10553" y="214744"/>
                  </a:lnTo>
                  <a:lnTo>
                    <a:pt x="10553" y="141185"/>
                  </a:lnTo>
                  <a:lnTo>
                    <a:pt x="349999" y="141185"/>
                  </a:lnTo>
                  <a:lnTo>
                    <a:pt x="349999" y="139128"/>
                  </a:lnTo>
                  <a:lnTo>
                    <a:pt x="353441" y="147904"/>
                  </a:lnTo>
                  <a:lnTo>
                    <a:pt x="356133" y="158076"/>
                  </a:lnTo>
                  <a:lnTo>
                    <a:pt x="357593" y="168249"/>
                  </a:lnTo>
                  <a:lnTo>
                    <a:pt x="357911" y="178435"/>
                  </a:lnTo>
                  <a:lnTo>
                    <a:pt x="357911" y="153619"/>
                  </a:lnTo>
                  <a:lnTo>
                    <a:pt x="356108" y="146926"/>
                  </a:lnTo>
                  <a:lnTo>
                    <a:pt x="352425" y="137731"/>
                  </a:lnTo>
                  <a:lnTo>
                    <a:pt x="351904" y="136423"/>
                  </a:lnTo>
                  <a:lnTo>
                    <a:pt x="351574" y="135724"/>
                  </a:lnTo>
                  <a:lnTo>
                    <a:pt x="0" y="135724"/>
                  </a:lnTo>
                  <a:lnTo>
                    <a:pt x="0" y="142265"/>
                  </a:lnTo>
                  <a:lnTo>
                    <a:pt x="7658" y="142290"/>
                  </a:lnTo>
                  <a:lnTo>
                    <a:pt x="7658" y="214744"/>
                  </a:lnTo>
                  <a:lnTo>
                    <a:pt x="2070" y="214744"/>
                  </a:lnTo>
                  <a:lnTo>
                    <a:pt x="0" y="214795"/>
                  </a:lnTo>
                  <a:lnTo>
                    <a:pt x="0" y="221119"/>
                  </a:lnTo>
                  <a:lnTo>
                    <a:pt x="351637" y="221119"/>
                  </a:lnTo>
                  <a:lnTo>
                    <a:pt x="351929" y="220370"/>
                  </a:lnTo>
                  <a:lnTo>
                    <a:pt x="352348" y="219113"/>
                  </a:lnTo>
                  <a:lnTo>
                    <a:pt x="355511" y="209892"/>
                  </a:lnTo>
                  <a:lnTo>
                    <a:pt x="358254" y="199402"/>
                  </a:lnTo>
                  <a:lnTo>
                    <a:pt x="360057" y="188925"/>
                  </a:lnTo>
                  <a:lnTo>
                    <a:pt x="360819" y="178409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5311" y="7621305"/>
              <a:ext cx="361315" cy="664210"/>
            </a:xfrm>
            <a:custGeom>
              <a:avLst/>
              <a:gdLst/>
              <a:ahLst/>
              <a:cxnLst/>
              <a:rect l="l" t="t" r="r" b="b"/>
              <a:pathLst>
                <a:path w="361314" h="664209">
                  <a:moveTo>
                    <a:pt x="322541" y="377659"/>
                  </a:moveTo>
                  <a:lnTo>
                    <a:pt x="10769" y="377659"/>
                  </a:lnTo>
                  <a:lnTo>
                    <a:pt x="10769" y="380568"/>
                  </a:lnTo>
                  <a:lnTo>
                    <a:pt x="322541" y="380568"/>
                  </a:lnTo>
                  <a:lnTo>
                    <a:pt x="322541" y="377659"/>
                  </a:lnTo>
                  <a:close/>
                </a:path>
                <a:path w="361314" h="664209">
                  <a:moveTo>
                    <a:pt x="322541" y="370014"/>
                  </a:moveTo>
                  <a:lnTo>
                    <a:pt x="10769" y="370014"/>
                  </a:lnTo>
                  <a:lnTo>
                    <a:pt x="10769" y="372922"/>
                  </a:lnTo>
                  <a:lnTo>
                    <a:pt x="322541" y="372922"/>
                  </a:lnTo>
                  <a:lnTo>
                    <a:pt x="322541" y="370014"/>
                  </a:lnTo>
                  <a:close/>
                </a:path>
                <a:path w="361314" h="664209">
                  <a:moveTo>
                    <a:pt x="322541" y="294233"/>
                  </a:moveTo>
                  <a:lnTo>
                    <a:pt x="10769" y="294233"/>
                  </a:lnTo>
                  <a:lnTo>
                    <a:pt x="10769" y="297141"/>
                  </a:lnTo>
                  <a:lnTo>
                    <a:pt x="322541" y="297141"/>
                  </a:lnTo>
                  <a:lnTo>
                    <a:pt x="322541" y="294233"/>
                  </a:lnTo>
                  <a:close/>
                </a:path>
                <a:path w="361314" h="664209">
                  <a:moveTo>
                    <a:pt x="322541" y="286588"/>
                  </a:moveTo>
                  <a:lnTo>
                    <a:pt x="10769" y="286588"/>
                  </a:lnTo>
                  <a:lnTo>
                    <a:pt x="10769" y="289496"/>
                  </a:lnTo>
                  <a:lnTo>
                    <a:pt x="322541" y="289496"/>
                  </a:lnTo>
                  <a:lnTo>
                    <a:pt x="322541" y="286588"/>
                  </a:lnTo>
                  <a:close/>
                </a:path>
                <a:path w="361314" h="664209">
                  <a:moveTo>
                    <a:pt x="322541" y="278930"/>
                  </a:moveTo>
                  <a:lnTo>
                    <a:pt x="10769" y="278930"/>
                  </a:lnTo>
                  <a:lnTo>
                    <a:pt x="10769" y="281851"/>
                  </a:lnTo>
                  <a:lnTo>
                    <a:pt x="322541" y="281851"/>
                  </a:lnTo>
                  <a:lnTo>
                    <a:pt x="322541" y="278930"/>
                  </a:lnTo>
                  <a:close/>
                </a:path>
                <a:path w="361314" h="664209">
                  <a:moveTo>
                    <a:pt x="323583" y="362597"/>
                  </a:moveTo>
                  <a:lnTo>
                    <a:pt x="10769" y="362597"/>
                  </a:lnTo>
                  <a:lnTo>
                    <a:pt x="10769" y="365518"/>
                  </a:lnTo>
                  <a:lnTo>
                    <a:pt x="323583" y="365518"/>
                  </a:lnTo>
                  <a:lnTo>
                    <a:pt x="323583" y="362597"/>
                  </a:lnTo>
                  <a:close/>
                </a:path>
                <a:path w="361314" h="664209">
                  <a:moveTo>
                    <a:pt x="323862" y="301879"/>
                  </a:moveTo>
                  <a:lnTo>
                    <a:pt x="10769" y="301879"/>
                  </a:lnTo>
                  <a:lnTo>
                    <a:pt x="10769" y="304787"/>
                  </a:lnTo>
                  <a:lnTo>
                    <a:pt x="323862" y="304787"/>
                  </a:lnTo>
                  <a:lnTo>
                    <a:pt x="323862" y="301879"/>
                  </a:lnTo>
                  <a:close/>
                </a:path>
                <a:path w="361314" h="664209">
                  <a:moveTo>
                    <a:pt x="324599" y="354952"/>
                  </a:moveTo>
                  <a:lnTo>
                    <a:pt x="10769" y="354952"/>
                  </a:lnTo>
                  <a:lnTo>
                    <a:pt x="10769" y="357860"/>
                  </a:lnTo>
                  <a:lnTo>
                    <a:pt x="324599" y="357860"/>
                  </a:lnTo>
                  <a:lnTo>
                    <a:pt x="324599" y="354952"/>
                  </a:lnTo>
                  <a:close/>
                </a:path>
                <a:path w="361314" h="664209">
                  <a:moveTo>
                    <a:pt x="324599" y="309308"/>
                  </a:moveTo>
                  <a:lnTo>
                    <a:pt x="10769" y="309308"/>
                  </a:lnTo>
                  <a:lnTo>
                    <a:pt x="10769" y="312216"/>
                  </a:lnTo>
                  <a:lnTo>
                    <a:pt x="324599" y="312216"/>
                  </a:lnTo>
                  <a:lnTo>
                    <a:pt x="324599" y="309308"/>
                  </a:lnTo>
                  <a:close/>
                </a:path>
                <a:path w="361314" h="664209">
                  <a:moveTo>
                    <a:pt x="325539" y="347281"/>
                  </a:moveTo>
                  <a:lnTo>
                    <a:pt x="10769" y="347281"/>
                  </a:lnTo>
                  <a:lnTo>
                    <a:pt x="10769" y="350202"/>
                  </a:lnTo>
                  <a:lnTo>
                    <a:pt x="325539" y="350202"/>
                  </a:lnTo>
                  <a:lnTo>
                    <a:pt x="325539" y="347281"/>
                  </a:lnTo>
                  <a:close/>
                </a:path>
                <a:path w="361314" h="664209">
                  <a:moveTo>
                    <a:pt x="325615" y="316953"/>
                  </a:moveTo>
                  <a:lnTo>
                    <a:pt x="10769" y="316953"/>
                  </a:lnTo>
                  <a:lnTo>
                    <a:pt x="10769" y="319862"/>
                  </a:lnTo>
                  <a:lnTo>
                    <a:pt x="325615" y="319862"/>
                  </a:lnTo>
                  <a:lnTo>
                    <a:pt x="325615" y="316953"/>
                  </a:lnTo>
                  <a:close/>
                </a:path>
                <a:path w="361314" h="664209">
                  <a:moveTo>
                    <a:pt x="326339" y="339636"/>
                  </a:moveTo>
                  <a:lnTo>
                    <a:pt x="10769" y="339636"/>
                  </a:lnTo>
                  <a:lnTo>
                    <a:pt x="10769" y="342557"/>
                  </a:lnTo>
                  <a:lnTo>
                    <a:pt x="326339" y="342557"/>
                  </a:lnTo>
                  <a:lnTo>
                    <a:pt x="326339" y="339636"/>
                  </a:lnTo>
                  <a:close/>
                </a:path>
                <a:path w="361314" h="664209">
                  <a:moveTo>
                    <a:pt x="326631" y="324599"/>
                  </a:moveTo>
                  <a:lnTo>
                    <a:pt x="10769" y="324599"/>
                  </a:lnTo>
                  <a:lnTo>
                    <a:pt x="10769" y="327520"/>
                  </a:lnTo>
                  <a:lnTo>
                    <a:pt x="326631" y="327520"/>
                  </a:lnTo>
                  <a:lnTo>
                    <a:pt x="326631" y="324599"/>
                  </a:lnTo>
                  <a:close/>
                </a:path>
                <a:path w="361314" h="664209">
                  <a:moveTo>
                    <a:pt x="327507" y="332244"/>
                  </a:moveTo>
                  <a:lnTo>
                    <a:pt x="10769" y="332244"/>
                  </a:lnTo>
                  <a:lnTo>
                    <a:pt x="10769" y="335165"/>
                  </a:lnTo>
                  <a:lnTo>
                    <a:pt x="327507" y="335165"/>
                  </a:lnTo>
                  <a:lnTo>
                    <a:pt x="327507" y="332244"/>
                  </a:lnTo>
                  <a:close/>
                </a:path>
                <a:path w="361314" h="664209">
                  <a:moveTo>
                    <a:pt x="332524" y="332409"/>
                  </a:moveTo>
                  <a:lnTo>
                    <a:pt x="332206" y="317157"/>
                  </a:lnTo>
                  <a:lnTo>
                    <a:pt x="330784" y="301866"/>
                  </a:lnTo>
                  <a:lnTo>
                    <a:pt x="329844" y="296354"/>
                  </a:lnTo>
                  <a:lnTo>
                    <a:pt x="329844" y="332447"/>
                  </a:lnTo>
                  <a:lnTo>
                    <a:pt x="329158" y="347218"/>
                  </a:lnTo>
                  <a:lnTo>
                    <a:pt x="327571" y="362038"/>
                  </a:lnTo>
                  <a:lnTo>
                    <a:pt x="325158" y="376859"/>
                  </a:lnTo>
                  <a:lnTo>
                    <a:pt x="322541" y="389077"/>
                  </a:lnTo>
                  <a:lnTo>
                    <a:pt x="322541" y="385305"/>
                  </a:lnTo>
                  <a:lnTo>
                    <a:pt x="9728" y="385305"/>
                  </a:lnTo>
                  <a:lnTo>
                    <a:pt x="9728" y="278206"/>
                  </a:lnTo>
                  <a:lnTo>
                    <a:pt x="322541" y="278206"/>
                  </a:lnTo>
                  <a:lnTo>
                    <a:pt x="322541" y="275170"/>
                  </a:lnTo>
                  <a:lnTo>
                    <a:pt x="325729" y="287985"/>
                  </a:lnTo>
                  <a:lnTo>
                    <a:pt x="328206" y="302793"/>
                  </a:lnTo>
                  <a:lnTo>
                    <a:pt x="329552" y="317601"/>
                  </a:lnTo>
                  <a:lnTo>
                    <a:pt x="329844" y="332447"/>
                  </a:lnTo>
                  <a:lnTo>
                    <a:pt x="329844" y="296354"/>
                  </a:lnTo>
                  <a:lnTo>
                    <a:pt x="328180" y="286575"/>
                  </a:lnTo>
                  <a:lnTo>
                    <a:pt x="324777" y="273177"/>
                  </a:lnTo>
                  <a:lnTo>
                    <a:pt x="324294" y="271272"/>
                  </a:lnTo>
                  <a:lnTo>
                    <a:pt x="324002" y="270268"/>
                  </a:lnTo>
                  <a:lnTo>
                    <a:pt x="0" y="270268"/>
                  </a:lnTo>
                  <a:lnTo>
                    <a:pt x="0" y="279781"/>
                  </a:lnTo>
                  <a:lnTo>
                    <a:pt x="7061" y="279806"/>
                  </a:lnTo>
                  <a:lnTo>
                    <a:pt x="7048" y="385305"/>
                  </a:lnTo>
                  <a:lnTo>
                    <a:pt x="1905" y="385305"/>
                  </a:lnTo>
                  <a:lnTo>
                    <a:pt x="0" y="385381"/>
                  </a:lnTo>
                  <a:lnTo>
                    <a:pt x="0" y="394589"/>
                  </a:lnTo>
                  <a:lnTo>
                    <a:pt x="324065" y="394589"/>
                  </a:lnTo>
                  <a:lnTo>
                    <a:pt x="331812" y="347713"/>
                  </a:lnTo>
                  <a:lnTo>
                    <a:pt x="332524" y="332409"/>
                  </a:lnTo>
                  <a:close/>
                </a:path>
                <a:path w="361314" h="664209">
                  <a:moveTo>
                    <a:pt x="334860" y="563308"/>
                  </a:moveTo>
                  <a:lnTo>
                    <a:pt x="11188" y="563308"/>
                  </a:lnTo>
                  <a:lnTo>
                    <a:pt x="11188" y="566229"/>
                  </a:lnTo>
                  <a:lnTo>
                    <a:pt x="334860" y="566229"/>
                  </a:lnTo>
                  <a:lnTo>
                    <a:pt x="334860" y="563308"/>
                  </a:lnTo>
                  <a:close/>
                </a:path>
                <a:path w="361314" h="664209">
                  <a:moveTo>
                    <a:pt x="334860" y="555663"/>
                  </a:moveTo>
                  <a:lnTo>
                    <a:pt x="11188" y="555663"/>
                  </a:lnTo>
                  <a:lnTo>
                    <a:pt x="11188" y="558571"/>
                  </a:lnTo>
                  <a:lnTo>
                    <a:pt x="334860" y="558571"/>
                  </a:lnTo>
                  <a:lnTo>
                    <a:pt x="334860" y="555663"/>
                  </a:lnTo>
                  <a:close/>
                </a:path>
                <a:path w="361314" h="664209">
                  <a:moveTo>
                    <a:pt x="334860" y="548017"/>
                  </a:moveTo>
                  <a:lnTo>
                    <a:pt x="11188" y="548017"/>
                  </a:lnTo>
                  <a:lnTo>
                    <a:pt x="11188" y="550926"/>
                  </a:lnTo>
                  <a:lnTo>
                    <a:pt x="334860" y="550926"/>
                  </a:lnTo>
                  <a:lnTo>
                    <a:pt x="334860" y="548017"/>
                  </a:lnTo>
                  <a:close/>
                </a:path>
                <a:path w="361314" h="664209">
                  <a:moveTo>
                    <a:pt x="336232" y="570953"/>
                  </a:moveTo>
                  <a:lnTo>
                    <a:pt x="11188" y="570953"/>
                  </a:lnTo>
                  <a:lnTo>
                    <a:pt x="11188" y="573874"/>
                  </a:lnTo>
                  <a:lnTo>
                    <a:pt x="336232" y="573874"/>
                  </a:lnTo>
                  <a:lnTo>
                    <a:pt x="336232" y="570953"/>
                  </a:lnTo>
                  <a:close/>
                </a:path>
                <a:path w="361314" h="664209">
                  <a:moveTo>
                    <a:pt x="345224" y="601497"/>
                  </a:moveTo>
                  <a:lnTo>
                    <a:pt x="344893" y="586232"/>
                  </a:lnTo>
                  <a:lnTo>
                    <a:pt x="343420" y="570941"/>
                  </a:lnTo>
                  <a:lnTo>
                    <a:pt x="342442" y="565416"/>
                  </a:lnTo>
                  <a:lnTo>
                    <a:pt x="342442" y="601522"/>
                  </a:lnTo>
                  <a:lnTo>
                    <a:pt x="341731" y="616305"/>
                  </a:lnTo>
                  <a:lnTo>
                    <a:pt x="340080" y="631113"/>
                  </a:lnTo>
                  <a:lnTo>
                    <a:pt x="337578" y="645934"/>
                  </a:lnTo>
                  <a:lnTo>
                    <a:pt x="334289" y="660755"/>
                  </a:lnTo>
                  <a:lnTo>
                    <a:pt x="2781" y="660755"/>
                  </a:lnTo>
                  <a:lnTo>
                    <a:pt x="2781" y="657377"/>
                  </a:lnTo>
                  <a:lnTo>
                    <a:pt x="10096" y="657390"/>
                  </a:lnTo>
                  <a:lnTo>
                    <a:pt x="10096" y="654469"/>
                  </a:lnTo>
                  <a:lnTo>
                    <a:pt x="10109" y="545998"/>
                  </a:lnTo>
                  <a:lnTo>
                    <a:pt x="2781" y="545960"/>
                  </a:lnTo>
                  <a:lnTo>
                    <a:pt x="2781" y="542264"/>
                  </a:lnTo>
                  <a:lnTo>
                    <a:pt x="334340" y="542264"/>
                  </a:lnTo>
                  <a:lnTo>
                    <a:pt x="338162" y="557072"/>
                  </a:lnTo>
                  <a:lnTo>
                    <a:pt x="340741" y="571881"/>
                  </a:lnTo>
                  <a:lnTo>
                    <a:pt x="342138" y="586689"/>
                  </a:lnTo>
                  <a:lnTo>
                    <a:pt x="342442" y="601522"/>
                  </a:lnTo>
                  <a:lnTo>
                    <a:pt x="342442" y="565416"/>
                  </a:lnTo>
                  <a:lnTo>
                    <a:pt x="340715" y="555650"/>
                  </a:lnTo>
                  <a:lnTo>
                    <a:pt x="337185" y="542264"/>
                  </a:lnTo>
                  <a:lnTo>
                    <a:pt x="336689" y="540359"/>
                  </a:lnTo>
                  <a:lnTo>
                    <a:pt x="336372" y="539343"/>
                  </a:lnTo>
                  <a:lnTo>
                    <a:pt x="0" y="539343"/>
                  </a:lnTo>
                  <a:lnTo>
                    <a:pt x="0" y="548855"/>
                  </a:lnTo>
                  <a:lnTo>
                    <a:pt x="7327" y="548894"/>
                  </a:lnTo>
                  <a:lnTo>
                    <a:pt x="7327" y="654469"/>
                  </a:lnTo>
                  <a:lnTo>
                    <a:pt x="0" y="654469"/>
                  </a:lnTo>
                  <a:lnTo>
                    <a:pt x="0" y="663676"/>
                  </a:lnTo>
                  <a:lnTo>
                    <a:pt x="336435" y="663676"/>
                  </a:lnTo>
                  <a:lnTo>
                    <a:pt x="336702" y="662571"/>
                  </a:lnTo>
                  <a:lnTo>
                    <a:pt x="337121" y="660755"/>
                  </a:lnTo>
                  <a:lnTo>
                    <a:pt x="340144" y="647319"/>
                  </a:lnTo>
                  <a:lnTo>
                    <a:pt x="342760" y="632066"/>
                  </a:lnTo>
                  <a:lnTo>
                    <a:pt x="344487" y="616800"/>
                  </a:lnTo>
                  <a:lnTo>
                    <a:pt x="345224" y="601497"/>
                  </a:lnTo>
                  <a:close/>
                </a:path>
                <a:path w="361314" h="664209">
                  <a:moveTo>
                    <a:pt x="349999" y="513384"/>
                  </a:moveTo>
                  <a:lnTo>
                    <a:pt x="11684" y="513384"/>
                  </a:lnTo>
                  <a:lnTo>
                    <a:pt x="11684" y="516305"/>
                  </a:lnTo>
                  <a:lnTo>
                    <a:pt x="349999" y="516305"/>
                  </a:lnTo>
                  <a:lnTo>
                    <a:pt x="349999" y="513384"/>
                  </a:lnTo>
                  <a:close/>
                </a:path>
                <a:path w="361314" h="664209">
                  <a:moveTo>
                    <a:pt x="349999" y="505739"/>
                  </a:moveTo>
                  <a:lnTo>
                    <a:pt x="11684" y="505739"/>
                  </a:lnTo>
                  <a:lnTo>
                    <a:pt x="11684" y="508660"/>
                  </a:lnTo>
                  <a:lnTo>
                    <a:pt x="349999" y="508660"/>
                  </a:lnTo>
                  <a:lnTo>
                    <a:pt x="349999" y="505739"/>
                  </a:lnTo>
                  <a:close/>
                </a:path>
                <a:path w="361314" h="664209">
                  <a:moveTo>
                    <a:pt x="349999" y="429958"/>
                  </a:moveTo>
                  <a:lnTo>
                    <a:pt x="11684" y="429958"/>
                  </a:lnTo>
                  <a:lnTo>
                    <a:pt x="11684" y="432866"/>
                  </a:lnTo>
                  <a:lnTo>
                    <a:pt x="349999" y="432866"/>
                  </a:lnTo>
                  <a:lnTo>
                    <a:pt x="349999" y="429958"/>
                  </a:lnTo>
                  <a:close/>
                </a:path>
                <a:path w="361314" h="664209">
                  <a:moveTo>
                    <a:pt x="349999" y="422313"/>
                  </a:moveTo>
                  <a:lnTo>
                    <a:pt x="11684" y="422313"/>
                  </a:lnTo>
                  <a:lnTo>
                    <a:pt x="11684" y="425221"/>
                  </a:lnTo>
                  <a:lnTo>
                    <a:pt x="349999" y="425221"/>
                  </a:lnTo>
                  <a:lnTo>
                    <a:pt x="349999" y="422313"/>
                  </a:lnTo>
                  <a:close/>
                </a:path>
                <a:path w="361314" h="664209">
                  <a:moveTo>
                    <a:pt x="349999" y="414667"/>
                  </a:moveTo>
                  <a:lnTo>
                    <a:pt x="11684" y="414667"/>
                  </a:lnTo>
                  <a:lnTo>
                    <a:pt x="11684" y="417576"/>
                  </a:lnTo>
                  <a:lnTo>
                    <a:pt x="349999" y="417576"/>
                  </a:lnTo>
                  <a:lnTo>
                    <a:pt x="349999" y="414667"/>
                  </a:lnTo>
                  <a:close/>
                </a:path>
                <a:path w="361314" h="664209">
                  <a:moveTo>
                    <a:pt x="349999" y="241922"/>
                  </a:moveTo>
                  <a:lnTo>
                    <a:pt x="11684" y="241922"/>
                  </a:lnTo>
                  <a:lnTo>
                    <a:pt x="11684" y="244843"/>
                  </a:lnTo>
                  <a:lnTo>
                    <a:pt x="349999" y="244843"/>
                  </a:lnTo>
                  <a:lnTo>
                    <a:pt x="349999" y="241922"/>
                  </a:lnTo>
                  <a:close/>
                </a:path>
                <a:path w="361314" h="664209">
                  <a:moveTo>
                    <a:pt x="349999" y="234276"/>
                  </a:moveTo>
                  <a:lnTo>
                    <a:pt x="11684" y="234276"/>
                  </a:lnTo>
                  <a:lnTo>
                    <a:pt x="11684" y="237185"/>
                  </a:lnTo>
                  <a:lnTo>
                    <a:pt x="349999" y="237185"/>
                  </a:lnTo>
                  <a:lnTo>
                    <a:pt x="349999" y="234276"/>
                  </a:lnTo>
                  <a:close/>
                </a:path>
                <a:path w="361314" h="664209">
                  <a:moveTo>
                    <a:pt x="349999" y="158496"/>
                  </a:moveTo>
                  <a:lnTo>
                    <a:pt x="11684" y="158496"/>
                  </a:lnTo>
                  <a:lnTo>
                    <a:pt x="11684" y="161404"/>
                  </a:lnTo>
                  <a:lnTo>
                    <a:pt x="349999" y="161404"/>
                  </a:lnTo>
                  <a:lnTo>
                    <a:pt x="349999" y="158496"/>
                  </a:lnTo>
                  <a:close/>
                </a:path>
                <a:path w="361314" h="664209">
                  <a:moveTo>
                    <a:pt x="349999" y="150850"/>
                  </a:moveTo>
                  <a:lnTo>
                    <a:pt x="11684" y="150850"/>
                  </a:lnTo>
                  <a:lnTo>
                    <a:pt x="11684" y="153758"/>
                  </a:lnTo>
                  <a:lnTo>
                    <a:pt x="349999" y="153758"/>
                  </a:lnTo>
                  <a:lnTo>
                    <a:pt x="349999" y="150850"/>
                  </a:lnTo>
                  <a:close/>
                </a:path>
                <a:path w="361314" h="664209">
                  <a:moveTo>
                    <a:pt x="349999" y="143192"/>
                  </a:moveTo>
                  <a:lnTo>
                    <a:pt x="11684" y="143192"/>
                  </a:lnTo>
                  <a:lnTo>
                    <a:pt x="11684" y="146113"/>
                  </a:lnTo>
                  <a:lnTo>
                    <a:pt x="349999" y="146113"/>
                  </a:lnTo>
                  <a:lnTo>
                    <a:pt x="349999" y="143192"/>
                  </a:lnTo>
                  <a:close/>
                </a:path>
                <a:path w="361314" h="664209">
                  <a:moveTo>
                    <a:pt x="349999" y="113842"/>
                  </a:moveTo>
                  <a:lnTo>
                    <a:pt x="2070" y="113842"/>
                  </a:lnTo>
                  <a:lnTo>
                    <a:pt x="2070" y="120586"/>
                  </a:lnTo>
                  <a:lnTo>
                    <a:pt x="349999" y="120586"/>
                  </a:lnTo>
                  <a:lnTo>
                    <a:pt x="349999" y="113842"/>
                  </a:lnTo>
                  <a:close/>
                </a:path>
                <a:path w="361314" h="664209">
                  <a:moveTo>
                    <a:pt x="349999" y="106197"/>
                  </a:moveTo>
                  <a:lnTo>
                    <a:pt x="11684" y="106197"/>
                  </a:lnTo>
                  <a:lnTo>
                    <a:pt x="11684" y="109105"/>
                  </a:lnTo>
                  <a:lnTo>
                    <a:pt x="349999" y="109105"/>
                  </a:lnTo>
                  <a:lnTo>
                    <a:pt x="349999" y="106197"/>
                  </a:lnTo>
                  <a:close/>
                </a:path>
                <a:path w="361314" h="664209">
                  <a:moveTo>
                    <a:pt x="349999" y="98539"/>
                  </a:moveTo>
                  <a:lnTo>
                    <a:pt x="11684" y="98539"/>
                  </a:lnTo>
                  <a:lnTo>
                    <a:pt x="11684" y="101460"/>
                  </a:lnTo>
                  <a:lnTo>
                    <a:pt x="349999" y="101460"/>
                  </a:lnTo>
                  <a:lnTo>
                    <a:pt x="349999" y="98539"/>
                  </a:lnTo>
                  <a:close/>
                </a:path>
                <a:path w="361314" h="664209">
                  <a:moveTo>
                    <a:pt x="349999" y="22758"/>
                  </a:moveTo>
                  <a:lnTo>
                    <a:pt x="11684" y="22758"/>
                  </a:lnTo>
                  <a:lnTo>
                    <a:pt x="11684" y="25679"/>
                  </a:lnTo>
                  <a:lnTo>
                    <a:pt x="349999" y="25679"/>
                  </a:lnTo>
                  <a:lnTo>
                    <a:pt x="349999" y="22758"/>
                  </a:lnTo>
                  <a:close/>
                </a:path>
                <a:path w="361314" h="664209">
                  <a:moveTo>
                    <a:pt x="349999" y="15113"/>
                  </a:moveTo>
                  <a:lnTo>
                    <a:pt x="11684" y="15113"/>
                  </a:lnTo>
                  <a:lnTo>
                    <a:pt x="11684" y="18034"/>
                  </a:lnTo>
                  <a:lnTo>
                    <a:pt x="349999" y="18034"/>
                  </a:lnTo>
                  <a:lnTo>
                    <a:pt x="349999" y="15113"/>
                  </a:lnTo>
                  <a:close/>
                </a:path>
                <a:path w="361314" h="664209">
                  <a:moveTo>
                    <a:pt x="349999" y="0"/>
                  </a:moveTo>
                  <a:lnTo>
                    <a:pt x="2070" y="0"/>
                  </a:lnTo>
                  <a:lnTo>
                    <a:pt x="2070" y="6743"/>
                  </a:lnTo>
                  <a:lnTo>
                    <a:pt x="349999" y="6743"/>
                  </a:lnTo>
                  <a:lnTo>
                    <a:pt x="349999" y="0"/>
                  </a:lnTo>
                  <a:close/>
                </a:path>
                <a:path w="361314" h="664209">
                  <a:moveTo>
                    <a:pt x="351116" y="498335"/>
                  </a:moveTo>
                  <a:lnTo>
                    <a:pt x="11684" y="498335"/>
                  </a:lnTo>
                  <a:lnTo>
                    <a:pt x="11684" y="501243"/>
                  </a:lnTo>
                  <a:lnTo>
                    <a:pt x="351116" y="501243"/>
                  </a:lnTo>
                  <a:lnTo>
                    <a:pt x="351116" y="498335"/>
                  </a:lnTo>
                  <a:close/>
                </a:path>
                <a:path w="361314" h="664209">
                  <a:moveTo>
                    <a:pt x="351116" y="226860"/>
                  </a:moveTo>
                  <a:lnTo>
                    <a:pt x="11684" y="226860"/>
                  </a:lnTo>
                  <a:lnTo>
                    <a:pt x="11684" y="229781"/>
                  </a:lnTo>
                  <a:lnTo>
                    <a:pt x="351116" y="229781"/>
                  </a:lnTo>
                  <a:lnTo>
                    <a:pt x="351116" y="226860"/>
                  </a:lnTo>
                  <a:close/>
                </a:path>
                <a:path w="361314" h="664209">
                  <a:moveTo>
                    <a:pt x="351116" y="91135"/>
                  </a:moveTo>
                  <a:lnTo>
                    <a:pt x="11684" y="91135"/>
                  </a:lnTo>
                  <a:lnTo>
                    <a:pt x="11684" y="94043"/>
                  </a:lnTo>
                  <a:lnTo>
                    <a:pt x="351116" y="94043"/>
                  </a:lnTo>
                  <a:lnTo>
                    <a:pt x="351116" y="91135"/>
                  </a:lnTo>
                  <a:close/>
                </a:path>
                <a:path w="361314" h="664209">
                  <a:moveTo>
                    <a:pt x="351434" y="437603"/>
                  </a:moveTo>
                  <a:lnTo>
                    <a:pt x="11684" y="437603"/>
                  </a:lnTo>
                  <a:lnTo>
                    <a:pt x="11684" y="440524"/>
                  </a:lnTo>
                  <a:lnTo>
                    <a:pt x="351434" y="440524"/>
                  </a:lnTo>
                  <a:lnTo>
                    <a:pt x="351434" y="437603"/>
                  </a:lnTo>
                  <a:close/>
                </a:path>
                <a:path w="361314" h="664209">
                  <a:moveTo>
                    <a:pt x="351434" y="166141"/>
                  </a:moveTo>
                  <a:lnTo>
                    <a:pt x="11684" y="166141"/>
                  </a:lnTo>
                  <a:lnTo>
                    <a:pt x="11684" y="169062"/>
                  </a:lnTo>
                  <a:lnTo>
                    <a:pt x="351434" y="169062"/>
                  </a:lnTo>
                  <a:lnTo>
                    <a:pt x="351434" y="166141"/>
                  </a:lnTo>
                  <a:close/>
                </a:path>
                <a:path w="361314" h="664209">
                  <a:moveTo>
                    <a:pt x="351434" y="30416"/>
                  </a:moveTo>
                  <a:lnTo>
                    <a:pt x="11684" y="30416"/>
                  </a:lnTo>
                  <a:lnTo>
                    <a:pt x="11684" y="33324"/>
                  </a:lnTo>
                  <a:lnTo>
                    <a:pt x="351434" y="33324"/>
                  </a:lnTo>
                  <a:lnTo>
                    <a:pt x="351434" y="30416"/>
                  </a:lnTo>
                  <a:close/>
                </a:path>
                <a:path w="361314" h="664209">
                  <a:moveTo>
                    <a:pt x="352221" y="490677"/>
                  </a:moveTo>
                  <a:lnTo>
                    <a:pt x="11684" y="490677"/>
                  </a:lnTo>
                  <a:lnTo>
                    <a:pt x="11684" y="493598"/>
                  </a:lnTo>
                  <a:lnTo>
                    <a:pt x="352221" y="493598"/>
                  </a:lnTo>
                  <a:lnTo>
                    <a:pt x="352221" y="490677"/>
                  </a:lnTo>
                  <a:close/>
                </a:path>
                <a:path w="361314" h="664209">
                  <a:moveTo>
                    <a:pt x="352221" y="445033"/>
                  </a:moveTo>
                  <a:lnTo>
                    <a:pt x="11684" y="445033"/>
                  </a:lnTo>
                  <a:lnTo>
                    <a:pt x="11684" y="447954"/>
                  </a:lnTo>
                  <a:lnTo>
                    <a:pt x="352221" y="447954"/>
                  </a:lnTo>
                  <a:lnTo>
                    <a:pt x="352221" y="445033"/>
                  </a:lnTo>
                  <a:close/>
                </a:path>
                <a:path w="361314" h="664209">
                  <a:moveTo>
                    <a:pt x="352221" y="219214"/>
                  </a:moveTo>
                  <a:lnTo>
                    <a:pt x="11684" y="219214"/>
                  </a:lnTo>
                  <a:lnTo>
                    <a:pt x="11684" y="222123"/>
                  </a:lnTo>
                  <a:lnTo>
                    <a:pt x="352221" y="222123"/>
                  </a:lnTo>
                  <a:lnTo>
                    <a:pt x="352221" y="219214"/>
                  </a:lnTo>
                  <a:close/>
                </a:path>
                <a:path w="361314" h="664209">
                  <a:moveTo>
                    <a:pt x="352221" y="173570"/>
                  </a:moveTo>
                  <a:lnTo>
                    <a:pt x="11684" y="173570"/>
                  </a:lnTo>
                  <a:lnTo>
                    <a:pt x="11684" y="176479"/>
                  </a:lnTo>
                  <a:lnTo>
                    <a:pt x="352221" y="176479"/>
                  </a:lnTo>
                  <a:lnTo>
                    <a:pt x="352221" y="173570"/>
                  </a:lnTo>
                  <a:close/>
                </a:path>
                <a:path w="361314" h="664209">
                  <a:moveTo>
                    <a:pt x="352221" y="83489"/>
                  </a:moveTo>
                  <a:lnTo>
                    <a:pt x="11684" y="83489"/>
                  </a:lnTo>
                  <a:lnTo>
                    <a:pt x="11684" y="86398"/>
                  </a:lnTo>
                  <a:lnTo>
                    <a:pt x="352221" y="86398"/>
                  </a:lnTo>
                  <a:lnTo>
                    <a:pt x="352221" y="83489"/>
                  </a:lnTo>
                  <a:close/>
                </a:path>
                <a:path w="361314" h="664209">
                  <a:moveTo>
                    <a:pt x="352221" y="37833"/>
                  </a:moveTo>
                  <a:lnTo>
                    <a:pt x="11684" y="37833"/>
                  </a:lnTo>
                  <a:lnTo>
                    <a:pt x="11684" y="40754"/>
                  </a:lnTo>
                  <a:lnTo>
                    <a:pt x="352221" y="40754"/>
                  </a:lnTo>
                  <a:lnTo>
                    <a:pt x="352221" y="37833"/>
                  </a:lnTo>
                  <a:close/>
                </a:path>
                <a:path w="361314" h="664209">
                  <a:moveTo>
                    <a:pt x="353250" y="483019"/>
                  </a:moveTo>
                  <a:lnTo>
                    <a:pt x="11684" y="483019"/>
                  </a:lnTo>
                  <a:lnTo>
                    <a:pt x="11684" y="485927"/>
                  </a:lnTo>
                  <a:lnTo>
                    <a:pt x="353250" y="485927"/>
                  </a:lnTo>
                  <a:lnTo>
                    <a:pt x="353250" y="483019"/>
                  </a:lnTo>
                  <a:close/>
                </a:path>
                <a:path w="361314" h="664209">
                  <a:moveTo>
                    <a:pt x="353250" y="211556"/>
                  </a:moveTo>
                  <a:lnTo>
                    <a:pt x="11684" y="211556"/>
                  </a:lnTo>
                  <a:lnTo>
                    <a:pt x="11684" y="214464"/>
                  </a:lnTo>
                  <a:lnTo>
                    <a:pt x="353250" y="214464"/>
                  </a:lnTo>
                  <a:lnTo>
                    <a:pt x="353250" y="211556"/>
                  </a:lnTo>
                  <a:close/>
                </a:path>
                <a:path w="361314" h="664209">
                  <a:moveTo>
                    <a:pt x="353250" y="75819"/>
                  </a:moveTo>
                  <a:lnTo>
                    <a:pt x="11684" y="75819"/>
                  </a:lnTo>
                  <a:lnTo>
                    <a:pt x="11684" y="78740"/>
                  </a:lnTo>
                  <a:lnTo>
                    <a:pt x="353250" y="78740"/>
                  </a:lnTo>
                  <a:lnTo>
                    <a:pt x="353250" y="75819"/>
                  </a:lnTo>
                  <a:close/>
                </a:path>
                <a:path w="361314" h="664209">
                  <a:moveTo>
                    <a:pt x="353326" y="452678"/>
                  </a:moveTo>
                  <a:lnTo>
                    <a:pt x="11684" y="452678"/>
                  </a:lnTo>
                  <a:lnTo>
                    <a:pt x="11684" y="455599"/>
                  </a:lnTo>
                  <a:lnTo>
                    <a:pt x="353326" y="455599"/>
                  </a:lnTo>
                  <a:lnTo>
                    <a:pt x="353326" y="452678"/>
                  </a:lnTo>
                  <a:close/>
                </a:path>
                <a:path w="361314" h="664209">
                  <a:moveTo>
                    <a:pt x="353326" y="181216"/>
                  </a:moveTo>
                  <a:lnTo>
                    <a:pt x="11684" y="181216"/>
                  </a:lnTo>
                  <a:lnTo>
                    <a:pt x="11684" y="184124"/>
                  </a:lnTo>
                  <a:lnTo>
                    <a:pt x="353326" y="184124"/>
                  </a:lnTo>
                  <a:lnTo>
                    <a:pt x="353326" y="181216"/>
                  </a:lnTo>
                  <a:close/>
                </a:path>
                <a:path w="361314" h="664209">
                  <a:moveTo>
                    <a:pt x="353326" y="45491"/>
                  </a:moveTo>
                  <a:lnTo>
                    <a:pt x="11684" y="45491"/>
                  </a:lnTo>
                  <a:lnTo>
                    <a:pt x="11684" y="48399"/>
                  </a:lnTo>
                  <a:lnTo>
                    <a:pt x="353326" y="48399"/>
                  </a:lnTo>
                  <a:lnTo>
                    <a:pt x="353326" y="45491"/>
                  </a:lnTo>
                  <a:close/>
                </a:path>
                <a:path w="361314" h="664209">
                  <a:moveTo>
                    <a:pt x="354114" y="475373"/>
                  </a:moveTo>
                  <a:lnTo>
                    <a:pt x="11684" y="475373"/>
                  </a:lnTo>
                  <a:lnTo>
                    <a:pt x="11684" y="478282"/>
                  </a:lnTo>
                  <a:lnTo>
                    <a:pt x="354114" y="478282"/>
                  </a:lnTo>
                  <a:lnTo>
                    <a:pt x="354114" y="475373"/>
                  </a:lnTo>
                  <a:close/>
                </a:path>
                <a:path w="361314" h="664209">
                  <a:moveTo>
                    <a:pt x="354114" y="203911"/>
                  </a:moveTo>
                  <a:lnTo>
                    <a:pt x="11684" y="203911"/>
                  </a:lnTo>
                  <a:lnTo>
                    <a:pt x="11684" y="206819"/>
                  </a:lnTo>
                  <a:lnTo>
                    <a:pt x="354114" y="206819"/>
                  </a:lnTo>
                  <a:lnTo>
                    <a:pt x="354114" y="203911"/>
                  </a:lnTo>
                  <a:close/>
                </a:path>
                <a:path w="361314" h="664209">
                  <a:moveTo>
                    <a:pt x="354114" y="68173"/>
                  </a:moveTo>
                  <a:lnTo>
                    <a:pt x="11684" y="68173"/>
                  </a:lnTo>
                  <a:lnTo>
                    <a:pt x="11684" y="71081"/>
                  </a:lnTo>
                  <a:lnTo>
                    <a:pt x="354114" y="71081"/>
                  </a:lnTo>
                  <a:lnTo>
                    <a:pt x="354114" y="68173"/>
                  </a:lnTo>
                  <a:close/>
                </a:path>
                <a:path w="361314" h="664209">
                  <a:moveTo>
                    <a:pt x="354431" y="460324"/>
                  </a:moveTo>
                  <a:lnTo>
                    <a:pt x="11684" y="460324"/>
                  </a:lnTo>
                  <a:lnTo>
                    <a:pt x="11684" y="463245"/>
                  </a:lnTo>
                  <a:lnTo>
                    <a:pt x="354431" y="463245"/>
                  </a:lnTo>
                  <a:lnTo>
                    <a:pt x="354431" y="460324"/>
                  </a:lnTo>
                  <a:close/>
                </a:path>
                <a:path w="361314" h="664209">
                  <a:moveTo>
                    <a:pt x="354431" y="188861"/>
                  </a:moveTo>
                  <a:lnTo>
                    <a:pt x="11684" y="188861"/>
                  </a:lnTo>
                  <a:lnTo>
                    <a:pt x="11684" y="191782"/>
                  </a:lnTo>
                  <a:lnTo>
                    <a:pt x="354431" y="191782"/>
                  </a:lnTo>
                  <a:lnTo>
                    <a:pt x="354431" y="188861"/>
                  </a:lnTo>
                  <a:close/>
                </a:path>
                <a:path w="361314" h="664209">
                  <a:moveTo>
                    <a:pt x="354431" y="53136"/>
                  </a:moveTo>
                  <a:lnTo>
                    <a:pt x="11684" y="53136"/>
                  </a:lnTo>
                  <a:lnTo>
                    <a:pt x="11684" y="56045"/>
                  </a:lnTo>
                  <a:lnTo>
                    <a:pt x="354431" y="56045"/>
                  </a:lnTo>
                  <a:lnTo>
                    <a:pt x="354431" y="53136"/>
                  </a:lnTo>
                  <a:close/>
                </a:path>
                <a:path w="361314" h="664209">
                  <a:moveTo>
                    <a:pt x="355384" y="467982"/>
                  </a:moveTo>
                  <a:lnTo>
                    <a:pt x="11684" y="467982"/>
                  </a:lnTo>
                  <a:lnTo>
                    <a:pt x="11684" y="470890"/>
                  </a:lnTo>
                  <a:lnTo>
                    <a:pt x="355384" y="470890"/>
                  </a:lnTo>
                  <a:lnTo>
                    <a:pt x="355384" y="467982"/>
                  </a:lnTo>
                  <a:close/>
                </a:path>
                <a:path w="361314" h="664209">
                  <a:moveTo>
                    <a:pt x="355384" y="196519"/>
                  </a:moveTo>
                  <a:lnTo>
                    <a:pt x="11684" y="196519"/>
                  </a:lnTo>
                  <a:lnTo>
                    <a:pt x="11684" y="199428"/>
                  </a:lnTo>
                  <a:lnTo>
                    <a:pt x="355384" y="199428"/>
                  </a:lnTo>
                  <a:lnTo>
                    <a:pt x="355384" y="196519"/>
                  </a:lnTo>
                  <a:close/>
                </a:path>
                <a:path w="361314" h="664209">
                  <a:moveTo>
                    <a:pt x="355384" y="60782"/>
                  </a:moveTo>
                  <a:lnTo>
                    <a:pt x="11684" y="60782"/>
                  </a:lnTo>
                  <a:lnTo>
                    <a:pt x="11684" y="63690"/>
                  </a:lnTo>
                  <a:lnTo>
                    <a:pt x="355384" y="63690"/>
                  </a:lnTo>
                  <a:lnTo>
                    <a:pt x="355384" y="60782"/>
                  </a:lnTo>
                  <a:close/>
                </a:path>
                <a:path w="361314" h="664209">
                  <a:moveTo>
                    <a:pt x="360819" y="468147"/>
                  </a:moveTo>
                  <a:lnTo>
                    <a:pt x="360489" y="452882"/>
                  </a:lnTo>
                  <a:lnTo>
                    <a:pt x="358940" y="437591"/>
                  </a:lnTo>
                  <a:lnTo>
                    <a:pt x="357911" y="432041"/>
                  </a:lnTo>
                  <a:lnTo>
                    <a:pt x="357911" y="468172"/>
                  </a:lnTo>
                  <a:lnTo>
                    <a:pt x="357174" y="482955"/>
                  </a:lnTo>
                  <a:lnTo>
                    <a:pt x="355447" y="497763"/>
                  </a:lnTo>
                  <a:lnTo>
                    <a:pt x="352831" y="512584"/>
                  </a:lnTo>
                  <a:lnTo>
                    <a:pt x="349999" y="524789"/>
                  </a:lnTo>
                  <a:lnTo>
                    <a:pt x="349999" y="521030"/>
                  </a:lnTo>
                  <a:lnTo>
                    <a:pt x="10553" y="521030"/>
                  </a:lnTo>
                  <a:lnTo>
                    <a:pt x="10553" y="413931"/>
                  </a:lnTo>
                  <a:lnTo>
                    <a:pt x="349999" y="413931"/>
                  </a:lnTo>
                  <a:lnTo>
                    <a:pt x="349999" y="410933"/>
                  </a:lnTo>
                  <a:lnTo>
                    <a:pt x="353441" y="423710"/>
                  </a:lnTo>
                  <a:lnTo>
                    <a:pt x="356133" y="438531"/>
                  </a:lnTo>
                  <a:lnTo>
                    <a:pt x="357593" y="453339"/>
                  </a:lnTo>
                  <a:lnTo>
                    <a:pt x="357911" y="468172"/>
                  </a:lnTo>
                  <a:lnTo>
                    <a:pt x="357911" y="432041"/>
                  </a:lnTo>
                  <a:lnTo>
                    <a:pt x="356108" y="422300"/>
                  </a:lnTo>
                  <a:lnTo>
                    <a:pt x="352425" y="408901"/>
                  </a:lnTo>
                  <a:lnTo>
                    <a:pt x="351904" y="407009"/>
                  </a:lnTo>
                  <a:lnTo>
                    <a:pt x="351574" y="405993"/>
                  </a:lnTo>
                  <a:lnTo>
                    <a:pt x="0" y="405993"/>
                  </a:lnTo>
                  <a:lnTo>
                    <a:pt x="0" y="415505"/>
                  </a:lnTo>
                  <a:lnTo>
                    <a:pt x="7658" y="415544"/>
                  </a:lnTo>
                  <a:lnTo>
                    <a:pt x="7658" y="521030"/>
                  </a:lnTo>
                  <a:lnTo>
                    <a:pt x="2070" y="521030"/>
                  </a:lnTo>
                  <a:lnTo>
                    <a:pt x="0" y="521106"/>
                  </a:lnTo>
                  <a:lnTo>
                    <a:pt x="0" y="530326"/>
                  </a:lnTo>
                  <a:lnTo>
                    <a:pt x="351637" y="530326"/>
                  </a:lnTo>
                  <a:lnTo>
                    <a:pt x="351929" y="529221"/>
                  </a:lnTo>
                  <a:lnTo>
                    <a:pt x="352348" y="527405"/>
                  </a:lnTo>
                  <a:lnTo>
                    <a:pt x="355511" y="513969"/>
                  </a:lnTo>
                  <a:lnTo>
                    <a:pt x="358254" y="498716"/>
                  </a:lnTo>
                  <a:lnTo>
                    <a:pt x="360057" y="483438"/>
                  </a:lnTo>
                  <a:lnTo>
                    <a:pt x="360819" y="468147"/>
                  </a:lnTo>
                  <a:close/>
                </a:path>
                <a:path w="361314" h="664209">
                  <a:moveTo>
                    <a:pt x="360819" y="196672"/>
                  </a:moveTo>
                  <a:lnTo>
                    <a:pt x="360489" y="181419"/>
                  </a:lnTo>
                  <a:lnTo>
                    <a:pt x="358940" y="166128"/>
                  </a:lnTo>
                  <a:lnTo>
                    <a:pt x="357911" y="160578"/>
                  </a:lnTo>
                  <a:lnTo>
                    <a:pt x="357911" y="196710"/>
                  </a:lnTo>
                  <a:lnTo>
                    <a:pt x="357174" y="211480"/>
                  </a:lnTo>
                  <a:lnTo>
                    <a:pt x="355447" y="226301"/>
                  </a:lnTo>
                  <a:lnTo>
                    <a:pt x="352831" y="241122"/>
                  </a:lnTo>
                  <a:lnTo>
                    <a:pt x="349999" y="253326"/>
                  </a:lnTo>
                  <a:lnTo>
                    <a:pt x="349999" y="249567"/>
                  </a:lnTo>
                  <a:lnTo>
                    <a:pt x="10553" y="249567"/>
                  </a:lnTo>
                  <a:lnTo>
                    <a:pt x="10553" y="142468"/>
                  </a:lnTo>
                  <a:lnTo>
                    <a:pt x="349999" y="142468"/>
                  </a:lnTo>
                  <a:lnTo>
                    <a:pt x="349999" y="139471"/>
                  </a:lnTo>
                  <a:lnTo>
                    <a:pt x="353441" y="152247"/>
                  </a:lnTo>
                  <a:lnTo>
                    <a:pt x="356133" y="167055"/>
                  </a:lnTo>
                  <a:lnTo>
                    <a:pt x="357593" y="181864"/>
                  </a:lnTo>
                  <a:lnTo>
                    <a:pt x="357911" y="196710"/>
                  </a:lnTo>
                  <a:lnTo>
                    <a:pt x="357911" y="160578"/>
                  </a:lnTo>
                  <a:lnTo>
                    <a:pt x="356108" y="150837"/>
                  </a:lnTo>
                  <a:lnTo>
                    <a:pt x="352425" y="137439"/>
                  </a:lnTo>
                  <a:lnTo>
                    <a:pt x="351904" y="135547"/>
                  </a:lnTo>
                  <a:lnTo>
                    <a:pt x="351574" y="134531"/>
                  </a:lnTo>
                  <a:lnTo>
                    <a:pt x="0" y="134531"/>
                  </a:lnTo>
                  <a:lnTo>
                    <a:pt x="0" y="144043"/>
                  </a:lnTo>
                  <a:lnTo>
                    <a:pt x="7658" y="144068"/>
                  </a:lnTo>
                  <a:lnTo>
                    <a:pt x="7658" y="249567"/>
                  </a:lnTo>
                  <a:lnTo>
                    <a:pt x="2070" y="249567"/>
                  </a:lnTo>
                  <a:lnTo>
                    <a:pt x="0" y="249643"/>
                  </a:lnTo>
                  <a:lnTo>
                    <a:pt x="0" y="258851"/>
                  </a:lnTo>
                  <a:lnTo>
                    <a:pt x="351637" y="258851"/>
                  </a:lnTo>
                  <a:lnTo>
                    <a:pt x="351929" y="257759"/>
                  </a:lnTo>
                  <a:lnTo>
                    <a:pt x="352348" y="255943"/>
                  </a:lnTo>
                  <a:lnTo>
                    <a:pt x="355511" y="242506"/>
                  </a:lnTo>
                  <a:lnTo>
                    <a:pt x="358254" y="227241"/>
                  </a:lnTo>
                  <a:lnTo>
                    <a:pt x="360057" y="211975"/>
                  </a:lnTo>
                  <a:lnTo>
                    <a:pt x="360819" y="196672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5311" y="8161842"/>
              <a:ext cx="361315" cy="654685"/>
            </a:xfrm>
            <a:custGeom>
              <a:avLst/>
              <a:gdLst/>
              <a:ahLst/>
              <a:cxnLst/>
              <a:rect l="l" t="t" r="r" b="b"/>
              <a:pathLst>
                <a:path w="361314" h="654684">
                  <a:moveTo>
                    <a:pt x="325628" y="568960"/>
                  </a:moveTo>
                  <a:lnTo>
                    <a:pt x="10871" y="568960"/>
                  </a:lnTo>
                  <a:lnTo>
                    <a:pt x="10871" y="571449"/>
                  </a:lnTo>
                  <a:lnTo>
                    <a:pt x="325628" y="571449"/>
                  </a:lnTo>
                  <a:lnTo>
                    <a:pt x="325628" y="568960"/>
                  </a:lnTo>
                  <a:close/>
                </a:path>
                <a:path w="361314" h="654684">
                  <a:moveTo>
                    <a:pt x="325628" y="562444"/>
                  </a:moveTo>
                  <a:lnTo>
                    <a:pt x="10871" y="562444"/>
                  </a:lnTo>
                  <a:lnTo>
                    <a:pt x="10871" y="564934"/>
                  </a:lnTo>
                  <a:lnTo>
                    <a:pt x="325628" y="564934"/>
                  </a:lnTo>
                  <a:lnTo>
                    <a:pt x="325628" y="562444"/>
                  </a:lnTo>
                  <a:close/>
                </a:path>
                <a:path w="361314" h="654684">
                  <a:moveTo>
                    <a:pt x="325628" y="555929"/>
                  </a:moveTo>
                  <a:lnTo>
                    <a:pt x="10871" y="555929"/>
                  </a:lnTo>
                  <a:lnTo>
                    <a:pt x="10871" y="558406"/>
                  </a:lnTo>
                  <a:lnTo>
                    <a:pt x="325628" y="558406"/>
                  </a:lnTo>
                  <a:lnTo>
                    <a:pt x="325628" y="555929"/>
                  </a:lnTo>
                  <a:close/>
                </a:path>
                <a:path w="361314" h="654684">
                  <a:moveTo>
                    <a:pt x="326961" y="575487"/>
                  </a:moveTo>
                  <a:lnTo>
                    <a:pt x="10871" y="575487"/>
                  </a:lnTo>
                  <a:lnTo>
                    <a:pt x="10871" y="577964"/>
                  </a:lnTo>
                  <a:lnTo>
                    <a:pt x="326961" y="577964"/>
                  </a:lnTo>
                  <a:lnTo>
                    <a:pt x="326961" y="575487"/>
                  </a:lnTo>
                  <a:close/>
                </a:path>
                <a:path w="361314" h="654684">
                  <a:moveTo>
                    <a:pt x="327698" y="581812"/>
                  </a:moveTo>
                  <a:lnTo>
                    <a:pt x="10871" y="581812"/>
                  </a:lnTo>
                  <a:lnTo>
                    <a:pt x="10871" y="584288"/>
                  </a:lnTo>
                  <a:lnTo>
                    <a:pt x="327698" y="584288"/>
                  </a:lnTo>
                  <a:lnTo>
                    <a:pt x="327698" y="581812"/>
                  </a:lnTo>
                  <a:close/>
                </a:path>
                <a:path w="361314" h="654684">
                  <a:moveTo>
                    <a:pt x="328726" y="588327"/>
                  </a:moveTo>
                  <a:lnTo>
                    <a:pt x="10871" y="588327"/>
                  </a:lnTo>
                  <a:lnTo>
                    <a:pt x="10871" y="590816"/>
                  </a:lnTo>
                  <a:lnTo>
                    <a:pt x="328726" y="590816"/>
                  </a:lnTo>
                  <a:lnTo>
                    <a:pt x="328726" y="588327"/>
                  </a:lnTo>
                  <a:close/>
                </a:path>
                <a:path w="361314" h="654684">
                  <a:moveTo>
                    <a:pt x="331787" y="377672"/>
                  </a:moveTo>
                  <a:lnTo>
                    <a:pt x="11074" y="377672"/>
                  </a:lnTo>
                  <a:lnTo>
                    <a:pt x="11074" y="380580"/>
                  </a:lnTo>
                  <a:lnTo>
                    <a:pt x="331787" y="380580"/>
                  </a:lnTo>
                  <a:lnTo>
                    <a:pt x="331787" y="377672"/>
                  </a:lnTo>
                  <a:close/>
                </a:path>
                <a:path w="361314" h="654684">
                  <a:moveTo>
                    <a:pt x="331787" y="370014"/>
                  </a:moveTo>
                  <a:lnTo>
                    <a:pt x="11074" y="370014"/>
                  </a:lnTo>
                  <a:lnTo>
                    <a:pt x="11074" y="372935"/>
                  </a:lnTo>
                  <a:lnTo>
                    <a:pt x="331787" y="372935"/>
                  </a:lnTo>
                  <a:lnTo>
                    <a:pt x="331787" y="370014"/>
                  </a:lnTo>
                  <a:close/>
                </a:path>
                <a:path w="361314" h="654684">
                  <a:moveTo>
                    <a:pt x="331787" y="294233"/>
                  </a:moveTo>
                  <a:lnTo>
                    <a:pt x="11074" y="294233"/>
                  </a:lnTo>
                  <a:lnTo>
                    <a:pt x="11074" y="297154"/>
                  </a:lnTo>
                  <a:lnTo>
                    <a:pt x="331787" y="297154"/>
                  </a:lnTo>
                  <a:lnTo>
                    <a:pt x="331787" y="294233"/>
                  </a:lnTo>
                  <a:close/>
                </a:path>
                <a:path w="361314" h="654684">
                  <a:moveTo>
                    <a:pt x="331787" y="286588"/>
                  </a:moveTo>
                  <a:lnTo>
                    <a:pt x="11074" y="286588"/>
                  </a:lnTo>
                  <a:lnTo>
                    <a:pt x="11074" y="289509"/>
                  </a:lnTo>
                  <a:lnTo>
                    <a:pt x="331787" y="289509"/>
                  </a:lnTo>
                  <a:lnTo>
                    <a:pt x="331787" y="286588"/>
                  </a:lnTo>
                  <a:close/>
                </a:path>
                <a:path w="361314" h="654684">
                  <a:moveTo>
                    <a:pt x="331787" y="278942"/>
                  </a:moveTo>
                  <a:lnTo>
                    <a:pt x="11074" y="278942"/>
                  </a:lnTo>
                  <a:lnTo>
                    <a:pt x="11074" y="281851"/>
                  </a:lnTo>
                  <a:lnTo>
                    <a:pt x="331787" y="281851"/>
                  </a:lnTo>
                  <a:lnTo>
                    <a:pt x="331787" y="278942"/>
                  </a:lnTo>
                  <a:close/>
                </a:path>
                <a:path w="361314" h="654684">
                  <a:moveTo>
                    <a:pt x="332841" y="362610"/>
                  </a:moveTo>
                  <a:lnTo>
                    <a:pt x="11074" y="362610"/>
                  </a:lnTo>
                  <a:lnTo>
                    <a:pt x="11074" y="365518"/>
                  </a:lnTo>
                  <a:lnTo>
                    <a:pt x="332841" y="365518"/>
                  </a:lnTo>
                  <a:lnTo>
                    <a:pt x="332841" y="362610"/>
                  </a:lnTo>
                  <a:close/>
                </a:path>
                <a:path w="361314" h="654684">
                  <a:moveTo>
                    <a:pt x="333146" y="301891"/>
                  </a:moveTo>
                  <a:lnTo>
                    <a:pt x="11074" y="301891"/>
                  </a:lnTo>
                  <a:lnTo>
                    <a:pt x="11074" y="304800"/>
                  </a:lnTo>
                  <a:lnTo>
                    <a:pt x="333146" y="304800"/>
                  </a:lnTo>
                  <a:lnTo>
                    <a:pt x="333146" y="301891"/>
                  </a:lnTo>
                  <a:close/>
                </a:path>
                <a:path w="361314" h="654684">
                  <a:moveTo>
                    <a:pt x="333895" y="354965"/>
                  </a:moveTo>
                  <a:lnTo>
                    <a:pt x="11074" y="354965"/>
                  </a:lnTo>
                  <a:lnTo>
                    <a:pt x="11074" y="357873"/>
                  </a:lnTo>
                  <a:lnTo>
                    <a:pt x="333895" y="357873"/>
                  </a:lnTo>
                  <a:lnTo>
                    <a:pt x="333895" y="354965"/>
                  </a:lnTo>
                  <a:close/>
                </a:path>
                <a:path w="361314" h="654684">
                  <a:moveTo>
                    <a:pt x="333895" y="309308"/>
                  </a:moveTo>
                  <a:lnTo>
                    <a:pt x="11074" y="309308"/>
                  </a:lnTo>
                  <a:lnTo>
                    <a:pt x="11074" y="312229"/>
                  </a:lnTo>
                  <a:lnTo>
                    <a:pt x="333895" y="312229"/>
                  </a:lnTo>
                  <a:lnTo>
                    <a:pt x="333895" y="309308"/>
                  </a:lnTo>
                  <a:close/>
                </a:path>
                <a:path w="361314" h="654684">
                  <a:moveTo>
                    <a:pt x="334860" y="113842"/>
                  </a:moveTo>
                  <a:lnTo>
                    <a:pt x="1981" y="113842"/>
                  </a:lnTo>
                  <a:lnTo>
                    <a:pt x="1981" y="120599"/>
                  </a:lnTo>
                  <a:lnTo>
                    <a:pt x="334860" y="120599"/>
                  </a:lnTo>
                  <a:lnTo>
                    <a:pt x="334860" y="113842"/>
                  </a:lnTo>
                  <a:close/>
                </a:path>
                <a:path w="361314" h="654684">
                  <a:moveTo>
                    <a:pt x="334860" y="106210"/>
                  </a:moveTo>
                  <a:lnTo>
                    <a:pt x="11188" y="106210"/>
                  </a:lnTo>
                  <a:lnTo>
                    <a:pt x="11188" y="109118"/>
                  </a:lnTo>
                  <a:lnTo>
                    <a:pt x="334860" y="109118"/>
                  </a:lnTo>
                  <a:lnTo>
                    <a:pt x="334860" y="106210"/>
                  </a:lnTo>
                  <a:close/>
                </a:path>
                <a:path w="361314" h="654684">
                  <a:moveTo>
                    <a:pt x="334860" y="98552"/>
                  </a:moveTo>
                  <a:lnTo>
                    <a:pt x="11188" y="98552"/>
                  </a:lnTo>
                  <a:lnTo>
                    <a:pt x="11188" y="101473"/>
                  </a:lnTo>
                  <a:lnTo>
                    <a:pt x="334860" y="101473"/>
                  </a:lnTo>
                  <a:lnTo>
                    <a:pt x="334860" y="98552"/>
                  </a:lnTo>
                  <a:close/>
                </a:path>
                <a:path w="361314" h="654684">
                  <a:moveTo>
                    <a:pt x="334860" y="0"/>
                  </a:moveTo>
                  <a:lnTo>
                    <a:pt x="1981" y="0"/>
                  </a:lnTo>
                  <a:lnTo>
                    <a:pt x="1981" y="6756"/>
                  </a:lnTo>
                  <a:lnTo>
                    <a:pt x="334860" y="6756"/>
                  </a:lnTo>
                  <a:lnTo>
                    <a:pt x="334860" y="0"/>
                  </a:lnTo>
                  <a:close/>
                </a:path>
                <a:path w="361314" h="654684">
                  <a:moveTo>
                    <a:pt x="334873" y="347294"/>
                  </a:moveTo>
                  <a:lnTo>
                    <a:pt x="11074" y="347294"/>
                  </a:lnTo>
                  <a:lnTo>
                    <a:pt x="11074" y="350215"/>
                  </a:lnTo>
                  <a:lnTo>
                    <a:pt x="334873" y="350215"/>
                  </a:lnTo>
                  <a:lnTo>
                    <a:pt x="334873" y="347294"/>
                  </a:lnTo>
                  <a:close/>
                </a:path>
                <a:path w="361314" h="654684">
                  <a:moveTo>
                    <a:pt x="334937" y="316966"/>
                  </a:moveTo>
                  <a:lnTo>
                    <a:pt x="11074" y="316966"/>
                  </a:lnTo>
                  <a:lnTo>
                    <a:pt x="11074" y="319874"/>
                  </a:lnTo>
                  <a:lnTo>
                    <a:pt x="334937" y="319874"/>
                  </a:lnTo>
                  <a:lnTo>
                    <a:pt x="334937" y="316966"/>
                  </a:lnTo>
                  <a:close/>
                </a:path>
                <a:path w="361314" h="654684">
                  <a:moveTo>
                    <a:pt x="335686" y="339648"/>
                  </a:moveTo>
                  <a:lnTo>
                    <a:pt x="11074" y="339648"/>
                  </a:lnTo>
                  <a:lnTo>
                    <a:pt x="11074" y="342557"/>
                  </a:lnTo>
                  <a:lnTo>
                    <a:pt x="335686" y="342557"/>
                  </a:lnTo>
                  <a:lnTo>
                    <a:pt x="335686" y="339648"/>
                  </a:lnTo>
                  <a:close/>
                </a:path>
                <a:path w="361314" h="654684">
                  <a:moveTo>
                    <a:pt x="335699" y="601510"/>
                  </a:moveTo>
                  <a:lnTo>
                    <a:pt x="335381" y="588505"/>
                  </a:lnTo>
                  <a:lnTo>
                    <a:pt x="333946" y="575475"/>
                  </a:lnTo>
                  <a:lnTo>
                    <a:pt x="332994" y="570776"/>
                  </a:lnTo>
                  <a:lnTo>
                    <a:pt x="332994" y="601535"/>
                  </a:lnTo>
                  <a:lnTo>
                    <a:pt x="332308" y="614121"/>
                  </a:lnTo>
                  <a:lnTo>
                    <a:pt x="330695" y="626757"/>
                  </a:lnTo>
                  <a:lnTo>
                    <a:pt x="328256" y="639381"/>
                  </a:lnTo>
                  <a:lnTo>
                    <a:pt x="325056" y="652018"/>
                  </a:lnTo>
                  <a:lnTo>
                    <a:pt x="2705" y="652018"/>
                  </a:lnTo>
                  <a:lnTo>
                    <a:pt x="2705" y="649135"/>
                  </a:lnTo>
                  <a:lnTo>
                    <a:pt x="9829" y="649147"/>
                  </a:lnTo>
                  <a:lnTo>
                    <a:pt x="9817" y="646658"/>
                  </a:lnTo>
                  <a:lnTo>
                    <a:pt x="9842" y="554215"/>
                  </a:lnTo>
                  <a:lnTo>
                    <a:pt x="2705" y="554177"/>
                  </a:lnTo>
                  <a:lnTo>
                    <a:pt x="2705" y="551027"/>
                  </a:lnTo>
                  <a:lnTo>
                    <a:pt x="325120" y="551027"/>
                  </a:lnTo>
                  <a:lnTo>
                    <a:pt x="328828" y="563638"/>
                  </a:lnTo>
                  <a:lnTo>
                    <a:pt x="331330" y="576262"/>
                  </a:lnTo>
                  <a:lnTo>
                    <a:pt x="332701" y="588886"/>
                  </a:lnTo>
                  <a:lnTo>
                    <a:pt x="332994" y="601535"/>
                  </a:lnTo>
                  <a:lnTo>
                    <a:pt x="332994" y="570776"/>
                  </a:lnTo>
                  <a:lnTo>
                    <a:pt x="331304" y="562432"/>
                  </a:lnTo>
                  <a:lnTo>
                    <a:pt x="327875" y="551027"/>
                  </a:lnTo>
                  <a:lnTo>
                    <a:pt x="327393" y="549402"/>
                  </a:lnTo>
                  <a:lnTo>
                    <a:pt x="327088" y="548538"/>
                  </a:lnTo>
                  <a:lnTo>
                    <a:pt x="0" y="548538"/>
                  </a:lnTo>
                  <a:lnTo>
                    <a:pt x="0" y="556641"/>
                  </a:lnTo>
                  <a:lnTo>
                    <a:pt x="7124" y="556679"/>
                  </a:lnTo>
                  <a:lnTo>
                    <a:pt x="7124" y="646658"/>
                  </a:lnTo>
                  <a:lnTo>
                    <a:pt x="0" y="646645"/>
                  </a:lnTo>
                  <a:lnTo>
                    <a:pt x="0" y="654494"/>
                  </a:lnTo>
                  <a:lnTo>
                    <a:pt x="327152" y="654494"/>
                  </a:lnTo>
                  <a:lnTo>
                    <a:pt x="327418" y="653567"/>
                  </a:lnTo>
                  <a:lnTo>
                    <a:pt x="327812" y="652018"/>
                  </a:lnTo>
                  <a:lnTo>
                    <a:pt x="330758" y="640562"/>
                  </a:lnTo>
                  <a:lnTo>
                    <a:pt x="333298" y="627557"/>
                  </a:lnTo>
                  <a:lnTo>
                    <a:pt x="334975" y="614553"/>
                  </a:lnTo>
                  <a:lnTo>
                    <a:pt x="335699" y="601510"/>
                  </a:lnTo>
                  <a:close/>
                </a:path>
                <a:path w="361314" h="654684">
                  <a:moveTo>
                    <a:pt x="335940" y="91147"/>
                  </a:moveTo>
                  <a:lnTo>
                    <a:pt x="11188" y="91147"/>
                  </a:lnTo>
                  <a:lnTo>
                    <a:pt x="11188" y="94056"/>
                  </a:lnTo>
                  <a:lnTo>
                    <a:pt x="335940" y="94056"/>
                  </a:lnTo>
                  <a:lnTo>
                    <a:pt x="335940" y="91147"/>
                  </a:lnTo>
                  <a:close/>
                </a:path>
                <a:path w="361314" h="654684">
                  <a:moveTo>
                    <a:pt x="335991" y="324612"/>
                  </a:moveTo>
                  <a:lnTo>
                    <a:pt x="11074" y="324612"/>
                  </a:lnTo>
                  <a:lnTo>
                    <a:pt x="11074" y="327520"/>
                  </a:lnTo>
                  <a:lnTo>
                    <a:pt x="335991" y="327520"/>
                  </a:lnTo>
                  <a:lnTo>
                    <a:pt x="335991" y="324612"/>
                  </a:lnTo>
                  <a:close/>
                </a:path>
                <a:path w="361314" h="654684">
                  <a:moveTo>
                    <a:pt x="336232" y="30416"/>
                  </a:moveTo>
                  <a:lnTo>
                    <a:pt x="11188" y="30416"/>
                  </a:lnTo>
                  <a:lnTo>
                    <a:pt x="11188" y="33337"/>
                  </a:lnTo>
                  <a:lnTo>
                    <a:pt x="336232" y="33337"/>
                  </a:lnTo>
                  <a:lnTo>
                    <a:pt x="336232" y="30416"/>
                  </a:lnTo>
                  <a:close/>
                </a:path>
                <a:path w="361314" h="654684">
                  <a:moveTo>
                    <a:pt x="336892" y="332257"/>
                  </a:moveTo>
                  <a:lnTo>
                    <a:pt x="11074" y="332257"/>
                  </a:lnTo>
                  <a:lnTo>
                    <a:pt x="11074" y="335165"/>
                  </a:lnTo>
                  <a:lnTo>
                    <a:pt x="336892" y="335165"/>
                  </a:lnTo>
                  <a:lnTo>
                    <a:pt x="336892" y="332257"/>
                  </a:lnTo>
                  <a:close/>
                </a:path>
                <a:path w="361314" h="654684">
                  <a:moveTo>
                    <a:pt x="336994" y="83489"/>
                  </a:moveTo>
                  <a:lnTo>
                    <a:pt x="11188" y="83489"/>
                  </a:lnTo>
                  <a:lnTo>
                    <a:pt x="11188" y="86410"/>
                  </a:lnTo>
                  <a:lnTo>
                    <a:pt x="336994" y="86410"/>
                  </a:lnTo>
                  <a:lnTo>
                    <a:pt x="336994" y="83489"/>
                  </a:lnTo>
                  <a:close/>
                </a:path>
                <a:path w="361314" h="654684">
                  <a:moveTo>
                    <a:pt x="336994" y="37846"/>
                  </a:moveTo>
                  <a:lnTo>
                    <a:pt x="11188" y="37846"/>
                  </a:lnTo>
                  <a:lnTo>
                    <a:pt x="11188" y="40767"/>
                  </a:lnTo>
                  <a:lnTo>
                    <a:pt x="336994" y="40767"/>
                  </a:lnTo>
                  <a:lnTo>
                    <a:pt x="336994" y="37846"/>
                  </a:lnTo>
                  <a:close/>
                </a:path>
                <a:path w="361314" h="654684">
                  <a:moveTo>
                    <a:pt x="337972" y="75831"/>
                  </a:moveTo>
                  <a:lnTo>
                    <a:pt x="11188" y="75831"/>
                  </a:lnTo>
                  <a:lnTo>
                    <a:pt x="11188" y="78752"/>
                  </a:lnTo>
                  <a:lnTo>
                    <a:pt x="337972" y="78752"/>
                  </a:lnTo>
                  <a:lnTo>
                    <a:pt x="337972" y="75831"/>
                  </a:lnTo>
                  <a:close/>
                </a:path>
                <a:path w="361314" h="654684">
                  <a:moveTo>
                    <a:pt x="338048" y="45491"/>
                  </a:moveTo>
                  <a:lnTo>
                    <a:pt x="11188" y="45491"/>
                  </a:lnTo>
                  <a:lnTo>
                    <a:pt x="11188" y="48412"/>
                  </a:lnTo>
                  <a:lnTo>
                    <a:pt x="338048" y="48412"/>
                  </a:lnTo>
                  <a:lnTo>
                    <a:pt x="338048" y="45491"/>
                  </a:lnTo>
                  <a:close/>
                </a:path>
                <a:path w="361314" h="654684">
                  <a:moveTo>
                    <a:pt x="338810" y="68186"/>
                  </a:moveTo>
                  <a:lnTo>
                    <a:pt x="11188" y="68186"/>
                  </a:lnTo>
                  <a:lnTo>
                    <a:pt x="11188" y="71094"/>
                  </a:lnTo>
                  <a:lnTo>
                    <a:pt x="338810" y="71094"/>
                  </a:lnTo>
                  <a:lnTo>
                    <a:pt x="338810" y="68186"/>
                  </a:lnTo>
                  <a:close/>
                </a:path>
                <a:path w="361314" h="654684">
                  <a:moveTo>
                    <a:pt x="339115" y="53149"/>
                  </a:moveTo>
                  <a:lnTo>
                    <a:pt x="11188" y="53149"/>
                  </a:lnTo>
                  <a:lnTo>
                    <a:pt x="11188" y="56057"/>
                  </a:lnTo>
                  <a:lnTo>
                    <a:pt x="339115" y="56057"/>
                  </a:lnTo>
                  <a:lnTo>
                    <a:pt x="339115" y="53149"/>
                  </a:lnTo>
                  <a:close/>
                </a:path>
                <a:path w="361314" h="654684">
                  <a:moveTo>
                    <a:pt x="340017" y="60794"/>
                  </a:moveTo>
                  <a:lnTo>
                    <a:pt x="11188" y="60794"/>
                  </a:lnTo>
                  <a:lnTo>
                    <a:pt x="11188" y="63703"/>
                  </a:lnTo>
                  <a:lnTo>
                    <a:pt x="340017" y="63703"/>
                  </a:lnTo>
                  <a:lnTo>
                    <a:pt x="340017" y="60794"/>
                  </a:lnTo>
                  <a:close/>
                </a:path>
                <a:path w="361314" h="654684">
                  <a:moveTo>
                    <a:pt x="342049" y="332422"/>
                  </a:moveTo>
                  <a:lnTo>
                    <a:pt x="341731" y="317169"/>
                  </a:lnTo>
                  <a:lnTo>
                    <a:pt x="340258" y="301879"/>
                  </a:lnTo>
                  <a:lnTo>
                    <a:pt x="339293" y="296367"/>
                  </a:lnTo>
                  <a:lnTo>
                    <a:pt x="339293" y="332447"/>
                  </a:lnTo>
                  <a:lnTo>
                    <a:pt x="338594" y="347230"/>
                  </a:lnTo>
                  <a:lnTo>
                    <a:pt x="336956" y="362038"/>
                  </a:lnTo>
                  <a:lnTo>
                    <a:pt x="334467" y="376859"/>
                  </a:lnTo>
                  <a:lnTo>
                    <a:pt x="331787" y="389089"/>
                  </a:lnTo>
                  <a:lnTo>
                    <a:pt x="331787" y="385318"/>
                  </a:lnTo>
                  <a:lnTo>
                    <a:pt x="10007" y="385318"/>
                  </a:lnTo>
                  <a:lnTo>
                    <a:pt x="10007" y="278218"/>
                  </a:lnTo>
                  <a:lnTo>
                    <a:pt x="331787" y="278218"/>
                  </a:lnTo>
                  <a:lnTo>
                    <a:pt x="331787" y="275234"/>
                  </a:lnTo>
                  <a:lnTo>
                    <a:pt x="335051" y="287997"/>
                  </a:lnTo>
                  <a:lnTo>
                    <a:pt x="337604" y="302806"/>
                  </a:lnTo>
                  <a:lnTo>
                    <a:pt x="338988" y="317614"/>
                  </a:lnTo>
                  <a:lnTo>
                    <a:pt x="339293" y="332447"/>
                  </a:lnTo>
                  <a:lnTo>
                    <a:pt x="339293" y="296367"/>
                  </a:lnTo>
                  <a:lnTo>
                    <a:pt x="337578" y="286575"/>
                  </a:lnTo>
                  <a:lnTo>
                    <a:pt x="334086" y="273189"/>
                  </a:lnTo>
                  <a:lnTo>
                    <a:pt x="333590" y="271284"/>
                  </a:lnTo>
                  <a:lnTo>
                    <a:pt x="333286" y="270268"/>
                  </a:lnTo>
                  <a:lnTo>
                    <a:pt x="0" y="270268"/>
                  </a:lnTo>
                  <a:lnTo>
                    <a:pt x="0" y="279781"/>
                  </a:lnTo>
                  <a:lnTo>
                    <a:pt x="7264" y="279819"/>
                  </a:lnTo>
                  <a:lnTo>
                    <a:pt x="7251" y="385318"/>
                  </a:lnTo>
                  <a:lnTo>
                    <a:pt x="1955" y="385318"/>
                  </a:lnTo>
                  <a:lnTo>
                    <a:pt x="0" y="385394"/>
                  </a:lnTo>
                  <a:lnTo>
                    <a:pt x="0" y="394601"/>
                  </a:lnTo>
                  <a:lnTo>
                    <a:pt x="333336" y="394601"/>
                  </a:lnTo>
                  <a:lnTo>
                    <a:pt x="333616" y="393509"/>
                  </a:lnTo>
                  <a:lnTo>
                    <a:pt x="334010" y="391693"/>
                  </a:lnTo>
                  <a:lnTo>
                    <a:pt x="337007" y="378256"/>
                  </a:lnTo>
                  <a:lnTo>
                    <a:pt x="339610" y="362991"/>
                  </a:lnTo>
                  <a:lnTo>
                    <a:pt x="341312" y="347726"/>
                  </a:lnTo>
                  <a:lnTo>
                    <a:pt x="342049" y="332422"/>
                  </a:lnTo>
                  <a:close/>
                </a:path>
                <a:path w="361314" h="654684">
                  <a:moveTo>
                    <a:pt x="349999" y="513397"/>
                  </a:moveTo>
                  <a:lnTo>
                    <a:pt x="11684" y="513397"/>
                  </a:lnTo>
                  <a:lnTo>
                    <a:pt x="11684" y="516318"/>
                  </a:lnTo>
                  <a:lnTo>
                    <a:pt x="349999" y="516318"/>
                  </a:lnTo>
                  <a:lnTo>
                    <a:pt x="349999" y="513397"/>
                  </a:lnTo>
                  <a:close/>
                </a:path>
                <a:path w="361314" h="654684">
                  <a:moveTo>
                    <a:pt x="349999" y="505752"/>
                  </a:moveTo>
                  <a:lnTo>
                    <a:pt x="11684" y="505752"/>
                  </a:lnTo>
                  <a:lnTo>
                    <a:pt x="11684" y="508660"/>
                  </a:lnTo>
                  <a:lnTo>
                    <a:pt x="349999" y="508660"/>
                  </a:lnTo>
                  <a:lnTo>
                    <a:pt x="349999" y="505752"/>
                  </a:lnTo>
                  <a:close/>
                </a:path>
                <a:path w="361314" h="654684">
                  <a:moveTo>
                    <a:pt x="349999" y="429971"/>
                  </a:moveTo>
                  <a:lnTo>
                    <a:pt x="11684" y="429971"/>
                  </a:lnTo>
                  <a:lnTo>
                    <a:pt x="11684" y="432879"/>
                  </a:lnTo>
                  <a:lnTo>
                    <a:pt x="349999" y="432879"/>
                  </a:lnTo>
                  <a:lnTo>
                    <a:pt x="349999" y="429971"/>
                  </a:lnTo>
                  <a:close/>
                </a:path>
                <a:path w="361314" h="654684">
                  <a:moveTo>
                    <a:pt x="349999" y="422325"/>
                  </a:moveTo>
                  <a:lnTo>
                    <a:pt x="11684" y="422325"/>
                  </a:lnTo>
                  <a:lnTo>
                    <a:pt x="11684" y="425234"/>
                  </a:lnTo>
                  <a:lnTo>
                    <a:pt x="349999" y="425234"/>
                  </a:lnTo>
                  <a:lnTo>
                    <a:pt x="349999" y="422325"/>
                  </a:lnTo>
                  <a:close/>
                </a:path>
                <a:path w="361314" h="654684">
                  <a:moveTo>
                    <a:pt x="349999" y="414667"/>
                  </a:moveTo>
                  <a:lnTo>
                    <a:pt x="11684" y="414667"/>
                  </a:lnTo>
                  <a:lnTo>
                    <a:pt x="11684" y="417588"/>
                  </a:lnTo>
                  <a:lnTo>
                    <a:pt x="349999" y="417588"/>
                  </a:lnTo>
                  <a:lnTo>
                    <a:pt x="349999" y="414667"/>
                  </a:lnTo>
                  <a:close/>
                </a:path>
                <a:path w="361314" h="654684">
                  <a:moveTo>
                    <a:pt x="349999" y="224002"/>
                  </a:moveTo>
                  <a:lnTo>
                    <a:pt x="11684" y="224002"/>
                  </a:lnTo>
                  <a:lnTo>
                    <a:pt x="11684" y="225755"/>
                  </a:lnTo>
                  <a:lnTo>
                    <a:pt x="349999" y="225755"/>
                  </a:lnTo>
                  <a:lnTo>
                    <a:pt x="349999" y="224002"/>
                  </a:lnTo>
                  <a:close/>
                </a:path>
                <a:path w="361314" h="654684">
                  <a:moveTo>
                    <a:pt x="349999" y="219379"/>
                  </a:moveTo>
                  <a:lnTo>
                    <a:pt x="11684" y="219379"/>
                  </a:lnTo>
                  <a:lnTo>
                    <a:pt x="11684" y="221145"/>
                  </a:lnTo>
                  <a:lnTo>
                    <a:pt x="349999" y="221145"/>
                  </a:lnTo>
                  <a:lnTo>
                    <a:pt x="349999" y="219379"/>
                  </a:lnTo>
                  <a:close/>
                </a:path>
                <a:path w="361314" h="654684">
                  <a:moveTo>
                    <a:pt x="349999" y="173647"/>
                  </a:moveTo>
                  <a:lnTo>
                    <a:pt x="11684" y="173647"/>
                  </a:lnTo>
                  <a:lnTo>
                    <a:pt x="11684" y="175412"/>
                  </a:lnTo>
                  <a:lnTo>
                    <a:pt x="349999" y="175412"/>
                  </a:lnTo>
                  <a:lnTo>
                    <a:pt x="349999" y="173647"/>
                  </a:lnTo>
                  <a:close/>
                </a:path>
                <a:path w="361314" h="654684">
                  <a:moveTo>
                    <a:pt x="349999" y="169037"/>
                  </a:moveTo>
                  <a:lnTo>
                    <a:pt x="11684" y="169037"/>
                  </a:lnTo>
                  <a:lnTo>
                    <a:pt x="11684" y="170789"/>
                  </a:lnTo>
                  <a:lnTo>
                    <a:pt x="349999" y="170789"/>
                  </a:lnTo>
                  <a:lnTo>
                    <a:pt x="349999" y="169037"/>
                  </a:lnTo>
                  <a:close/>
                </a:path>
                <a:path w="361314" h="654684">
                  <a:moveTo>
                    <a:pt x="349999" y="164414"/>
                  </a:moveTo>
                  <a:lnTo>
                    <a:pt x="11684" y="164414"/>
                  </a:lnTo>
                  <a:lnTo>
                    <a:pt x="11684" y="166179"/>
                  </a:lnTo>
                  <a:lnTo>
                    <a:pt x="349999" y="166179"/>
                  </a:lnTo>
                  <a:lnTo>
                    <a:pt x="349999" y="164414"/>
                  </a:lnTo>
                  <a:close/>
                </a:path>
                <a:path w="361314" h="654684">
                  <a:moveTo>
                    <a:pt x="351116" y="498335"/>
                  </a:moveTo>
                  <a:lnTo>
                    <a:pt x="11684" y="498335"/>
                  </a:lnTo>
                  <a:lnTo>
                    <a:pt x="11684" y="501256"/>
                  </a:lnTo>
                  <a:lnTo>
                    <a:pt x="351116" y="501256"/>
                  </a:lnTo>
                  <a:lnTo>
                    <a:pt x="351116" y="498335"/>
                  </a:lnTo>
                  <a:close/>
                </a:path>
                <a:path w="361314" h="654684">
                  <a:moveTo>
                    <a:pt x="351116" y="214909"/>
                  </a:moveTo>
                  <a:lnTo>
                    <a:pt x="11684" y="214909"/>
                  </a:lnTo>
                  <a:lnTo>
                    <a:pt x="11684" y="216674"/>
                  </a:lnTo>
                  <a:lnTo>
                    <a:pt x="351116" y="216674"/>
                  </a:lnTo>
                  <a:lnTo>
                    <a:pt x="351116" y="214909"/>
                  </a:lnTo>
                  <a:close/>
                </a:path>
                <a:path w="361314" h="654684">
                  <a:moveTo>
                    <a:pt x="351434" y="437616"/>
                  </a:moveTo>
                  <a:lnTo>
                    <a:pt x="11684" y="437616"/>
                  </a:lnTo>
                  <a:lnTo>
                    <a:pt x="11684" y="440537"/>
                  </a:lnTo>
                  <a:lnTo>
                    <a:pt x="351434" y="440537"/>
                  </a:lnTo>
                  <a:lnTo>
                    <a:pt x="351434" y="437616"/>
                  </a:lnTo>
                  <a:close/>
                </a:path>
                <a:path w="361314" h="654684">
                  <a:moveTo>
                    <a:pt x="351434" y="178269"/>
                  </a:moveTo>
                  <a:lnTo>
                    <a:pt x="11684" y="178269"/>
                  </a:lnTo>
                  <a:lnTo>
                    <a:pt x="11684" y="180022"/>
                  </a:lnTo>
                  <a:lnTo>
                    <a:pt x="351434" y="180022"/>
                  </a:lnTo>
                  <a:lnTo>
                    <a:pt x="351434" y="178269"/>
                  </a:lnTo>
                  <a:close/>
                </a:path>
                <a:path w="361314" h="654684">
                  <a:moveTo>
                    <a:pt x="352221" y="490689"/>
                  </a:moveTo>
                  <a:lnTo>
                    <a:pt x="11684" y="490689"/>
                  </a:lnTo>
                  <a:lnTo>
                    <a:pt x="11684" y="493598"/>
                  </a:lnTo>
                  <a:lnTo>
                    <a:pt x="352221" y="493598"/>
                  </a:lnTo>
                  <a:lnTo>
                    <a:pt x="352221" y="490689"/>
                  </a:lnTo>
                  <a:close/>
                </a:path>
                <a:path w="361314" h="654684">
                  <a:moveTo>
                    <a:pt x="352221" y="445046"/>
                  </a:moveTo>
                  <a:lnTo>
                    <a:pt x="11684" y="445046"/>
                  </a:lnTo>
                  <a:lnTo>
                    <a:pt x="11684" y="447954"/>
                  </a:lnTo>
                  <a:lnTo>
                    <a:pt x="352221" y="447954"/>
                  </a:lnTo>
                  <a:lnTo>
                    <a:pt x="352221" y="445046"/>
                  </a:lnTo>
                  <a:close/>
                </a:path>
                <a:path w="361314" h="654684">
                  <a:moveTo>
                    <a:pt x="352221" y="210299"/>
                  </a:moveTo>
                  <a:lnTo>
                    <a:pt x="11684" y="210299"/>
                  </a:lnTo>
                  <a:lnTo>
                    <a:pt x="11684" y="212051"/>
                  </a:lnTo>
                  <a:lnTo>
                    <a:pt x="352221" y="212051"/>
                  </a:lnTo>
                  <a:lnTo>
                    <a:pt x="352221" y="210299"/>
                  </a:lnTo>
                  <a:close/>
                </a:path>
                <a:path w="361314" h="654684">
                  <a:moveTo>
                    <a:pt x="352221" y="182753"/>
                  </a:moveTo>
                  <a:lnTo>
                    <a:pt x="11684" y="182753"/>
                  </a:lnTo>
                  <a:lnTo>
                    <a:pt x="11684" y="184505"/>
                  </a:lnTo>
                  <a:lnTo>
                    <a:pt x="352221" y="184505"/>
                  </a:lnTo>
                  <a:lnTo>
                    <a:pt x="352221" y="182753"/>
                  </a:lnTo>
                  <a:close/>
                </a:path>
                <a:path w="361314" h="654684">
                  <a:moveTo>
                    <a:pt x="353250" y="483031"/>
                  </a:moveTo>
                  <a:lnTo>
                    <a:pt x="11684" y="483031"/>
                  </a:lnTo>
                  <a:lnTo>
                    <a:pt x="11684" y="485940"/>
                  </a:lnTo>
                  <a:lnTo>
                    <a:pt x="353250" y="485940"/>
                  </a:lnTo>
                  <a:lnTo>
                    <a:pt x="353250" y="483031"/>
                  </a:lnTo>
                  <a:close/>
                </a:path>
                <a:path w="361314" h="654684">
                  <a:moveTo>
                    <a:pt x="353250" y="205663"/>
                  </a:moveTo>
                  <a:lnTo>
                    <a:pt x="11684" y="205663"/>
                  </a:lnTo>
                  <a:lnTo>
                    <a:pt x="11684" y="207429"/>
                  </a:lnTo>
                  <a:lnTo>
                    <a:pt x="353250" y="207429"/>
                  </a:lnTo>
                  <a:lnTo>
                    <a:pt x="353250" y="205663"/>
                  </a:lnTo>
                  <a:close/>
                </a:path>
                <a:path w="361314" h="654684">
                  <a:moveTo>
                    <a:pt x="353326" y="452691"/>
                  </a:moveTo>
                  <a:lnTo>
                    <a:pt x="11684" y="452691"/>
                  </a:lnTo>
                  <a:lnTo>
                    <a:pt x="11684" y="455599"/>
                  </a:lnTo>
                  <a:lnTo>
                    <a:pt x="353326" y="455599"/>
                  </a:lnTo>
                  <a:lnTo>
                    <a:pt x="353326" y="452691"/>
                  </a:lnTo>
                  <a:close/>
                </a:path>
                <a:path w="361314" h="654684">
                  <a:moveTo>
                    <a:pt x="353326" y="187363"/>
                  </a:moveTo>
                  <a:lnTo>
                    <a:pt x="11684" y="187363"/>
                  </a:lnTo>
                  <a:lnTo>
                    <a:pt x="11684" y="189128"/>
                  </a:lnTo>
                  <a:lnTo>
                    <a:pt x="353326" y="189128"/>
                  </a:lnTo>
                  <a:lnTo>
                    <a:pt x="353326" y="187363"/>
                  </a:lnTo>
                  <a:close/>
                </a:path>
                <a:path w="361314" h="654684">
                  <a:moveTo>
                    <a:pt x="354114" y="475386"/>
                  </a:moveTo>
                  <a:lnTo>
                    <a:pt x="11684" y="475386"/>
                  </a:lnTo>
                  <a:lnTo>
                    <a:pt x="11684" y="478294"/>
                  </a:lnTo>
                  <a:lnTo>
                    <a:pt x="354114" y="478294"/>
                  </a:lnTo>
                  <a:lnTo>
                    <a:pt x="354114" y="475386"/>
                  </a:lnTo>
                  <a:close/>
                </a:path>
                <a:path w="361314" h="654684">
                  <a:moveTo>
                    <a:pt x="354114" y="201053"/>
                  </a:moveTo>
                  <a:lnTo>
                    <a:pt x="11684" y="201053"/>
                  </a:lnTo>
                  <a:lnTo>
                    <a:pt x="11684" y="202819"/>
                  </a:lnTo>
                  <a:lnTo>
                    <a:pt x="354114" y="202819"/>
                  </a:lnTo>
                  <a:lnTo>
                    <a:pt x="354114" y="201053"/>
                  </a:lnTo>
                  <a:close/>
                </a:path>
                <a:path w="361314" h="654684">
                  <a:moveTo>
                    <a:pt x="354431" y="460336"/>
                  </a:moveTo>
                  <a:lnTo>
                    <a:pt x="11684" y="460336"/>
                  </a:lnTo>
                  <a:lnTo>
                    <a:pt x="11684" y="463257"/>
                  </a:lnTo>
                  <a:lnTo>
                    <a:pt x="354431" y="463257"/>
                  </a:lnTo>
                  <a:lnTo>
                    <a:pt x="354431" y="460336"/>
                  </a:lnTo>
                  <a:close/>
                </a:path>
                <a:path w="361314" h="654684">
                  <a:moveTo>
                    <a:pt x="354431" y="191973"/>
                  </a:moveTo>
                  <a:lnTo>
                    <a:pt x="11684" y="191973"/>
                  </a:lnTo>
                  <a:lnTo>
                    <a:pt x="11684" y="193738"/>
                  </a:lnTo>
                  <a:lnTo>
                    <a:pt x="354431" y="193738"/>
                  </a:lnTo>
                  <a:lnTo>
                    <a:pt x="354431" y="191973"/>
                  </a:lnTo>
                  <a:close/>
                </a:path>
                <a:path w="361314" h="654684">
                  <a:moveTo>
                    <a:pt x="355384" y="467995"/>
                  </a:moveTo>
                  <a:lnTo>
                    <a:pt x="11684" y="467995"/>
                  </a:lnTo>
                  <a:lnTo>
                    <a:pt x="11684" y="470903"/>
                  </a:lnTo>
                  <a:lnTo>
                    <a:pt x="355384" y="470903"/>
                  </a:lnTo>
                  <a:lnTo>
                    <a:pt x="355384" y="467995"/>
                  </a:lnTo>
                  <a:close/>
                </a:path>
                <a:path w="361314" h="654684">
                  <a:moveTo>
                    <a:pt x="355384" y="196596"/>
                  </a:moveTo>
                  <a:lnTo>
                    <a:pt x="11684" y="196596"/>
                  </a:lnTo>
                  <a:lnTo>
                    <a:pt x="11684" y="198348"/>
                  </a:lnTo>
                  <a:lnTo>
                    <a:pt x="355384" y="198348"/>
                  </a:lnTo>
                  <a:lnTo>
                    <a:pt x="355384" y="196596"/>
                  </a:lnTo>
                  <a:close/>
                </a:path>
                <a:path w="361314" h="654684">
                  <a:moveTo>
                    <a:pt x="360819" y="468147"/>
                  </a:moveTo>
                  <a:lnTo>
                    <a:pt x="360489" y="452894"/>
                  </a:lnTo>
                  <a:lnTo>
                    <a:pt x="358940" y="437603"/>
                  </a:lnTo>
                  <a:lnTo>
                    <a:pt x="357911" y="432054"/>
                  </a:lnTo>
                  <a:lnTo>
                    <a:pt x="357911" y="468185"/>
                  </a:lnTo>
                  <a:lnTo>
                    <a:pt x="357174" y="482955"/>
                  </a:lnTo>
                  <a:lnTo>
                    <a:pt x="355447" y="497776"/>
                  </a:lnTo>
                  <a:lnTo>
                    <a:pt x="352831" y="512597"/>
                  </a:lnTo>
                  <a:lnTo>
                    <a:pt x="349999" y="524802"/>
                  </a:lnTo>
                  <a:lnTo>
                    <a:pt x="349999" y="521042"/>
                  </a:lnTo>
                  <a:lnTo>
                    <a:pt x="10553" y="521042"/>
                  </a:lnTo>
                  <a:lnTo>
                    <a:pt x="10553" y="413943"/>
                  </a:lnTo>
                  <a:lnTo>
                    <a:pt x="349999" y="413943"/>
                  </a:lnTo>
                  <a:lnTo>
                    <a:pt x="349999" y="410946"/>
                  </a:lnTo>
                  <a:lnTo>
                    <a:pt x="353441" y="423722"/>
                  </a:lnTo>
                  <a:lnTo>
                    <a:pt x="356133" y="438531"/>
                  </a:lnTo>
                  <a:lnTo>
                    <a:pt x="357593" y="453339"/>
                  </a:lnTo>
                  <a:lnTo>
                    <a:pt x="357911" y="468185"/>
                  </a:lnTo>
                  <a:lnTo>
                    <a:pt x="357911" y="432054"/>
                  </a:lnTo>
                  <a:lnTo>
                    <a:pt x="356108" y="422313"/>
                  </a:lnTo>
                  <a:lnTo>
                    <a:pt x="352425" y="408914"/>
                  </a:lnTo>
                  <a:lnTo>
                    <a:pt x="351904" y="407022"/>
                  </a:lnTo>
                  <a:lnTo>
                    <a:pt x="351574" y="406006"/>
                  </a:lnTo>
                  <a:lnTo>
                    <a:pt x="0" y="406006"/>
                  </a:lnTo>
                  <a:lnTo>
                    <a:pt x="0" y="415518"/>
                  </a:lnTo>
                  <a:lnTo>
                    <a:pt x="7658" y="415544"/>
                  </a:lnTo>
                  <a:lnTo>
                    <a:pt x="7658" y="521042"/>
                  </a:lnTo>
                  <a:lnTo>
                    <a:pt x="2070" y="521042"/>
                  </a:lnTo>
                  <a:lnTo>
                    <a:pt x="0" y="521119"/>
                  </a:lnTo>
                  <a:lnTo>
                    <a:pt x="0" y="530326"/>
                  </a:lnTo>
                  <a:lnTo>
                    <a:pt x="351637" y="530326"/>
                  </a:lnTo>
                  <a:lnTo>
                    <a:pt x="351929" y="529234"/>
                  </a:lnTo>
                  <a:lnTo>
                    <a:pt x="352348" y="527418"/>
                  </a:lnTo>
                  <a:lnTo>
                    <a:pt x="355511" y="513981"/>
                  </a:lnTo>
                  <a:lnTo>
                    <a:pt x="358254" y="498716"/>
                  </a:lnTo>
                  <a:lnTo>
                    <a:pt x="360057" y="483450"/>
                  </a:lnTo>
                  <a:lnTo>
                    <a:pt x="360819" y="468147"/>
                  </a:lnTo>
                  <a:close/>
                </a:path>
                <a:path w="361314" h="654684">
                  <a:moveTo>
                    <a:pt x="360819" y="196697"/>
                  </a:moveTo>
                  <a:lnTo>
                    <a:pt x="360489" y="187490"/>
                  </a:lnTo>
                  <a:lnTo>
                    <a:pt x="358940" y="178257"/>
                  </a:lnTo>
                  <a:lnTo>
                    <a:pt x="357911" y="174904"/>
                  </a:lnTo>
                  <a:lnTo>
                    <a:pt x="357911" y="196710"/>
                  </a:lnTo>
                  <a:lnTo>
                    <a:pt x="357174" y="205625"/>
                  </a:lnTo>
                  <a:lnTo>
                    <a:pt x="355447" y="214566"/>
                  </a:lnTo>
                  <a:lnTo>
                    <a:pt x="352831" y="223520"/>
                  </a:lnTo>
                  <a:lnTo>
                    <a:pt x="349999" y="230886"/>
                  </a:lnTo>
                  <a:lnTo>
                    <a:pt x="349999" y="228612"/>
                  </a:lnTo>
                  <a:lnTo>
                    <a:pt x="10553" y="228612"/>
                  </a:lnTo>
                  <a:lnTo>
                    <a:pt x="10553" y="163982"/>
                  </a:lnTo>
                  <a:lnTo>
                    <a:pt x="349999" y="163982"/>
                  </a:lnTo>
                  <a:lnTo>
                    <a:pt x="349999" y="162179"/>
                  </a:lnTo>
                  <a:lnTo>
                    <a:pt x="353441" y="169875"/>
                  </a:lnTo>
                  <a:lnTo>
                    <a:pt x="356133" y="178816"/>
                  </a:lnTo>
                  <a:lnTo>
                    <a:pt x="357593" y="187756"/>
                  </a:lnTo>
                  <a:lnTo>
                    <a:pt x="357911" y="196710"/>
                  </a:lnTo>
                  <a:lnTo>
                    <a:pt x="357911" y="174904"/>
                  </a:lnTo>
                  <a:lnTo>
                    <a:pt x="356108" y="169024"/>
                  </a:lnTo>
                  <a:lnTo>
                    <a:pt x="352425" y="160947"/>
                  </a:lnTo>
                  <a:lnTo>
                    <a:pt x="351904" y="159791"/>
                  </a:lnTo>
                  <a:lnTo>
                    <a:pt x="351574" y="159194"/>
                  </a:lnTo>
                  <a:lnTo>
                    <a:pt x="0" y="159194"/>
                  </a:lnTo>
                  <a:lnTo>
                    <a:pt x="0" y="164922"/>
                  </a:lnTo>
                  <a:lnTo>
                    <a:pt x="7658" y="164947"/>
                  </a:lnTo>
                  <a:lnTo>
                    <a:pt x="7658" y="228612"/>
                  </a:lnTo>
                  <a:lnTo>
                    <a:pt x="2070" y="228612"/>
                  </a:lnTo>
                  <a:lnTo>
                    <a:pt x="0" y="228663"/>
                  </a:lnTo>
                  <a:lnTo>
                    <a:pt x="0" y="234213"/>
                  </a:lnTo>
                  <a:lnTo>
                    <a:pt x="351637" y="234213"/>
                  </a:lnTo>
                  <a:lnTo>
                    <a:pt x="351929" y="233553"/>
                  </a:lnTo>
                  <a:lnTo>
                    <a:pt x="352348" y="232460"/>
                  </a:lnTo>
                  <a:lnTo>
                    <a:pt x="355511" y="224345"/>
                  </a:lnTo>
                  <a:lnTo>
                    <a:pt x="358254" y="215138"/>
                  </a:lnTo>
                  <a:lnTo>
                    <a:pt x="360057" y="205930"/>
                  </a:lnTo>
                  <a:lnTo>
                    <a:pt x="360819" y="196697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85311" y="8711396"/>
              <a:ext cx="361315" cy="250190"/>
            </a:xfrm>
            <a:custGeom>
              <a:avLst/>
              <a:gdLst/>
              <a:ahLst/>
              <a:cxnLst/>
              <a:rect l="l" t="t" r="r" b="b"/>
              <a:pathLst>
                <a:path w="361314" h="250190">
                  <a:moveTo>
                    <a:pt x="325628" y="97028"/>
                  </a:moveTo>
                  <a:lnTo>
                    <a:pt x="1917" y="97028"/>
                  </a:lnTo>
                  <a:lnTo>
                    <a:pt x="1917" y="102781"/>
                  </a:lnTo>
                  <a:lnTo>
                    <a:pt x="325628" y="102781"/>
                  </a:lnTo>
                  <a:lnTo>
                    <a:pt x="325628" y="97028"/>
                  </a:lnTo>
                  <a:close/>
                </a:path>
                <a:path w="361314" h="250190">
                  <a:moveTo>
                    <a:pt x="325628" y="90512"/>
                  </a:moveTo>
                  <a:lnTo>
                    <a:pt x="10871" y="90512"/>
                  </a:lnTo>
                  <a:lnTo>
                    <a:pt x="10871" y="92989"/>
                  </a:lnTo>
                  <a:lnTo>
                    <a:pt x="325628" y="92989"/>
                  </a:lnTo>
                  <a:lnTo>
                    <a:pt x="325628" y="90512"/>
                  </a:lnTo>
                  <a:close/>
                </a:path>
                <a:path w="361314" h="250190">
                  <a:moveTo>
                    <a:pt x="325628" y="83997"/>
                  </a:moveTo>
                  <a:lnTo>
                    <a:pt x="10871" y="83997"/>
                  </a:lnTo>
                  <a:lnTo>
                    <a:pt x="10871" y="86474"/>
                  </a:lnTo>
                  <a:lnTo>
                    <a:pt x="325628" y="86474"/>
                  </a:lnTo>
                  <a:lnTo>
                    <a:pt x="325628" y="83997"/>
                  </a:lnTo>
                  <a:close/>
                </a:path>
                <a:path w="361314" h="250190">
                  <a:moveTo>
                    <a:pt x="325628" y="0"/>
                  </a:moveTo>
                  <a:lnTo>
                    <a:pt x="1917" y="0"/>
                  </a:lnTo>
                  <a:lnTo>
                    <a:pt x="1917" y="5753"/>
                  </a:lnTo>
                  <a:lnTo>
                    <a:pt x="325628" y="5753"/>
                  </a:lnTo>
                  <a:lnTo>
                    <a:pt x="325628" y="0"/>
                  </a:lnTo>
                  <a:close/>
                </a:path>
                <a:path w="361314" h="250190">
                  <a:moveTo>
                    <a:pt x="326669" y="77673"/>
                  </a:moveTo>
                  <a:lnTo>
                    <a:pt x="10871" y="77673"/>
                  </a:lnTo>
                  <a:lnTo>
                    <a:pt x="10871" y="80162"/>
                  </a:lnTo>
                  <a:lnTo>
                    <a:pt x="326669" y="80162"/>
                  </a:lnTo>
                  <a:lnTo>
                    <a:pt x="326669" y="77673"/>
                  </a:lnTo>
                  <a:close/>
                </a:path>
                <a:path w="361314" h="250190">
                  <a:moveTo>
                    <a:pt x="327698" y="71158"/>
                  </a:moveTo>
                  <a:lnTo>
                    <a:pt x="10871" y="71158"/>
                  </a:lnTo>
                  <a:lnTo>
                    <a:pt x="10871" y="73647"/>
                  </a:lnTo>
                  <a:lnTo>
                    <a:pt x="327698" y="73647"/>
                  </a:lnTo>
                  <a:lnTo>
                    <a:pt x="327698" y="71158"/>
                  </a:lnTo>
                  <a:close/>
                </a:path>
                <a:path w="361314" h="250190">
                  <a:moveTo>
                    <a:pt x="328650" y="64630"/>
                  </a:moveTo>
                  <a:lnTo>
                    <a:pt x="10871" y="64630"/>
                  </a:lnTo>
                  <a:lnTo>
                    <a:pt x="10871" y="67106"/>
                  </a:lnTo>
                  <a:lnTo>
                    <a:pt x="328650" y="67106"/>
                  </a:lnTo>
                  <a:lnTo>
                    <a:pt x="328650" y="64630"/>
                  </a:lnTo>
                  <a:close/>
                </a:path>
                <a:path w="361314" h="250190">
                  <a:moveTo>
                    <a:pt x="328726" y="38773"/>
                  </a:moveTo>
                  <a:lnTo>
                    <a:pt x="10871" y="38773"/>
                  </a:lnTo>
                  <a:lnTo>
                    <a:pt x="10871" y="41262"/>
                  </a:lnTo>
                  <a:lnTo>
                    <a:pt x="328726" y="41262"/>
                  </a:lnTo>
                  <a:lnTo>
                    <a:pt x="328726" y="38773"/>
                  </a:lnTo>
                  <a:close/>
                </a:path>
                <a:path w="361314" h="250190">
                  <a:moveTo>
                    <a:pt x="329463" y="58115"/>
                  </a:moveTo>
                  <a:lnTo>
                    <a:pt x="10871" y="58115"/>
                  </a:lnTo>
                  <a:lnTo>
                    <a:pt x="10871" y="60591"/>
                  </a:lnTo>
                  <a:lnTo>
                    <a:pt x="329463" y="60591"/>
                  </a:lnTo>
                  <a:lnTo>
                    <a:pt x="329463" y="58115"/>
                  </a:lnTo>
                  <a:close/>
                </a:path>
                <a:path w="361314" h="250190">
                  <a:moveTo>
                    <a:pt x="329755" y="45288"/>
                  </a:moveTo>
                  <a:lnTo>
                    <a:pt x="10871" y="45288"/>
                  </a:lnTo>
                  <a:lnTo>
                    <a:pt x="10871" y="47777"/>
                  </a:lnTo>
                  <a:lnTo>
                    <a:pt x="329755" y="47777"/>
                  </a:lnTo>
                  <a:lnTo>
                    <a:pt x="329755" y="45288"/>
                  </a:lnTo>
                  <a:close/>
                </a:path>
                <a:path w="361314" h="250190">
                  <a:moveTo>
                    <a:pt x="330631" y="51816"/>
                  </a:moveTo>
                  <a:lnTo>
                    <a:pt x="10871" y="51816"/>
                  </a:lnTo>
                  <a:lnTo>
                    <a:pt x="10871" y="54292"/>
                  </a:lnTo>
                  <a:lnTo>
                    <a:pt x="330631" y="54292"/>
                  </a:lnTo>
                  <a:lnTo>
                    <a:pt x="330631" y="51816"/>
                  </a:lnTo>
                  <a:close/>
                </a:path>
                <a:path w="361314" h="250190">
                  <a:moveTo>
                    <a:pt x="349999" y="232930"/>
                  </a:moveTo>
                  <a:lnTo>
                    <a:pt x="11684" y="232930"/>
                  </a:lnTo>
                  <a:lnTo>
                    <a:pt x="11684" y="235839"/>
                  </a:lnTo>
                  <a:lnTo>
                    <a:pt x="349999" y="235839"/>
                  </a:lnTo>
                  <a:lnTo>
                    <a:pt x="349999" y="232930"/>
                  </a:lnTo>
                  <a:close/>
                </a:path>
                <a:path w="361314" h="250190">
                  <a:moveTo>
                    <a:pt x="349999" y="225272"/>
                  </a:moveTo>
                  <a:lnTo>
                    <a:pt x="11684" y="225272"/>
                  </a:lnTo>
                  <a:lnTo>
                    <a:pt x="11684" y="228193"/>
                  </a:lnTo>
                  <a:lnTo>
                    <a:pt x="349999" y="228193"/>
                  </a:lnTo>
                  <a:lnTo>
                    <a:pt x="349999" y="225272"/>
                  </a:lnTo>
                  <a:close/>
                </a:path>
                <a:path w="361314" h="250190">
                  <a:moveTo>
                    <a:pt x="349999" y="149491"/>
                  </a:moveTo>
                  <a:lnTo>
                    <a:pt x="11684" y="149491"/>
                  </a:lnTo>
                  <a:lnTo>
                    <a:pt x="11684" y="152412"/>
                  </a:lnTo>
                  <a:lnTo>
                    <a:pt x="349999" y="152412"/>
                  </a:lnTo>
                  <a:lnTo>
                    <a:pt x="349999" y="149491"/>
                  </a:lnTo>
                  <a:close/>
                </a:path>
                <a:path w="361314" h="250190">
                  <a:moveTo>
                    <a:pt x="349999" y="141846"/>
                  </a:moveTo>
                  <a:lnTo>
                    <a:pt x="11684" y="141846"/>
                  </a:lnTo>
                  <a:lnTo>
                    <a:pt x="11684" y="144767"/>
                  </a:lnTo>
                  <a:lnTo>
                    <a:pt x="349999" y="144767"/>
                  </a:lnTo>
                  <a:lnTo>
                    <a:pt x="349999" y="141846"/>
                  </a:lnTo>
                  <a:close/>
                </a:path>
                <a:path w="361314" h="250190">
                  <a:moveTo>
                    <a:pt x="349999" y="134200"/>
                  </a:moveTo>
                  <a:lnTo>
                    <a:pt x="11684" y="134200"/>
                  </a:lnTo>
                  <a:lnTo>
                    <a:pt x="11684" y="137109"/>
                  </a:lnTo>
                  <a:lnTo>
                    <a:pt x="349999" y="137109"/>
                  </a:lnTo>
                  <a:lnTo>
                    <a:pt x="349999" y="134200"/>
                  </a:lnTo>
                  <a:close/>
                </a:path>
                <a:path w="361314" h="250190">
                  <a:moveTo>
                    <a:pt x="351116" y="217868"/>
                  </a:moveTo>
                  <a:lnTo>
                    <a:pt x="11684" y="217868"/>
                  </a:lnTo>
                  <a:lnTo>
                    <a:pt x="11684" y="220776"/>
                  </a:lnTo>
                  <a:lnTo>
                    <a:pt x="351116" y="220776"/>
                  </a:lnTo>
                  <a:lnTo>
                    <a:pt x="351116" y="217868"/>
                  </a:lnTo>
                  <a:close/>
                </a:path>
                <a:path w="361314" h="250190">
                  <a:moveTo>
                    <a:pt x="351434" y="157149"/>
                  </a:moveTo>
                  <a:lnTo>
                    <a:pt x="11684" y="157149"/>
                  </a:lnTo>
                  <a:lnTo>
                    <a:pt x="11684" y="160058"/>
                  </a:lnTo>
                  <a:lnTo>
                    <a:pt x="351434" y="160058"/>
                  </a:lnTo>
                  <a:lnTo>
                    <a:pt x="351434" y="157149"/>
                  </a:lnTo>
                  <a:close/>
                </a:path>
                <a:path w="361314" h="250190">
                  <a:moveTo>
                    <a:pt x="352221" y="210223"/>
                  </a:moveTo>
                  <a:lnTo>
                    <a:pt x="11684" y="210223"/>
                  </a:lnTo>
                  <a:lnTo>
                    <a:pt x="11684" y="213131"/>
                  </a:lnTo>
                  <a:lnTo>
                    <a:pt x="352221" y="213131"/>
                  </a:lnTo>
                  <a:lnTo>
                    <a:pt x="352221" y="210223"/>
                  </a:lnTo>
                  <a:close/>
                </a:path>
                <a:path w="361314" h="250190">
                  <a:moveTo>
                    <a:pt x="352221" y="164566"/>
                  </a:moveTo>
                  <a:lnTo>
                    <a:pt x="11684" y="164566"/>
                  </a:lnTo>
                  <a:lnTo>
                    <a:pt x="11684" y="167487"/>
                  </a:lnTo>
                  <a:lnTo>
                    <a:pt x="352221" y="167487"/>
                  </a:lnTo>
                  <a:lnTo>
                    <a:pt x="352221" y="164566"/>
                  </a:lnTo>
                  <a:close/>
                </a:path>
                <a:path w="361314" h="250190">
                  <a:moveTo>
                    <a:pt x="353250" y="202552"/>
                  </a:moveTo>
                  <a:lnTo>
                    <a:pt x="11684" y="202552"/>
                  </a:lnTo>
                  <a:lnTo>
                    <a:pt x="11684" y="205473"/>
                  </a:lnTo>
                  <a:lnTo>
                    <a:pt x="353250" y="205473"/>
                  </a:lnTo>
                  <a:lnTo>
                    <a:pt x="353250" y="202552"/>
                  </a:lnTo>
                  <a:close/>
                </a:path>
                <a:path w="361314" h="250190">
                  <a:moveTo>
                    <a:pt x="353326" y="172224"/>
                  </a:moveTo>
                  <a:lnTo>
                    <a:pt x="11684" y="172224"/>
                  </a:lnTo>
                  <a:lnTo>
                    <a:pt x="11684" y="175133"/>
                  </a:lnTo>
                  <a:lnTo>
                    <a:pt x="353326" y="175133"/>
                  </a:lnTo>
                  <a:lnTo>
                    <a:pt x="353326" y="172224"/>
                  </a:lnTo>
                  <a:close/>
                </a:path>
                <a:path w="361314" h="250190">
                  <a:moveTo>
                    <a:pt x="354114" y="194906"/>
                  </a:moveTo>
                  <a:lnTo>
                    <a:pt x="11684" y="194906"/>
                  </a:lnTo>
                  <a:lnTo>
                    <a:pt x="11684" y="197815"/>
                  </a:lnTo>
                  <a:lnTo>
                    <a:pt x="354114" y="197815"/>
                  </a:lnTo>
                  <a:lnTo>
                    <a:pt x="354114" y="194906"/>
                  </a:lnTo>
                  <a:close/>
                </a:path>
                <a:path w="361314" h="250190">
                  <a:moveTo>
                    <a:pt x="354431" y="179870"/>
                  </a:moveTo>
                  <a:lnTo>
                    <a:pt x="11684" y="179870"/>
                  </a:lnTo>
                  <a:lnTo>
                    <a:pt x="11684" y="182778"/>
                  </a:lnTo>
                  <a:lnTo>
                    <a:pt x="354431" y="182778"/>
                  </a:lnTo>
                  <a:lnTo>
                    <a:pt x="354431" y="179870"/>
                  </a:lnTo>
                  <a:close/>
                </a:path>
                <a:path w="361314" h="250190">
                  <a:moveTo>
                    <a:pt x="355384" y="187515"/>
                  </a:moveTo>
                  <a:lnTo>
                    <a:pt x="11684" y="187515"/>
                  </a:lnTo>
                  <a:lnTo>
                    <a:pt x="11684" y="190423"/>
                  </a:lnTo>
                  <a:lnTo>
                    <a:pt x="355384" y="190423"/>
                  </a:lnTo>
                  <a:lnTo>
                    <a:pt x="355384" y="187515"/>
                  </a:lnTo>
                  <a:close/>
                </a:path>
                <a:path w="361314" h="250190">
                  <a:moveTo>
                    <a:pt x="360819" y="187680"/>
                  </a:moveTo>
                  <a:lnTo>
                    <a:pt x="360489" y="172427"/>
                  </a:lnTo>
                  <a:lnTo>
                    <a:pt x="358940" y="157137"/>
                  </a:lnTo>
                  <a:lnTo>
                    <a:pt x="357911" y="151587"/>
                  </a:lnTo>
                  <a:lnTo>
                    <a:pt x="357911" y="187706"/>
                  </a:lnTo>
                  <a:lnTo>
                    <a:pt x="357174" y="202488"/>
                  </a:lnTo>
                  <a:lnTo>
                    <a:pt x="355447" y="217309"/>
                  </a:lnTo>
                  <a:lnTo>
                    <a:pt x="352831" y="232117"/>
                  </a:lnTo>
                  <a:lnTo>
                    <a:pt x="349999" y="244335"/>
                  </a:lnTo>
                  <a:lnTo>
                    <a:pt x="349999" y="240576"/>
                  </a:lnTo>
                  <a:lnTo>
                    <a:pt x="10553" y="240576"/>
                  </a:lnTo>
                  <a:lnTo>
                    <a:pt x="10553" y="133477"/>
                  </a:lnTo>
                  <a:lnTo>
                    <a:pt x="349999" y="133477"/>
                  </a:lnTo>
                  <a:lnTo>
                    <a:pt x="349999" y="130479"/>
                  </a:lnTo>
                  <a:lnTo>
                    <a:pt x="353441" y="143256"/>
                  </a:lnTo>
                  <a:lnTo>
                    <a:pt x="356133" y="158064"/>
                  </a:lnTo>
                  <a:lnTo>
                    <a:pt x="357593" y="172872"/>
                  </a:lnTo>
                  <a:lnTo>
                    <a:pt x="357911" y="187706"/>
                  </a:lnTo>
                  <a:lnTo>
                    <a:pt x="357911" y="151587"/>
                  </a:lnTo>
                  <a:lnTo>
                    <a:pt x="356108" y="141833"/>
                  </a:lnTo>
                  <a:lnTo>
                    <a:pt x="352425" y="128447"/>
                  </a:lnTo>
                  <a:lnTo>
                    <a:pt x="351904" y="126542"/>
                  </a:lnTo>
                  <a:lnTo>
                    <a:pt x="351574" y="125526"/>
                  </a:lnTo>
                  <a:lnTo>
                    <a:pt x="0" y="125526"/>
                  </a:lnTo>
                  <a:lnTo>
                    <a:pt x="0" y="135039"/>
                  </a:lnTo>
                  <a:lnTo>
                    <a:pt x="7658" y="135077"/>
                  </a:lnTo>
                  <a:lnTo>
                    <a:pt x="7658" y="240576"/>
                  </a:lnTo>
                  <a:lnTo>
                    <a:pt x="2070" y="240576"/>
                  </a:lnTo>
                  <a:lnTo>
                    <a:pt x="0" y="240652"/>
                  </a:lnTo>
                  <a:lnTo>
                    <a:pt x="0" y="249859"/>
                  </a:lnTo>
                  <a:lnTo>
                    <a:pt x="351637" y="249859"/>
                  </a:lnTo>
                  <a:lnTo>
                    <a:pt x="351929" y="248767"/>
                  </a:lnTo>
                  <a:lnTo>
                    <a:pt x="352348" y="246951"/>
                  </a:lnTo>
                  <a:lnTo>
                    <a:pt x="355511" y="233514"/>
                  </a:lnTo>
                  <a:lnTo>
                    <a:pt x="358254" y="218249"/>
                  </a:lnTo>
                  <a:lnTo>
                    <a:pt x="360057" y="202984"/>
                  </a:lnTo>
                  <a:lnTo>
                    <a:pt x="360819" y="18768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67873" y="7651280"/>
              <a:ext cx="2362200" cy="900430"/>
            </a:xfrm>
            <a:custGeom>
              <a:avLst/>
              <a:gdLst/>
              <a:ahLst/>
              <a:cxnLst/>
              <a:rect l="l" t="t" r="r" b="b"/>
              <a:pathLst>
                <a:path w="2362200" h="900429">
                  <a:moveTo>
                    <a:pt x="0" y="62014"/>
                  </a:moveTo>
                  <a:lnTo>
                    <a:pt x="53272" y="56418"/>
                  </a:lnTo>
                  <a:lnTo>
                    <a:pt x="106393" y="51104"/>
                  </a:lnTo>
                  <a:lnTo>
                    <a:pt x="159364" y="46069"/>
                  </a:lnTo>
                  <a:lnTo>
                    <a:pt x="212186" y="41310"/>
                  </a:lnTo>
                  <a:lnTo>
                    <a:pt x="264860" y="36824"/>
                  </a:lnTo>
                  <a:lnTo>
                    <a:pt x="317389" y="32610"/>
                  </a:lnTo>
                  <a:lnTo>
                    <a:pt x="369773" y="28665"/>
                  </a:lnTo>
                  <a:lnTo>
                    <a:pt x="422013" y="24986"/>
                  </a:lnTo>
                  <a:lnTo>
                    <a:pt x="474112" y="21570"/>
                  </a:lnTo>
                  <a:lnTo>
                    <a:pt x="526070" y="18416"/>
                  </a:lnTo>
                  <a:lnTo>
                    <a:pt x="577889" y="15520"/>
                  </a:lnTo>
                  <a:lnTo>
                    <a:pt x="629571" y="12880"/>
                  </a:lnTo>
                  <a:lnTo>
                    <a:pt x="681115" y="10493"/>
                  </a:lnTo>
                  <a:lnTo>
                    <a:pt x="732525" y="8357"/>
                  </a:lnTo>
                  <a:lnTo>
                    <a:pt x="783801" y="6470"/>
                  </a:lnTo>
                  <a:lnTo>
                    <a:pt x="834944" y="4829"/>
                  </a:lnTo>
                  <a:lnTo>
                    <a:pt x="885957" y="3430"/>
                  </a:lnTo>
                  <a:lnTo>
                    <a:pt x="936840" y="2273"/>
                  </a:lnTo>
                  <a:lnTo>
                    <a:pt x="987595" y="1354"/>
                  </a:lnTo>
                  <a:lnTo>
                    <a:pt x="1038222" y="670"/>
                  </a:lnTo>
                  <a:lnTo>
                    <a:pt x="1088725" y="219"/>
                  </a:lnTo>
                  <a:lnTo>
                    <a:pt x="1139103" y="0"/>
                  </a:lnTo>
                  <a:lnTo>
                    <a:pt x="1189358" y="8"/>
                  </a:lnTo>
                  <a:lnTo>
                    <a:pt x="1239492" y="241"/>
                  </a:lnTo>
                  <a:lnTo>
                    <a:pt x="1289506" y="698"/>
                  </a:lnTo>
                  <a:lnTo>
                    <a:pt x="1339401" y="1375"/>
                  </a:lnTo>
                  <a:lnTo>
                    <a:pt x="1389179" y="2270"/>
                  </a:lnTo>
                  <a:lnTo>
                    <a:pt x="1438840" y="3380"/>
                  </a:lnTo>
                  <a:lnTo>
                    <a:pt x="1488388" y="4703"/>
                  </a:lnTo>
                  <a:lnTo>
                    <a:pt x="1537822" y="6237"/>
                  </a:lnTo>
                  <a:lnTo>
                    <a:pt x="1587144" y="7978"/>
                  </a:lnTo>
                  <a:lnTo>
                    <a:pt x="1636356" y="9924"/>
                  </a:lnTo>
                  <a:lnTo>
                    <a:pt x="1685458" y="12073"/>
                  </a:lnTo>
                  <a:lnTo>
                    <a:pt x="1734453" y="14422"/>
                  </a:lnTo>
                  <a:lnTo>
                    <a:pt x="1783341" y="16968"/>
                  </a:lnTo>
                  <a:lnTo>
                    <a:pt x="1832125" y="19710"/>
                  </a:lnTo>
                  <a:lnTo>
                    <a:pt x="1880804" y="22644"/>
                  </a:lnTo>
                  <a:lnTo>
                    <a:pt x="1929382" y="25768"/>
                  </a:lnTo>
                  <a:lnTo>
                    <a:pt x="1977858" y="29080"/>
                  </a:lnTo>
                  <a:lnTo>
                    <a:pt x="2026235" y="32576"/>
                  </a:lnTo>
                  <a:lnTo>
                    <a:pt x="2074514" y="36255"/>
                  </a:lnTo>
                  <a:lnTo>
                    <a:pt x="2122696" y="40113"/>
                  </a:lnTo>
                  <a:lnTo>
                    <a:pt x="2170782" y="44149"/>
                  </a:lnTo>
                  <a:lnTo>
                    <a:pt x="2218775" y="48359"/>
                  </a:lnTo>
                  <a:lnTo>
                    <a:pt x="2266674" y="52742"/>
                  </a:lnTo>
                  <a:lnTo>
                    <a:pt x="2314483" y="57294"/>
                  </a:lnTo>
                  <a:lnTo>
                    <a:pt x="2362201" y="62014"/>
                  </a:lnTo>
                  <a:lnTo>
                    <a:pt x="2362201" y="114083"/>
                  </a:lnTo>
                  <a:lnTo>
                    <a:pt x="2362201" y="166153"/>
                  </a:lnTo>
                  <a:lnTo>
                    <a:pt x="2362201" y="843062"/>
                  </a:lnTo>
                  <a:lnTo>
                    <a:pt x="2311184" y="847608"/>
                  </a:lnTo>
                  <a:lnTo>
                    <a:pt x="2260198" y="851975"/>
                  </a:lnTo>
                  <a:lnTo>
                    <a:pt x="2209241" y="856162"/>
                  </a:lnTo>
                  <a:lnTo>
                    <a:pt x="2158314" y="860167"/>
                  </a:lnTo>
                  <a:lnTo>
                    <a:pt x="2107418" y="863990"/>
                  </a:lnTo>
                  <a:lnTo>
                    <a:pt x="2056553" y="867628"/>
                  </a:lnTo>
                  <a:lnTo>
                    <a:pt x="2005718" y="871081"/>
                  </a:lnTo>
                  <a:lnTo>
                    <a:pt x="1954914" y="874348"/>
                  </a:lnTo>
                  <a:lnTo>
                    <a:pt x="1904141" y="877427"/>
                  </a:lnTo>
                  <a:lnTo>
                    <a:pt x="1853400" y="880317"/>
                  </a:lnTo>
                  <a:lnTo>
                    <a:pt x="1802690" y="883017"/>
                  </a:lnTo>
                  <a:lnTo>
                    <a:pt x="1752012" y="885525"/>
                  </a:lnTo>
                  <a:lnTo>
                    <a:pt x="1701367" y="887841"/>
                  </a:lnTo>
                  <a:lnTo>
                    <a:pt x="1650753" y="889963"/>
                  </a:lnTo>
                  <a:lnTo>
                    <a:pt x="1600172" y="891890"/>
                  </a:lnTo>
                  <a:lnTo>
                    <a:pt x="1549624" y="893620"/>
                  </a:lnTo>
                  <a:lnTo>
                    <a:pt x="1499108" y="895153"/>
                  </a:lnTo>
                  <a:lnTo>
                    <a:pt x="1448626" y="896486"/>
                  </a:lnTo>
                  <a:lnTo>
                    <a:pt x="1398177" y="897620"/>
                  </a:lnTo>
                  <a:lnTo>
                    <a:pt x="1347762" y="898552"/>
                  </a:lnTo>
                  <a:lnTo>
                    <a:pt x="1297380" y="899282"/>
                  </a:lnTo>
                  <a:lnTo>
                    <a:pt x="1247032" y="899807"/>
                  </a:lnTo>
                  <a:lnTo>
                    <a:pt x="1196719" y="900128"/>
                  </a:lnTo>
                  <a:lnTo>
                    <a:pt x="1146439" y="900242"/>
                  </a:lnTo>
                  <a:lnTo>
                    <a:pt x="1096195" y="900149"/>
                  </a:lnTo>
                  <a:lnTo>
                    <a:pt x="1045985" y="899847"/>
                  </a:lnTo>
                  <a:lnTo>
                    <a:pt x="995810" y="899335"/>
                  </a:lnTo>
                  <a:lnTo>
                    <a:pt x="945671" y="898611"/>
                  </a:lnTo>
                  <a:lnTo>
                    <a:pt x="895567" y="897675"/>
                  </a:lnTo>
                  <a:lnTo>
                    <a:pt x="845499" y="896525"/>
                  </a:lnTo>
                  <a:lnTo>
                    <a:pt x="795466" y="895160"/>
                  </a:lnTo>
                  <a:lnTo>
                    <a:pt x="745470" y="893579"/>
                  </a:lnTo>
                  <a:lnTo>
                    <a:pt x="695510" y="891780"/>
                  </a:lnTo>
                  <a:lnTo>
                    <a:pt x="645586" y="889763"/>
                  </a:lnTo>
                  <a:lnTo>
                    <a:pt x="595699" y="887525"/>
                  </a:lnTo>
                  <a:lnTo>
                    <a:pt x="545849" y="885066"/>
                  </a:lnTo>
                  <a:lnTo>
                    <a:pt x="496037" y="882385"/>
                  </a:lnTo>
                  <a:lnTo>
                    <a:pt x="446261" y="879480"/>
                  </a:lnTo>
                  <a:lnTo>
                    <a:pt x="396523" y="876350"/>
                  </a:lnTo>
                  <a:lnTo>
                    <a:pt x="346823" y="872994"/>
                  </a:lnTo>
                  <a:lnTo>
                    <a:pt x="297161" y="869410"/>
                  </a:lnTo>
                  <a:lnTo>
                    <a:pt x="247538" y="865598"/>
                  </a:lnTo>
                  <a:lnTo>
                    <a:pt x="197952" y="861556"/>
                  </a:lnTo>
                  <a:lnTo>
                    <a:pt x="148406" y="857282"/>
                  </a:lnTo>
                  <a:lnTo>
                    <a:pt x="98898" y="852776"/>
                  </a:lnTo>
                  <a:lnTo>
                    <a:pt x="49429" y="848037"/>
                  </a:lnTo>
                  <a:lnTo>
                    <a:pt x="0" y="843062"/>
                  </a:lnTo>
                  <a:lnTo>
                    <a:pt x="0" y="790993"/>
                  </a:lnTo>
                  <a:lnTo>
                    <a:pt x="0" y="738923"/>
                  </a:lnTo>
                  <a:lnTo>
                    <a:pt x="0" y="114083"/>
                  </a:lnTo>
                  <a:lnTo>
                    <a:pt x="0" y="62014"/>
                  </a:lnTo>
                  <a:close/>
                </a:path>
                <a:path w="2362200" h="900429">
                  <a:moveTo>
                    <a:pt x="319072" y="350136"/>
                  </a:moveTo>
                  <a:lnTo>
                    <a:pt x="364488" y="359305"/>
                  </a:lnTo>
                  <a:lnTo>
                    <a:pt x="401576" y="384311"/>
                  </a:lnTo>
                  <a:lnTo>
                    <a:pt x="426581" y="421399"/>
                  </a:lnTo>
                  <a:lnTo>
                    <a:pt x="435750" y="466816"/>
                  </a:lnTo>
                  <a:lnTo>
                    <a:pt x="426581" y="512233"/>
                  </a:lnTo>
                  <a:lnTo>
                    <a:pt x="401576" y="549321"/>
                  </a:lnTo>
                  <a:lnTo>
                    <a:pt x="364488" y="574327"/>
                  </a:lnTo>
                  <a:lnTo>
                    <a:pt x="319072" y="583496"/>
                  </a:lnTo>
                  <a:lnTo>
                    <a:pt x="273654" y="574327"/>
                  </a:lnTo>
                  <a:lnTo>
                    <a:pt x="236566" y="549321"/>
                  </a:lnTo>
                  <a:lnTo>
                    <a:pt x="211561" y="512233"/>
                  </a:lnTo>
                  <a:lnTo>
                    <a:pt x="202392" y="466816"/>
                  </a:lnTo>
                  <a:lnTo>
                    <a:pt x="211561" y="421399"/>
                  </a:lnTo>
                  <a:lnTo>
                    <a:pt x="236566" y="384311"/>
                  </a:lnTo>
                  <a:lnTo>
                    <a:pt x="273654" y="359305"/>
                  </a:lnTo>
                  <a:lnTo>
                    <a:pt x="319072" y="35013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346" y="8039498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99" y="0"/>
                  </a:moveTo>
                  <a:lnTo>
                    <a:pt x="48004" y="6176"/>
                  </a:lnTo>
                  <a:lnTo>
                    <a:pt x="23020" y="23021"/>
                  </a:lnTo>
                  <a:lnTo>
                    <a:pt x="6176" y="48004"/>
                  </a:lnTo>
                  <a:lnTo>
                    <a:pt x="0" y="78599"/>
                  </a:lnTo>
                  <a:lnTo>
                    <a:pt x="6176" y="109193"/>
                  </a:lnTo>
                  <a:lnTo>
                    <a:pt x="23020" y="134176"/>
                  </a:lnTo>
                  <a:lnTo>
                    <a:pt x="48004" y="151021"/>
                  </a:lnTo>
                  <a:lnTo>
                    <a:pt x="78599" y="157198"/>
                  </a:lnTo>
                  <a:lnTo>
                    <a:pt x="109192" y="151021"/>
                  </a:lnTo>
                  <a:lnTo>
                    <a:pt x="134176" y="134176"/>
                  </a:lnTo>
                  <a:lnTo>
                    <a:pt x="151020" y="109193"/>
                  </a:lnTo>
                  <a:lnTo>
                    <a:pt x="157196" y="78599"/>
                  </a:lnTo>
                  <a:lnTo>
                    <a:pt x="151020" y="48004"/>
                  </a:lnTo>
                  <a:lnTo>
                    <a:pt x="134176" y="23021"/>
                  </a:lnTo>
                  <a:lnTo>
                    <a:pt x="109192" y="6176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rgbClr val="9D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8346" y="8039498"/>
              <a:ext cx="157480" cy="225425"/>
            </a:xfrm>
            <a:custGeom>
              <a:avLst/>
              <a:gdLst/>
              <a:ahLst/>
              <a:cxnLst/>
              <a:rect l="l" t="t" r="r" b="b"/>
              <a:pathLst>
                <a:path w="157479" h="225425">
                  <a:moveTo>
                    <a:pt x="78599" y="0"/>
                  </a:moveTo>
                  <a:lnTo>
                    <a:pt x="109192" y="6176"/>
                  </a:lnTo>
                  <a:lnTo>
                    <a:pt x="134176" y="23021"/>
                  </a:lnTo>
                  <a:lnTo>
                    <a:pt x="151020" y="48004"/>
                  </a:lnTo>
                  <a:lnTo>
                    <a:pt x="157196" y="78599"/>
                  </a:lnTo>
                  <a:lnTo>
                    <a:pt x="151020" y="109193"/>
                  </a:lnTo>
                  <a:lnTo>
                    <a:pt x="134176" y="134176"/>
                  </a:lnTo>
                  <a:lnTo>
                    <a:pt x="109192" y="151021"/>
                  </a:lnTo>
                  <a:lnTo>
                    <a:pt x="78599" y="157198"/>
                  </a:lnTo>
                  <a:lnTo>
                    <a:pt x="48004" y="151021"/>
                  </a:lnTo>
                  <a:lnTo>
                    <a:pt x="23020" y="134176"/>
                  </a:lnTo>
                  <a:lnTo>
                    <a:pt x="6176" y="109193"/>
                  </a:lnTo>
                  <a:lnTo>
                    <a:pt x="0" y="78599"/>
                  </a:lnTo>
                  <a:lnTo>
                    <a:pt x="6176" y="48004"/>
                  </a:lnTo>
                  <a:lnTo>
                    <a:pt x="23020" y="23021"/>
                  </a:lnTo>
                  <a:lnTo>
                    <a:pt x="48004" y="6176"/>
                  </a:lnTo>
                  <a:lnTo>
                    <a:pt x="78599" y="0"/>
                  </a:lnTo>
                  <a:close/>
                </a:path>
                <a:path w="157479" h="225425">
                  <a:moveTo>
                    <a:pt x="72053" y="154792"/>
                  </a:moveTo>
                  <a:lnTo>
                    <a:pt x="86936" y="154792"/>
                  </a:lnTo>
                  <a:lnTo>
                    <a:pt x="86936" y="225040"/>
                  </a:lnTo>
                  <a:lnTo>
                    <a:pt x="72053" y="225040"/>
                  </a:lnTo>
                  <a:lnTo>
                    <a:pt x="72053" y="15479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5553" y="8257812"/>
              <a:ext cx="265863" cy="236103"/>
            </a:xfrm>
            <a:prstGeom prst="rect">
              <a:avLst/>
            </a:prstGeom>
          </p:spPr>
        </p:pic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9069" y="798355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116678" y="233358"/>
                  </a:moveTo>
                  <a:lnTo>
                    <a:pt x="162095" y="224189"/>
                  </a:lnTo>
                  <a:lnTo>
                    <a:pt x="199183" y="199184"/>
                  </a:lnTo>
                  <a:lnTo>
                    <a:pt x="224189" y="162096"/>
                  </a:lnTo>
                  <a:lnTo>
                    <a:pt x="233358" y="116679"/>
                  </a:lnTo>
                  <a:lnTo>
                    <a:pt x="224189" y="71262"/>
                  </a:lnTo>
                  <a:lnTo>
                    <a:pt x="199183" y="34174"/>
                  </a:lnTo>
                  <a:lnTo>
                    <a:pt x="162095" y="9169"/>
                  </a:lnTo>
                  <a:lnTo>
                    <a:pt x="116678" y="0"/>
                  </a:lnTo>
                  <a:lnTo>
                    <a:pt x="71262" y="9169"/>
                  </a:lnTo>
                  <a:lnTo>
                    <a:pt x="34174" y="34174"/>
                  </a:lnTo>
                  <a:lnTo>
                    <a:pt x="9169" y="71262"/>
                  </a:lnTo>
                  <a:lnTo>
                    <a:pt x="0" y="116679"/>
                  </a:lnTo>
                  <a:lnTo>
                    <a:pt x="9169" y="162096"/>
                  </a:lnTo>
                  <a:lnTo>
                    <a:pt x="34174" y="199184"/>
                  </a:lnTo>
                  <a:lnTo>
                    <a:pt x="71262" y="224189"/>
                  </a:lnTo>
                  <a:lnTo>
                    <a:pt x="116678" y="23335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37150" y="8021631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97" y="0"/>
                  </a:moveTo>
                  <a:lnTo>
                    <a:pt x="48003" y="6176"/>
                  </a:lnTo>
                  <a:lnTo>
                    <a:pt x="23020" y="23020"/>
                  </a:lnTo>
                  <a:lnTo>
                    <a:pt x="6176" y="48004"/>
                  </a:lnTo>
                  <a:lnTo>
                    <a:pt x="0" y="78599"/>
                  </a:lnTo>
                  <a:lnTo>
                    <a:pt x="6176" y="109192"/>
                  </a:lnTo>
                  <a:lnTo>
                    <a:pt x="23020" y="134176"/>
                  </a:lnTo>
                  <a:lnTo>
                    <a:pt x="48003" y="151020"/>
                  </a:lnTo>
                  <a:lnTo>
                    <a:pt x="78597" y="157196"/>
                  </a:lnTo>
                  <a:lnTo>
                    <a:pt x="109191" y="151020"/>
                  </a:lnTo>
                  <a:lnTo>
                    <a:pt x="134175" y="134176"/>
                  </a:lnTo>
                  <a:lnTo>
                    <a:pt x="151020" y="109192"/>
                  </a:lnTo>
                  <a:lnTo>
                    <a:pt x="157196" y="78599"/>
                  </a:lnTo>
                  <a:lnTo>
                    <a:pt x="151020" y="48004"/>
                  </a:lnTo>
                  <a:lnTo>
                    <a:pt x="134175" y="23020"/>
                  </a:lnTo>
                  <a:lnTo>
                    <a:pt x="109191" y="6176"/>
                  </a:lnTo>
                  <a:lnTo>
                    <a:pt x="78597" y="0"/>
                  </a:lnTo>
                  <a:close/>
                </a:path>
              </a:pathLst>
            </a:custGeom>
            <a:solidFill>
              <a:srgbClr val="9D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37150" y="7953790"/>
              <a:ext cx="157480" cy="225425"/>
            </a:xfrm>
            <a:custGeom>
              <a:avLst/>
              <a:gdLst/>
              <a:ahLst/>
              <a:cxnLst/>
              <a:rect l="l" t="t" r="r" b="b"/>
              <a:pathLst>
                <a:path w="157479" h="225425">
                  <a:moveTo>
                    <a:pt x="78597" y="225038"/>
                  </a:moveTo>
                  <a:lnTo>
                    <a:pt x="109191" y="218862"/>
                  </a:lnTo>
                  <a:lnTo>
                    <a:pt x="134175" y="202018"/>
                  </a:lnTo>
                  <a:lnTo>
                    <a:pt x="151020" y="177035"/>
                  </a:lnTo>
                  <a:lnTo>
                    <a:pt x="157196" y="146441"/>
                  </a:lnTo>
                  <a:lnTo>
                    <a:pt x="151020" y="115846"/>
                  </a:lnTo>
                  <a:lnTo>
                    <a:pt x="134175" y="90862"/>
                  </a:lnTo>
                  <a:lnTo>
                    <a:pt x="109191" y="74018"/>
                  </a:lnTo>
                  <a:lnTo>
                    <a:pt x="78597" y="67842"/>
                  </a:lnTo>
                  <a:lnTo>
                    <a:pt x="48003" y="74018"/>
                  </a:lnTo>
                  <a:lnTo>
                    <a:pt x="23020" y="90862"/>
                  </a:lnTo>
                  <a:lnTo>
                    <a:pt x="6176" y="115846"/>
                  </a:lnTo>
                  <a:lnTo>
                    <a:pt x="0" y="146441"/>
                  </a:lnTo>
                  <a:lnTo>
                    <a:pt x="6176" y="177035"/>
                  </a:lnTo>
                  <a:lnTo>
                    <a:pt x="23020" y="202018"/>
                  </a:lnTo>
                  <a:lnTo>
                    <a:pt x="48003" y="218862"/>
                  </a:lnTo>
                  <a:lnTo>
                    <a:pt x="78597" y="225038"/>
                  </a:lnTo>
                  <a:close/>
                </a:path>
                <a:path w="157479" h="225425">
                  <a:moveTo>
                    <a:pt x="72053" y="70246"/>
                  </a:moveTo>
                  <a:lnTo>
                    <a:pt x="86935" y="70246"/>
                  </a:lnTo>
                  <a:lnTo>
                    <a:pt x="86935" y="0"/>
                  </a:lnTo>
                  <a:lnTo>
                    <a:pt x="72053" y="0"/>
                  </a:lnTo>
                  <a:lnTo>
                    <a:pt x="72053" y="7024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505" y="7719648"/>
              <a:ext cx="265863" cy="236103"/>
            </a:xfrm>
            <a:prstGeom prst="rect">
              <a:avLst/>
            </a:prstGeom>
          </p:spPr>
        </p:pic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0729" y="8086256"/>
              <a:ext cx="425450" cy="347345"/>
            </a:xfrm>
            <a:custGeom>
              <a:avLst/>
              <a:gdLst/>
              <a:ahLst/>
              <a:cxnLst/>
              <a:rect l="l" t="t" r="r" b="b"/>
              <a:pathLst>
                <a:path w="425450" h="347345">
                  <a:moveTo>
                    <a:pt x="45904" y="5405"/>
                  </a:moveTo>
                  <a:lnTo>
                    <a:pt x="95657" y="0"/>
                  </a:lnTo>
                  <a:lnTo>
                    <a:pt x="143965" y="3405"/>
                  </a:lnTo>
                  <a:lnTo>
                    <a:pt x="190826" y="15623"/>
                  </a:lnTo>
                  <a:lnTo>
                    <a:pt x="236240" y="36654"/>
                  </a:lnTo>
                  <a:lnTo>
                    <a:pt x="228588" y="83258"/>
                  </a:lnTo>
                  <a:lnTo>
                    <a:pt x="220936" y="129862"/>
                  </a:lnTo>
                  <a:lnTo>
                    <a:pt x="213285" y="176467"/>
                  </a:lnTo>
                  <a:lnTo>
                    <a:pt x="205634" y="223071"/>
                  </a:lnTo>
                  <a:lnTo>
                    <a:pt x="197983" y="269676"/>
                  </a:lnTo>
                  <a:lnTo>
                    <a:pt x="190332" y="316280"/>
                  </a:lnTo>
                  <a:lnTo>
                    <a:pt x="145252" y="298802"/>
                  </a:lnTo>
                  <a:lnTo>
                    <a:pt x="98464" y="287925"/>
                  </a:lnTo>
                  <a:lnTo>
                    <a:pt x="50026" y="283415"/>
                  </a:lnTo>
                  <a:lnTo>
                    <a:pt x="0" y="285035"/>
                  </a:lnTo>
                  <a:lnTo>
                    <a:pt x="7650" y="238430"/>
                  </a:lnTo>
                  <a:lnTo>
                    <a:pt x="15301" y="191825"/>
                  </a:lnTo>
                  <a:lnTo>
                    <a:pt x="22952" y="145221"/>
                  </a:lnTo>
                  <a:lnTo>
                    <a:pt x="30603" y="98616"/>
                  </a:lnTo>
                  <a:lnTo>
                    <a:pt x="38254" y="52011"/>
                  </a:lnTo>
                  <a:lnTo>
                    <a:pt x="45904" y="5405"/>
                  </a:lnTo>
                  <a:close/>
                </a:path>
                <a:path w="425450" h="347345">
                  <a:moveTo>
                    <a:pt x="235065" y="36459"/>
                  </a:moveTo>
                  <a:lnTo>
                    <a:pt x="284819" y="31053"/>
                  </a:lnTo>
                  <a:lnTo>
                    <a:pt x="333126" y="34459"/>
                  </a:lnTo>
                  <a:lnTo>
                    <a:pt x="379986" y="46676"/>
                  </a:lnTo>
                  <a:lnTo>
                    <a:pt x="425397" y="67706"/>
                  </a:lnTo>
                  <a:lnTo>
                    <a:pt x="417747" y="114311"/>
                  </a:lnTo>
                  <a:lnTo>
                    <a:pt x="410097" y="160915"/>
                  </a:lnTo>
                  <a:lnTo>
                    <a:pt x="402446" y="207520"/>
                  </a:lnTo>
                  <a:lnTo>
                    <a:pt x="394795" y="254125"/>
                  </a:lnTo>
                  <a:lnTo>
                    <a:pt x="387145" y="300730"/>
                  </a:lnTo>
                  <a:lnTo>
                    <a:pt x="379495" y="347334"/>
                  </a:lnTo>
                  <a:lnTo>
                    <a:pt x="334415" y="329856"/>
                  </a:lnTo>
                  <a:lnTo>
                    <a:pt x="287624" y="318979"/>
                  </a:lnTo>
                  <a:lnTo>
                    <a:pt x="239185" y="314469"/>
                  </a:lnTo>
                  <a:lnTo>
                    <a:pt x="189158" y="316089"/>
                  </a:lnTo>
                  <a:lnTo>
                    <a:pt x="196810" y="269484"/>
                  </a:lnTo>
                  <a:lnTo>
                    <a:pt x="204462" y="222879"/>
                  </a:lnTo>
                  <a:lnTo>
                    <a:pt x="212113" y="176274"/>
                  </a:lnTo>
                  <a:lnTo>
                    <a:pt x="219764" y="129669"/>
                  </a:lnTo>
                  <a:lnTo>
                    <a:pt x="227415" y="83064"/>
                  </a:lnTo>
                  <a:lnTo>
                    <a:pt x="235065" y="3645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91777" y="8126168"/>
              <a:ext cx="64043" cy="85957"/>
            </a:xfrm>
            <a:prstGeom prst="rect">
              <a:avLst/>
            </a:prstGeom>
          </p:spPr>
        </p:pic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2657" y="9573555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0" y="244688"/>
                  </a:moveTo>
                  <a:lnTo>
                    <a:pt x="485777" y="244688"/>
                  </a:lnTo>
                </a:path>
                <a:path w="485775" h="485775">
                  <a:moveTo>
                    <a:pt x="242888" y="485777"/>
                  </a:moveTo>
                  <a:lnTo>
                    <a:pt x="242888" y="0"/>
                  </a:lnTo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59569" y="9315784"/>
              <a:ext cx="1009650" cy="100965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504825" y="0"/>
                  </a:moveTo>
                  <a:lnTo>
                    <a:pt x="553442" y="2310"/>
                  </a:lnTo>
                  <a:lnTo>
                    <a:pt x="600753" y="9102"/>
                  </a:lnTo>
                  <a:lnTo>
                    <a:pt x="646544" y="20163"/>
                  </a:lnTo>
                  <a:lnTo>
                    <a:pt x="690604" y="35282"/>
                  </a:lnTo>
                  <a:lnTo>
                    <a:pt x="732723" y="54248"/>
                  </a:lnTo>
                  <a:lnTo>
                    <a:pt x="772688" y="76847"/>
                  </a:lnTo>
                  <a:lnTo>
                    <a:pt x="810287" y="102870"/>
                  </a:lnTo>
                  <a:lnTo>
                    <a:pt x="845310" y="132104"/>
                  </a:lnTo>
                  <a:lnTo>
                    <a:pt x="877544" y="164339"/>
                  </a:lnTo>
                  <a:lnTo>
                    <a:pt x="906778" y="199362"/>
                  </a:lnTo>
                  <a:lnTo>
                    <a:pt x="932801" y="236961"/>
                  </a:lnTo>
                  <a:lnTo>
                    <a:pt x="955400" y="276926"/>
                  </a:lnTo>
                  <a:lnTo>
                    <a:pt x="974366" y="319044"/>
                  </a:lnTo>
                  <a:lnTo>
                    <a:pt x="989484" y="363105"/>
                  </a:lnTo>
                  <a:lnTo>
                    <a:pt x="1000545" y="408896"/>
                  </a:lnTo>
                  <a:lnTo>
                    <a:pt x="1007337" y="456207"/>
                  </a:lnTo>
                  <a:lnTo>
                    <a:pt x="1009648" y="504824"/>
                  </a:lnTo>
                  <a:lnTo>
                    <a:pt x="1007337" y="553442"/>
                  </a:lnTo>
                  <a:lnTo>
                    <a:pt x="1000545" y="600752"/>
                  </a:lnTo>
                  <a:lnTo>
                    <a:pt x="989484" y="646543"/>
                  </a:lnTo>
                  <a:lnTo>
                    <a:pt x="974366" y="690604"/>
                  </a:lnTo>
                  <a:lnTo>
                    <a:pt x="955400" y="732722"/>
                  </a:lnTo>
                  <a:lnTo>
                    <a:pt x="932801" y="772687"/>
                  </a:lnTo>
                  <a:lnTo>
                    <a:pt x="906778" y="810286"/>
                  </a:lnTo>
                  <a:lnTo>
                    <a:pt x="877544" y="845309"/>
                  </a:lnTo>
                  <a:lnTo>
                    <a:pt x="845310" y="877543"/>
                  </a:lnTo>
                  <a:lnTo>
                    <a:pt x="810287" y="906778"/>
                  </a:lnTo>
                  <a:lnTo>
                    <a:pt x="772688" y="932800"/>
                  </a:lnTo>
                  <a:lnTo>
                    <a:pt x="732723" y="955400"/>
                  </a:lnTo>
                  <a:lnTo>
                    <a:pt x="690604" y="974365"/>
                  </a:lnTo>
                  <a:lnTo>
                    <a:pt x="646544" y="989484"/>
                  </a:lnTo>
                  <a:lnTo>
                    <a:pt x="600753" y="1000545"/>
                  </a:lnTo>
                  <a:lnTo>
                    <a:pt x="553442" y="1007337"/>
                  </a:lnTo>
                  <a:lnTo>
                    <a:pt x="504825" y="1009648"/>
                  </a:lnTo>
                  <a:lnTo>
                    <a:pt x="456207" y="1007337"/>
                  </a:lnTo>
                  <a:lnTo>
                    <a:pt x="408896" y="1000545"/>
                  </a:lnTo>
                  <a:lnTo>
                    <a:pt x="363105" y="989484"/>
                  </a:lnTo>
                  <a:lnTo>
                    <a:pt x="319044" y="974365"/>
                  </a:lnTo>
                  <a:lnTo>
                    <a:pt x="276926" y="955400"/>
                  </a:lnTo>
                  <a:lnTo>
                    <a:pt x="236961" y="932800"/>
                  </a:lnTo>
                  <a:lnTo>
                    <a:pt x="199362" y="906778"/>
                  </a:lnTo>
                  <a:lnTo>
                    <a:pt x="164339" y="877543"/>
                  </a:lnTo>
                  <a:lnTo>
                    <a:pt x="132104" y="845309"/>
                  </a:lnTo>
                  <a:lnTo>
                    <a:pt x="102870" y="810286"/>
                  </a:lnTo>
                  <a:lnTo>
                    <a:pt x="76847" y="772687"/>
                  </a:lnTo>
                  <a:lnTo>
                    <a:pt x="54248" y="732722"/>
                  </a:lnTo>
                  <a:lnTo>
                    <a:pt x="35282" y="690604"/>
                  </a:lnTo>
                  <a:lnTo>
                    <a:pt x="20163" y="646543"/>
                  </a:lnTo>
                  <a:lnTo>
                    <a:pt x="9102" y="600752"/>
                  </a:lnTo>
                  <a:lnTo>
                    <a:pt x="2310" y="553442"/>
                  </a:lnTo>
                  <a:lnTo>
                    <a:pt x="0" y="504824"/>
                  </a:lnTo>
                  <a:lnTo>
                    <a:pt x="2310" y="456207"/>
                  </a:lnTo>
                  <a:lnTo>
                    <a:pt x="9102" y="408896"/>
                  </a:lnTo>
                  <a:lnTo>
                    <a:pt x="20163" y="363105"/>
                  </a:lnTo>
                  <a:lnTo>
                    <a:pt x="35282" y="319044"/>
                  </a:lnTo>
                  <a:lnTo>
                    <a:pt x="54248" y="276926"/>
                  </a:lnTo>
                  <a:lnTo>
                    <a:pt x="76847" y="236961"/>
                  </a:lnTo>
                  <a:lnTo>
                    <a:pt x="102870" y="199362"/>
                  </a:lnTo>
                  <a:lnTo>
                    <a:pt x="132104" y="164339"/>
                  </a:lnTo>
                  <a:lnTo>
                    <a:pt x="164339" y="132104"/>
                  </a:lnTo>
                  <a:lnTo>
                    <a:pt x="199362" y="102870"/>
                  </a:lnTo>
                  <a:lnTo>
                    <a:pt x="236961" y="76847"/>
                  </a:lnTo>
                  <a:lnTo>
                    <a:pt x="276926" y="54248"/>
                  </a:lnTo>
                  <a:lnTo>
                    <a:pt x="319044" y="35282"/>
                  </a:lnTo>
                  <a:lnTo>
                    <a:pt x="363105" y="20163"/>
                  </a:lnTo>
                  <a:lnTo>
                    <a:pt x="408896" y="9102"/>
                  </a:lnTo>
                  <a:lnTo>
                    <a:pt x="456207" y="2310"/>
                  </a:lnTo>
                  <a:lnTo>
                    <a:pt x="504825" y="0"/>
                  </a:lnTo>
                  <a:close/>
                </a:path>
                <a:path w="1009650" h="1009650">
                  <a:moveTo>
                    <a:pt x="504825" y="261967"/>
                  </a:moveTo>
                  <a:lnTo>
                    <a:pt x="553768" y="266901"/>
                  </a:lnTo>
                  <a:lnTo>
                    <a:pt x="599355" y="281052"/>
                  </a:lnTo>
                  <a:lnTo>
                    <a:pt x="640607" y="303444"/>
                  </a:lnTo>
                  <a:lnTo>
                    <a:pt x="676549" y="333099"/>
                  </a:lnTo>
                  <a:lnTo>
                    <a:pt x="706204" y="369041"/>
                  </a:lnTo>
                  <a:lnTo>
                    <a:pt x="728595" y="410294"/>
                  </a:lnTo>
                  <a:lnTo>
                    <a:pt x="742746" y="455880"/>
                  </a:lnTo>
                  <a:lnTo>
                    <a:pt x="747680" y="504824"/>
                  </a:lnTo>
                  <a:lnTo>
                    <a:pt x="742746" y="553768"/>
                  </a:lnTo>
                  <a:lnTo>
                    <a:pt x="728595" y="599355"/>
                  </a:lnTo>
                  <a:lnTo>
                    <a:pt x="706204" y="640607"/>
                  </a:lnTo>
                  <a:lnTo>
                    <a:pt x="676549" y="676549"/>
                  </a:lnTo>
                  <a:lnTo>
                    <a:pt x="640607" y="706204"/>
                  </a:lnTo>
                  <a:lnTo>
                    <a:pt x="599355" y="728595"/>
                  </a:lnTo>
                  <a:lnTo>
                    <a:pt x="553768" y="742746"/>
                  </a:lnTo>
                  <a:lnTo>
                    <a:pt x="504825" y="747680"/>
                  </a:lnTo>
                  <a:lnTo>
                    <a:pt x="455881" y="742746"/>
                  </a:lnTo>
                  <a:lnTo>
                    <a:pt x="410294" y="728595"/>
                  </a:lnTo>
                  <a:lnTo>
                    <a:pt x="369042" y="706204"/>
                  </a:lnTo>
                  <a:lnTo>
                    <a:pt x="333100" y="676549"/>
                  </a:lnTo>
                  <a:lnTo>
                    <a:pt x="303445" y="640607"/>
                  </a:lnTo>
                  <a:lnTo>
                    <a:pt x="281054" y="599355"/>
                  </a:lnTo>
                  <a:lnTo>
                    <a:pt x="266903" y="553768"/>
                  </a:lnTo>
                  <a:lnTo>
                    <a:pt x="261969" y="504824"/>
                  </a:lnTo>
                  <a:lnTo>
                    <a:pt x="266903" y="455880"/>
                  </a:lnTo>
                  <a:lnTo>
                    <a:pt x="281054" y="410294"/>
                  </a:lnTo>
                  <a:lnTo>
                    <a:pt x="303445" y="369041"/>
                  </a:lnTo>
                  <a:lnTo>
                    <a:pt x="333100" y="333099"/>
                  </a:lnTo>
                  <a:lnTo>
                    <a:pt x="369042" y="303444"/>
                  </a:lnTo>
                  <a:lnTo>
                    <a:pt x="410294" y="281052"/>
                  </a:lnTo>
                  <a:lnTo>
                    <a:pt x="455881" y="266901"/>
                  </a:lnTo>
                  <a:lnTo>
                    <a:pt x="504825" y="26196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2062" y="9738277"/>
              <a:ext cx="164663" cy="164664"/>
            </a:xfrm>
            <a:prstGeom prst="rect">
              <a:avLst/>
            </a:prstGeom>
          </p:spPr>
        </p:pic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3111" y="1222049"/>
              <a:ext cx="2160270" cy="2117090"/>
            </a:xfrm>
            <a:custGeom>
              <a:avLst/>
              <a:gdLst/>
              <a:ahLst/>
              <a:cxnLst/>
              <a:rect l="l" t="t" r="r" b="b"/>
              <a:pathLst>
                <a:path w="2160270" h="2117090">
                  <a:moveTo>
                    <a:pt x="4593" y="2278"/>
                  </a:moveTo>
                  <a:lnTo>
                    <a:pt x="4593" y="868939"/>
                  </a:lnTo>
                </a:path>
                <a:path w="2160270" h="2117090">
                  <a:moveTo>
                    <a:pt x="864475" y="868456"/>
                  </a:moveTo>
                  <a:lnTo>
                    <a:pt x="863195" y="821025"/>
                  </a:lnTo>
                  <a:lnTo>
                    <a:pt x="859402" y="774262"/>
                  </a:lnTo>
                  <a:lnTo>
                    <a:pt x="853160" y="728234"/>
                  </a:lnTo>
                  <a:lnTo>
                    <a:pt x="844536" y="683006"/>
                  </a:lnTo>
                  <a:lnTo>
                    <a:pt x="833595" y="638644"/>
                  </a:lnTo>
                  <a:lnTo>
                    <a:pt x="820403" y="595215"/>
                  </a:lnTo>
                  <a:lnTo>
                    <a:pt x="805026" y="552784"/>
                  </a:lnTo>
                  <a:lnTo>
                    <a:pt x="787531" y="511417"/>
                  </a:lnTo>
                  <a:lnTo>
                    <a:pt x="767983" y="471180"/>
                  </a:lnTo>
                  <a:lnTo>
                    <a:pt x="746448" y="432139"/>
                  </a:lnTo>
                  <a:lnTo>
                    <a:pt x="722992" y="394360"/>
                  </a:lnTo>
                  <a:lnTo>
                    <a:pt x="697681" y="357908"/>
                  </a:lnTo>
                  <a:lnTo>
                    <a:pt x="670580" y="322851"/>
                  </a:lnTo>
                  <a:lnTo>
                    <a:pt x="641756" y="289252"/>
                  </a:lnTo>
                  <a:lnTo>
                    <a:pt x="611275" y="257180"/>
                  </a:lnTo>
                  <a:lnTo>
                    <a:pt x="579202" y="226699"/>
                  </a:lnTo>
                  <a:lnTo>
                    <a:pt x="545604" y="197875"/>
                  </a:lnTo>
                  <a:lnTo>
                    <a:pt x="510547" y="170775"/>
                  </a:lnTo>
                  <a:lnTo>
                    <a:pt x="474095" y="145463"/>
                  </a:lnTo>
                  <a:lnTo>
                    <a:pt x="436316" y="122007"/>
                  </a:lnTo>
                  <a:lnTo>
                    <a:pt x="397275" y="100472"/>
                  </a:lnTo>
                  <a:lnTo>
                    <a:pt x="357038" y="80924"/>
                  </a:lnTo>
                  <a:lnTo>
                    <a:pt x="315671" y="63429"/>
                  </a:lnTo>
                  <a:lnTo>
                    <a:pt x="273240" y="48052"/>
                  </a:lnTo>
                  <a:lnTo>
                    <a:pt x="229811" y="34861"/>
                  </a:lnTo>
                  <a:lnTo>
                    <a:pt x="185449" y="23920"/>
                  </a:lnTo>
                  <a:lnTo>
                    <a:pt x="140221" y="15295"/>
                  </a:lnTo>
                  <a:lnTo>
                    <a:pt x="94193" y="9054"/>
                  </a:lnTo>
                  <a:lnTo>
                    <a:pt x="47431" y="5260"/>
                  </a:lnTo>
                  <a:lnTo>
                    <a:pt x="0" y="3981"/>
                  </a:lnTo>
                </a:path>
                <a:path w="2160270" h="2117090">
                  <a:moveTo>
                    <a:pt x="1731163" y="0"/>
                  </a:moveTo>
                  <a:lnTo>
                    <a:pt x="1731163" y="868939"/>
                  </a:lnTo>
                </a:path>
                <a:path w="2160270" h="2117090">
                  <a:moveTo>
                    <a:pt x="869025" y="868456"/>
                  </a:moveTo>
                  <a:lnTo>
                    <a:pt x="870307" y="820900"/>
                  </a:lnTo>
                  <a:lnTo>
                    <a:pt x="874111" y="774014"/>
                  </a:lnTo>
                  <a:lnTo>
                    <a:pt x="880369" y="727865"/>
                  </a:lnTo>
                  <a:lnTo>
                    <a:pt x="889016" y="682518"/>
                  </a:lnTo>
                  <a:lnTo>
                    <a:pt x="899986" y="638040"/>
                  </a:lnTo>
                  <a:lnTo>
                    <a:pt x="913212" y="594496"/>
                  </a:lnTo>
                  <a:lnTo>
                    <a:pt x="928629" y="551953"/>
                  </a:lnTo>
                  <a:lnTo>
                    <a:pt x="946170" y="510477"/>
                  </a:lnTo>
                  <a:lnTo>
                    <a:pt x="965769" y="470135"/>
                  </a:lnTo>
                  <a:lnTo>
                    <a:pt x="987361" y="430991"/>
                  </a:lnTo>
                  <a:lnTo>
                    <a:pt x="1010879" y="393112"/>
                  </a:lnTo>
                  <a:lnTo>
                    <a:pt x="1036257" y="356565"/>
                  </a:lnTo>
                  <a:lnTo>
                    <a:pt x="1063428" y="321415"/>
                  </a:lnTo>
                  <a:lnTo>
                    <a:pt x="1092328" y="287728"/>
                  </a:lnTo>
                  <a:lnTo>
                    <a:pt x="1122889" y="255571"/>
                  </a:lnTo>
                  <a:lnTo>
                    <a:pt x="1155046" y="225010"/>
                  </a:lnTo>
                  <a:lnTo>
                    <a:pt x="1188732" y="196110"/>
                  </a:lnTo>
                  <a:lnTo>
                    <a:pt x="1223882" y="168938"/>
                  </a:lnTo>
                  <a:lnTo>
                    <a:pt x="1260429" y="143560"/>
                  </a:lnTo>
                  <a:lnTo>
                    <a:pt x="1298308" y="120042"/>
                  </a:lnTo>
                  <a:lnTo>
                    <a:pt x="1337451" y="98450"/>
                  </a:lnTo>
                  <a:lnTo>
                    <a:pt x="1377794" y="78851"/>
                  </a:lnTo>
                  <a:lnTo>
                    <a:pt x="1419270" y="61310"/>
                  </a:lnTo>
                  <a:lnTo>
                    <a:pt x="1461812" y="45893"/>
                  </a:lnTo>
                  <a:lnTo>
                    <a:pt x="1505356" y="32666"/>
                  </a:lnTo>
                  <a:lnTo>
                    <a:pt x="1549834" y="21697"/>
                  </a:lnTo>
                  <a:lnTo>
                    <a:pt x="1595181" y="13049"/>
                  </a:lnTo>
                  <a:lnTo>
                    <a:pt x="1641330" y="6791"/>
                  </a:lnTo>
                  <a:lnTo>
                    <a:pt x="1688216" y="2988"/>
                  </a:lnTo>
                  <a:lnTo>
                    <a:pt x="1735772" y="1705"/>
                  </a:lnTo>
                </a:path>
                <a:path w="2160270" h="2117090">
                  <a:moveTo>
                    <a:pt x="1299998" y="1250055"/>
                  </a:moveTo>
                  <a:lnTo>
                    <a:pt x="1299998" y="2116716"/>
                  </a:lnTo>
                </a:path>
                <a:path w="2160270" h="2117090">
                  <a:moveTo>
                    <a:pt x="2159881" y="2116234"/>
                  </a:moveTo>
                  <a:lnTo>
                    <a:pt x="2158602" y="2068802"/>
                  </a:lnTo>
                  <a:lnTo>
                    <a:pt x="2154808" y="2022040"/>
                  </a:lnTo>
                  <a:lnTo>
                    <a:pt x="2148566" y="1976012"/>
                  </a:lnTo>
                  <a:lnTo>
                    <a:pt x="2139942" y="1930784"/>
                  </a:lnTo>
                  <a:lnTo>
                    <a:pt x="2129001" y="1886422"/>
                  </a:lnTo>
                  <a:lnTo>
                    <a:pt x="2115809" y="1842993"/>
                  </a:lnTo>
                  <a:lnTo>
                    <a:pt x="2100433" y="1800562"/>
                  </a:lnTo>
                  <a:lnTo>
                    <a:pt x="2082938" y="1759195"/>
                  </a:lnTo>
                  <a:lnTo>
                    <a:pt x="2063389" y="1718958"/>
                  </a:lnTo>
                  <a:lnTo>
                    <a:pt x="2041854" y="1679917"/>
                  </a:lnTo>
                  <a:lnTo>
                    <a:pt x="2018398" y="1642138"/>
                  </a:lnTo>
                  <a:lnTo>
                    <a:pt x="1993087" y="1605686"/>
                  </a:lnTo>
                  <a:lnTo>
                    <a:pt x="1965986" y="1570629"/>
                  </a:lnTo>
                  <a:lnTo>
                    <a:pt x="1937162" y="1537031"/>
                  </a:lnTo>
                  <a:lnTo>
                    <a:pt x="1906681" y="1504958"/>
                  </a:lnTo>
                  <a:lnTo>
                    <a:pt x="1874609" y="1474477"/>
                  </a:lnTo>
                  <a:lnTo>
                    <a:pt x="1841010" y="1445653"/>
                  </a:lnTo>
                  <a:lnTo>
                    <a:pt x="1805953" y="1418552"/>
                  </a:lnTo>
                  <a:lnTo>
                    <a:pt x="1769501" y="1393241"/>
                  </a:lnTo>
                  <a:lnTo>
                    <a:pt x="1731722" y="1369785"/>
                  </a:lnTo>
                  <a:lnTo>
                    <a:pt x="1692681" y="1348250"/>
                  </a:lnTo>
                  <a:lnTo>
                    <a:pt x="1652444" y="1328702"/>
                  </a:lnTo>
                  <a:lnTo>
                    <a:pt x="1611077" y="1311207"/>
                  </a:lnTo>
                  <a:lnTo>
                    <a:pt x="1568646" y="1295830"/>
                  </a:lnTo>
                  <a:lnTo>
                    <a:pt x="1525216" y="1282638"/>
                  </a:lnTo>
                  <a:lnTo>
                    <a:pt x="1480855" y="1271697"/>
                  </a:lnTo>
                  <a:lnTo>
                    <a:pt x="1435627" y="1263073"/>
                  </a:lnTo>
                  <a:lnTo>
                    <a:pt x="1389599" y="1256831"/>
                  </a:lnTo>
                  <a:lnTo>
                    <a:pt x="1342836" y="1253038"/>
                  </a:lnTo>
                  <a:lnTo>
                    <a:pt x="1295405" y="1251758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686" y="2572747"/>
              <a:ext cx="1385570" cy="84455"/>
            </a:xfrm>
            <a:custGeom>
              <a:avLst/>
              <a:gdLst/>
              <a:ahLst/>
              <a:cxnLst/>
              <a:rect l="l" t="t" r="r" b="b"/>
              <a:pathLst>
                <a:path w="1385570" h="84455">
                  <a:moveTo>
                    <a:pt x="1385045" y="0"/>
                  </a:moveTo>
                  <a:lnTo>
                    <a:pt x="0" y="0"/>
                  </a:lnTo>
                  <a:lnTo>
                    <a:pt x="0" y="84211"/>
                  </a:lnTo>
                  <a:lnTo>
                    <a:pt x="1385045" y="84211"/>
                  </a:lnTo>
                  <a:lnTo>
                    <a:pt x="1385045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7829" y="2494702"/>
              <a:ext cx="1089025" cy="76835"/>
            </a:xfrm>
            <a:custGeom>
              <a:avLst/>
              <a:gdLst/>
              <a:ahLst/>
              <a:cxnLst/>
              <a:rect l="l" t="t" r="r" b="b"/>
              <a:pathLst>
                <a:path w="108902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9"/>
                  </a:lnTo>
                  <a:lnTo>
                    <a:pt x="87360" y="72007"/>
                  </a:lnTo>
                  <a:lnTo>
                    <a:pt x="80103" y="42005"/>
                  </a:lnTo>
                  <a:lnTo>
                    <a:pt x="45035" y="42005"/>
                  </a:lnTo>
                  <a:lnTo>
                    <a:pt x="45035" y="34805"/>
                  </a:lnTo>
                  <a:lnTo>
                    <a:pt x="80103" y="34805"/>
                  </a:lnTo>
                  <a:lnTo>
                    <a:pt x="80161" y="33602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1089025" h="76835">
                  <a:moveTo>
                    <a:pt x="999392" y="0"/>
                  </a:moveTo>
                  <a:lnTo>
                    <a:pt x="1008957" y="40806"/>
                  </a:lnTo>
                  <a:lnTo>
                    <a:pt x="1008842" y="43207"/>
                  </a:lnTo>
                  <a:lnTo>
                    <a:pt x="999392" y="76809"/>
                  </a:lnTo>
                  <a:lnTo>
                    <a:pt x="1080602" y="42005"/>
                  </a:lnTo>
                  <a:lnTo>
                    <a:pt x="1043967" y="42005"/>
                  </a:lnTo>
                  <a:lnTo>
                    <a:pt x="1043967" y="34805"/>
                  </a:lnTo>
                  <a:lnTo>
                    <a:pt x="1080605" y="34805"/>
                  </a:lnTo>
                  <a:lnTo>
                    <a:pt x="999392" y="0"/>
                  </a:lnTo>
                  <a:close/>
                </a:path>
                <a:path w="1089025" h="76835">
                  <a:moveTo>
                    <a:pt x="80103" y="34805"/>
                  </a:moveTo>
                  <a:lnTo>
                    <a:pt x="45035" y="34805"/>
                  </a:lnTo>
                  <a:lnTo>
                    <a:pt x="45035" y="42005"/>
                  </a:lnTo>
                  <a:lnTo>
                    <a:pt x="80103" y="42005"/>
                  </a:lnTo>
                  <a:lnTo>
                    <a:pt x="80103" y="34805"/>
                  </a:lnTo>
                  <a:close/>
                </a:path>
                <a:path w="1089025" h="76835">
                  <a:moveTo>
                    <a:pt x="1008900" y="34805"/>
                  </a:moveTo>
                  <a:lnTo>
                    <a:pt x="80103" y="34805"/>
                  </a:lnTo>
                  <a:lnTo>
                    <a:pt x="80103" y="42005"/>
                  </a:lnTo>
                  <a:lnTo>
                    <a:pt x="1008900" y="42005"/>
                  </a:lnTo>
                  <a:lnTo>
                    <a:pt x="1008900" y="34805"/>
                  </a:lnTo>
                  <a:close/>
                </a:path>
                <a:path w="1089025" h="76835">
                  <a:moveTo>
                    <a:pt x="1080605" y="34805"/>
                  </a:moveTo>
                  <a:lnTo>
                    <a:pt x="1043967" y="34805"/>
                  </a:lnTo>
                  <a:lnTo>
                    <a:pt x="1043967" y="42005"/>
                  </a:lnTo>
                  <a:lnTo>
                    <a:pt x="1080602" y="42005"/>
                  </a:lnTo>
                  <a:lnTo>
                    <a:pt x="1089003" y="38404"/>
                  </a:lnTo>
                  <a:lnTo>
                    <a:pt x="1080605" y="3480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5404" y="975556"/>
            <a:ext cx="1151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DOUBLE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45982" y="2232856"/>
            <a:ext cx="1084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SINGLE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8753" y="2242378"/>
            <a:ext cx="1134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SLIDING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3652" y="3525482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WINDOW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844" y="4045586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8583" y="4045586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WC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1391" y="5095507"/>
            <a:ext cx="1290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STANDARD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1391" y="6324235"/>
            <a:ext cx="711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SHOWER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52906" y="2135447"/>
            <a:ext cx="702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SUN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47414" y="1025783"/>
            <a:ext cx="872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BARBEQUE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47848" y="2702184"/>
            <a:ext cx="228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OUTDOOR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490744" y="5426337"/>
            <a:ext cx="1674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PATIO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PAVING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SLABS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4" name="object 104"/>
          <p:cNvGrpSpPr>
            <a:grpSpLocks noGrp="1" noUngrp="1" noRot="1" noMove="1" noResize="1"/>
          </p:cNvGrpSpPr>
          <p:nvPr/>
        </p:nvGrpSpPr>
        <p:grpSpPr>
          <a:xfrm>
            <a:off x="12157589" y="8171050"/>
            <a:ext cx="2225675" cy="2118360"/>
            <a:chOff x="12157589" y="8171050"/>
            <a:chExt cx="2225675" cy="2118360"/>
          </a:xfrm>
        </p:grpSpPr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16113" y="8266300"/>
              <a:ext cx="2071370" cy="1927860"/>
            </a:xfrm>
            <a:custGeom>
              <a:avLst/>
              <a:gdLst/>
              <a:ahLst/>
              <a:cxnLst/>
              <a:rect l="l" t="t" r="r" b="b"/>
              <a:pathLst>
                <a:path w="2071369" h="1927859">
                  <a:moveTo>
                    <a:pt x="0" y="1927860"/>
                  </a:moveTo>
                  <a:lnTo>
                    <a:pt x="2071178" y="1927860"/>
                  </a:lnTo>
                  <a:lnTo>
                    <a:pt x="2071178" y="0"/>
                  </a:lnTo>
                  <a:lnTo>
                    <a:pt x="0" y="0"/>
                  </a:lnTo>
                  <a:lnTo>
                    <a:pt x="0" y="1927860"/>
                  </a:lnTo>
                  <a:close/>
                </a:path>
              </a:pathLst>
            </a:custGeom>
            <a:solidFill>
              <a:srgbClr val="34B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7583" y="8171049"/>
              <a:ext cx="2225675" cy="2118360"/>
            </a:xfrm>
            <a:custGeom>
              <a:avLst/>
              <a:gdLst/>
              <a:ahLst/>
              <a:cxnLst/>
              <a:rect l="l" t="t" r="r" b="b"/>
              <a:pathLst>
                <a:path w="2225675" h="2118359">
                  <a:moveTo>
                    <a:pt x="2225154" y="95796"/>
                  </a:moveTo>
                  <a:lnTo>
                    <a:pt x="2129701" y="95796"/>
                  </a:lnTo>
                  <a:lnTo>
                    <a:pt x="2129701" y="2022690"/>
                  </a:lnTo>
                  <a:lnTo>
                    <a:pt x="2225154" y="2022690"/>
                  </a:lnTo>
                  <a:lnTo>
                    <a:pt x="2225154" y="95796"/>
                  </a:lnTo>
                  <a:close/>
                </a:path>
                <a:path w="2225675" h="2118359">
                  <a:moveTo>
                    <a:pt x="2225154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0" y="2023110"/>
                  </a:lnTo>
                  <a:lnTo>
                    <a:pt x="0" y="2118360"/>
                  </a:lnTo>
                  <a:lnTo>
                    <a:pt x="2225154" y="2118360"/>
                  </a:lnTo>
                  <a:lnTo>
                    <a:pt x="2225154" y="2023110"/>
                  </a:lnTo>
                  <a:lnTo>
                    <a:pt x="95453" y="2023110"/>
                  </a:lnTo>
                  <a:lnTo>
                    <a:pt x="95453" y="95250"/>
                  </a:lnTo>
                  <a:lnTo>
                    <a:pt x="2225154" y="95250"/>
                  </a:lnTo>
                  <a:lnTo>
                    <a:pt x="2225154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20392" y="7950458"/>
            <a:ext cx="190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GRASS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AREA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CURB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8" name="object 108"/>
          <p:cNvGrpSpPr>
            <a:grpSpLocks noGrp="1" noUngrp="1" noRot="1" noMove="1" noResize="1"/>
          </p:cNvGrpSpPr>
          <p:nvPr/>
        </p:nvGrpSpPr>
        <p:grpSpPr>
          <a:xfrm>
            <a:off x="4382114" y="1244297"/>
            <a:ext cx="7255509" cy="1574800"/>
            <a:chOff x="4382114" y="1244297"/>
            <a:chExt cx="7255509" cy="1574800"/>
          </a:xfrm>
        </p:grpSpPr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47758" y="1248952"/>
              <a:ext cx="2017395" cy="852169"/>
            </a:xfrm>
            <a:custGeom>
              <a:avLst/>
              <a:gdLst/>
              <a:ahLst/>
              <a:cxnLst/>
              <a:rect l="l" t="t" r="r" b="b"/>
              <a:pathLst>
                <a:path w="2017395" h="852169">
                  <a:moveTo>
                    <a:pt x="346430" y="377355"/>
                  </a:moveTo>
                  <a:lnTo>
                    <a:pt x="345859" y="372872"/>
                  </a:lnTo>
                  <a:lnTo>
                    <a:pt x="346430" y="377355"/>
                  </a:lnTo>
                  <a:close/>
                </a:path>
                <a:path w="2017395" h="852169">
                  <a:moveTo>
                    <a:pt x="813904" y="400354"/>
                  </a:moveTo>
                  <a:lnTo>
                    <a:pt x="804379" y="391426"/>
                  </a:lnTo>
                  <a:lnTo>
                    <a:pt x="803516" y="391121"/>
                  </a:lnTo>
                  <a:lnTo>
                    <a:pt x="792784" y="387350"/>
                  </a:lnTo>
                  <a:lnTo>
                    <a:pt x="788377" y="385800"/>
                  </a:lnTo>
                  <a:lnTo>
                    <a:pt x="770547" y="382270"/>
                  </a:lnTo>
                  <a:lnTo>
                    <a:pt x="755421" y="379526"/>
                  </a:lnTo>
                  <a:lnTo>
                    <a:pt x="713206" y="371398"/>
                  </a:lnTo>
                  <a:lnTo>
                    <a:pt x="687209" y="365721"/>
                  </a:lnTo>
                  <a:lnTo>
                    <a:pt x="674103" y="361289"/>
                  </a:lnTo>
                  <a:lnTo>
                    <a:pt x="671017" y="360248"/>
                  </a:lnTo>
                  <a:lnTo>
                    <a:pt x="658139" y="352844"/>
                  </a:lnTo>
                  <a:lnTo>
                    <a:pt x="635863" y="336905"/>
                  </a:lnTo>
                  <a:lnTo>
                    <a:pt x="626529" y="331673"/>
                  </a:lnTo>
                  <a:lnTo>
                    <a:pt x="622642" y="325869"/>
                  </a:lnTo>
                  <a:lnTo>
                    <a:pt x="617448" y="324485"/>
                  </a:lnTo>
                  <a:lnTo>
                    <a:pt x="616242" y="322757"/>
                  </a:lnTo>
                  <a:lnTo>
                    <a:pt x="608139" y="317690"/>
                  </a:lnTo>
                  <a:lnTo>
                    <a:pt x="606323" y="316547"/>
                  </a:lnTo>
                  <a:lnTo>
                    <a:pt x="605701" y="317690"/>
                  </a:lnTo>
                  <a:lnTo>
                    <a:pt x="602132" y="312826"/>
                  </a:lnTo>
                  <a:lnTo>
                    <a:pt x="594017" y="312140"/>
                  </a:lnTo>
                  <a:lnTo>
                    <a:pt x="593242" y="309689"/>
                  </a:lnTo>
                  <a:lnTo>
                    <a:pt x="587057" y="307403"/>
                  </a:lnTo>
                  <a:lnTo>
                    <a:pt x="569976" y="303733"/>
                  </a:lnTo>
                  <a:lnTo>
                    <a:pt x="548982" y="304431"/>
                  </a:lnTo>
                  <a:lnTo>
                    <a:pt x="513791" y="328879"/>
                  </a:lnTo>
                  <a:lnTo>
                    <a:pt x="505206" y="361289"/>
                  </a:lnTo>
                  <a:lnTo>
                    <a:pt x="492518" y="360921"/>
                  </a:lnTo>
                  <a:lnTo>
                    <a:pt x="480174" y="359918"/>
                  </a:lnTo>
                  <a:lnTo>
                    <a:pt x="467956" y="358470"/>
                  </a:lnTo>
                  <a:lnTo>
                    <a:pt x="455676" y="356755"/>
                  </a:lnTo>
                  <a:lnTo>
                    <a:pt x="445541" y="355942"/>
                  </a:lnTo>
                  <a:lnTo>
                    <a:pt x="442353" y="355676"/>
                  </a:lnTo>
                  <a:lnTo>
                    <a:pt x="428548" y="355663"/>
                  </a:lnTo>
                  <a:lnTo>
                    <a:pt x="414578" y="355942"/>
                  </a:lnTo>
                  <a:lnTo>
                    <a:pt x="371957" y="355333"/>
                  </a:lnTo>
                  <a:lnTo>
                    <a:pt x="354876" y="355117"/>
                  </a:lnTo>
                  <a:lnTo>
                    <a:pt x="351929" y="355333"/>
                  </a:lnTo>
                  <a:lnTo>
                    <a:pt x="343344" y="352844"/>
                  </a:lnTo>
                  <a:lnTo>
                    <a:pt x="345859" y="372872"/>
                  </a:lnTo>
                  <a:lnTo>
                    <a:pt x="363512" y="374345"/>
                  </a:lnTo>
                  <a:lnTo>
                    <a:pt x="363512" y="383616"/>
                  </a:lnTo>
                  <a:lnTo>
                    <a:pt x="365556" y="383997"/>
                  </a:lnTo>
                  <a:lnTo>
                    <a:pt x="346976" y="387350"/>
                  </a:lnTo>
                  <a:lnTo>
                    <a:pt x="346024" y="380593"/>
                  </a:lnTo>
                  <a:lnTo>
                    <a:pt x="344868" y="391121"/>
                  </a:lnTo>
                  <a:lnTo>
                    <a:pt x="330504" y="390601"/>
                  </a:lnTo>
                  <a:lnTo>
                    <a:pt x="323557" y="390194"/>
                  </a:lnTo>
                  <a:lnTo>
                    <a:pt x="321208" y="391655"/>
                  </a:lnTo>
                  <a:lnTo>
                    <a:pt x="320636" y="396709"/>
                  </a:lnTo>
                  <a:lnTo>
                    <a:pt x="24180" y="400392"/>
                  </a:lnTo>
                  <a:lnTo>
                    <a:pt x="813904" y="400354"/>
                  </a:lnTo>
                  <a:close/>
                </a:path>
                <a:path w="2017395" h="852169">
                  <a:moveTo>
                    <a:pt x="914958" y="450037"/>
                  </a:moveTo>
                  <a:lnTo>
                    <a:pt x="911631" y="453136"/>
                  </a:lnTo>
                  <a:lnTo>
                    <a:pt x="914133" y="452793"/>
                  </a:lnTo>
                  <a:lnTo>
                    <a:pt x="914958" y="450037"/>
                  </a:lnTo>
                  <a:close/>
                </a:path>
                <a:path w="2017395" h="852169">
                  <a:moveTo>
                    <a:pt x="1008583" y="471284"/>
                  </a:moveTo>
                  <a:lnTo>
                    <a:pt x="1008557" y="464223"/>
                  </a:lnTo>
                  <a:lnTo>
                    <a:pt x="1006767" y="459155"/>
                  </a:lnTo>
                  <a:lnTo>
                    <a:pt x="1006436" y="458228"/>
                  </a:lnTo>
                  <a:lnTo>
                    <a:pt x="1006233" y="457644"/>
                  </a:lnTo>
                  <a:lnTo>
                    <a:pt x="997559" y="457276"/>
                  </a:lnTo>
                  <a:lnTo>
                    <a:pt x="978712" y="458228"/>
                  </a:lnTo>
                  <a:lnTo>
                    <a:pt x="915327" y="458228"/>
                  </a:lnTo>
                  <a:lnTo>
                    <a:pt x="915327" y="452628"/>
                  </a:lnTo>
                  <a:lnTo>
                    <a:pt x="914133" y="452793"/>
                  </a:lnTo>
                  <a:lnTo>
                    <a:pt x="912215" y="459155"/>
                  </a:lnTo>
                  <a:lnTo>
                    <a:pt x="859447" y="458368"/>
                  </a:lnTo>
                  <a:lnTo>
                    <a:pt x="855992" y="452183"/>
                  </a:lnTo>
                  <a:lnTo>
                    <a:pt x="858354" y="454660"/>
                  </a:lnTo>
                  <a:lnTo>
                    <a:pt x="857973" y="452183"/>
                  </a:lnTo>
                  <a:lnTo>
                    <a:pt x="857758" y="450773"/>
                  </a:lnTo>
                  <a:lnTo>
                    <a:pt x="857529" y="449300"/>
                  </a:lnTo>
                  <a:lnTo>
                    <a:pt x="821131" y="449135"/>
                  </a:lnTo>
                  <a:lnTo>
                    <a:pt x="823239" y="434746"/>
                  </a:lnTo>
                  <a:lnTo>
                    <a:pt x="822833" y="422529"/>
                  </a:lnTo>
                  <a:lnTo>
                    <a:pt x="819797" y="411429"/>
                  </a:lnTo>
                  <a:lnTo>
                    <a:pt x="813993" y="400443"/>
                  </a:lnTo>
                  <a:lnTo>
                    <a:pt x="24180" y="400392"/>
                  </a:lnTo>
                  <a:lnTo>
                    <a:pt x="13817" y="400392"/>
                  </a:lnTo>
                  <a:lnTo>
                    <a:pt x="11277" y="401675"/>
                  </a:lnTo>
                  <a:lnTo>
                    <a:pt x="3721" y="402297"/>
                  </a:lnTo>
                  <a:lnTo>
                    <a:pt x="2489" y="407593"/>
                  </a:lnTo>
                  <a:lnTo>
                    <a:pt x="825" y="413969"/>
                  </a:lnTo>
                  <a:lnTo>
                    <a:pt x="0" y="420852"/>
                  </a:lnTo>
                  <a:lnTo>
                    <a:pt x="0" y="436499"/>
                  </a:lnTo>
                  <a:lnTo>
                    <a:pt x="88201" y="451573"/>
                  </a:lnTo>
                  <a:lnTo>
                    <a:pt x="158877" y="451688"/>
                  </a:lnTo>
                  <a:lnTo>
                    <a:pt x="329742" y="451472"/>
                  </a:lnTo>
                  <a:lnTo>
                    <a:pt x="320636" y="454507"/>
                  </a:lnTo>
                  <a:lnTo>
                    <a:pt x="321741" y="461505"/>
                  </a:lnTo>
                  <a:lnTo>
                    <a:pt x="320090" y="464096"/>
                  </a:lnTo>
                  <a:lnTo>
                    <a:pt x="308927" y="464223"/>
                  </a:lnTo>
                  <a:lnTo>
                    <a:pt x="281495" y="463829"/>
                  </a:lnTo>
                  <a:lnTo>
                    <a:pt x="227431" y="463829"/>
                  </a:lnTo>
                  <a:lnTo>
                    <a:pt x="227431" y="473151"/>
                  </a:lnTo>
                  <a:lnTo>
                    <a:pt x="285216" y="473151"/>
                  </a:lnTo>
                  <a:lnTo>
                    <a:pt x="286270" y="475678"/>
                  </a:lnTo>
                  <a:lnTo>
                    <a:pt x="286486" y="474649"/>
                  </a:lnTo>
                  <a:lnTo>
                    <a:pt x="287096" y="477697"/>
                  </a:lnTo>
                  <a:lnTo>
                    <a:pt x="286270" y="475678"/>
                  </a:lnTo>
                  <a:lnTo>
                    <a:pt x="285216" y="480606"/>
                  </a:lnTo>
                  <a:lnTo>
                    <a:pt x="315772" y="480263"/>
                  </a:lnTo>
                  <a:lnTo>
                    <a:pt x="335064" y="480466"/>
                  </a:lnTo>
                  <a:lnTo>
                    <a:pt x="344868" y="481482"/>
                  </a:lnTo>
                  <a:lnTo>
                    <a:pt x="347903" y="483844"/>
                  </a:lnTo>
                  <a:lnTo>
                    <a:pt x="344512" y="496671"/>
                  </a:lnTo>
                  <a:lnTo>
                    <a:pt x="350545" y="503097"/>
                  </a:lnTo>
                  <a:lnTo>
                    <a:pt x="351701" y="497268"/>
                  </a:lnTo>
                  <a:lnTo>
                    <a:pt x="360400" y="499833"/>
                  </a:lnTo>
                  <a:lnTo>
                    <a:pt x="363728" y="501904"/>
                  </a:lnTo>
                  <a:lnTo>
                    <a:pt x="369316" y="502983"/>
                  </a:lnTo>
                  <a:lnTo>
                    <a:pt x="377253" y="503250"/>
                  </a:lnTo>
                  <a:lnTo>
                    <a:pt x="391477" y="502970"/>
                  </a:lnTo>
                  <a:lnTo>
                    <a:pt x="392201" y="501180"/>
                  </a:lnTo>
                  <a:lnTo>
                    <a:pt x="392480" y="500507"/>
                  </a:lnTo>
                  <a:lnTo>
                    <a:pt x="390372" y="501180"/>
                  </a:lnTo>
                  <a:lnTo>
                    <a:pt x="393509" y="497954"/>
                  </a:lnTo>
                  <a:lnTo>
                    <a:pt x="392480" y="500507"/>
                  </a:lnTo>
                  <a:lnTo>
                    <a:pt x="396430" y="499249"/>
                  </a:lnTo>
                  <a:lnTo>
                    <a:pt x="401281" y="499046"/>
                  </a:lnTo>
                  <a:lnTo>
                    <a:pt x="407911" y="499046"/>
                  </a:lnTo>
                  <a:lnTo>
                    <a:pt x="412572" y="499237"/>
                  </a:lnTo>
                  <a:lnTo>
                    <a:pt x="417576" y="499249"/>
                  </a:lnTo>
                  <a:lnTo>
                    <a:pt x="433489" y="499491"/>
                  </a:lnTo>
                  <a:lnTo>
                    <a:pt x="441629" y="499491"/>
                  </a:lnTo>
                  <a:lnTo>
                    <a:pt x="449173" y="499148"/>
                  </a:lnTo>
                  <a:lnTo>
                    <a:pt x="450138" y="499021"/>
                  </a:lnTo>
                  <a:lnTo>
                    <a:pt x="458216" y="497954"/>
                  </a:lnTo>
                  <a:lnTo>
                    <a:pt x="463473" y="497268"/>
                  </a:lnTo>
                  <a:lnTo>
                    <a:pt x="505206" y="491794"/>
                  </a:lnTo>
                  <a:lnTo>
                    <a:pt x="506907" y="502704"/>
                  </a:lnTo>
                  <a:lnTo>
                    <a:pt x="511060" y="515645"/>
                  </a:lnTo>
                  <a:lnTo>
                    <a:pt x="516826" y="527977"/>
                  </a:lnTo>
                  <a:lnTo>
                    <a:pt x="523341" y="537032"/>
                  </a:lnTo>
                  <a:lnTo>
                    <a:pt x="540588" y="546100"/>
                  </a:lnTo>
                  <a:lnTo>
                    <a:pt x="563638" y="548259"/>
                  </a:lnTo>
                  <a:lnTo>
                    <a:pt x="587908" y="544029"/>
                  </a:lnTo>
                  <a:lnTo>
                    <a:pt x="608838" y="533908"/>
                  </a:lnTo>
                  <a:lnTo>
                    <a:pt x="613359" y="530631"/>
                  </a:lnTo>
                  <a:lnTo>
                    <a:pt x="614286" y="529983"/>
                  </a:lnTo>
                  <a:lnTo>
                    <a:pt x="618794" y="527088"/>
                  </a:lnTo>
                  <a:lnTo>
                    <a:pt x="627049" y="521182"/>
                  </a:lnTo>
                  <a:lnTo>
                    <a:pt x="638225" y="512838"/>
                  </a:lnTo>
                  <a:lnTo>
                    <a:pt x="649046" y="505117"/>
                  </a:lnTo>
                  <a:lnTo>
                    <a:pt x="656196" y="501103"/>
                  </a:lnTo>
                  <a:lnTo>
                    <a:pt x="660412" y="497128"/>
                  </a:lnTo>
                  <a:lnTo>
                    <a:pt x="666203" y="493864"/>
                  </a:lnTo>
                  <a:lnTo>
                    <a:pt x="671385" y="491794"/>
                  </a:lnTo>
                  <a:lnTo>
                    <a:pt x="672846" y="491210"/>
                  </a:lnTo>
                  <a:lnTo>
                    <a:pt x="679602" y="489089"/>
                  </a:lnTo>
                  <a:lnTo>
                    <a:pt x="686371" y="487070"/>
                  </a:lnTo>
                  <a:lnTo>
                    <a:pt x="693801" y="484949"/>
                  </a:lnTo>
                  <a:lnTo>
                    <a:pt x="701319" y="483247"/>
                  </a:lnTo>
                  <a:lnTo>
                    <a:pt x="708393" y="482460"/>
                  </a:lnTo>
                  <a:lnTo>
                    <a:pt x="708774" y="482219"/>
                  </a:lnTo>
                  <a:lnTo>
                    <a:pt x="709295" y="481317"/>
                  </a:lnTo>
                  <a:lnTo>
                    <a:pt x="709726" y="482117"/>
                  </a:lnTo>
                  <a:lnTo>
                    <a:pt x="710323" y="481317"/>
                  </a:lnTo>
                  <a:lnTo>
                    <a:pt x="710450" y="481164"/>
                  </a:lnTo>
                  <a:lnTo>
                    <a:pt x="713257" y="480568"/>
                  </a:lnTo>
                  <a:lnTo>
                    <a:pt x="715848" y="480606"/>
                  </a:lnTo>
                  <a:lnTo>
                    <a:pt x="716394" y="480263"/>
                  </a:lnTo>
                  <a:lnTo>
                    <a:pt x="719759" y="478129"/>
                  </a:lnTo>
                  <a:lnTo>
                    <a:pt x="723188" y="477697"/>
                  </a:lnTo>
                  <a:lnTo>
                    <a:pt x="734758" y="476262"/>
                  </a:lnTo>
                  <a:lnTo>
                    <a:pt x="743089" y="474649"/>
                  </a:lnTo>
                  <a:lnTo>
                    <a:pt x="746683" y="473964"/>
                  </a:lnTo>
                  <a:lnTo>
                    <a:pt x="754608" y="471462"/>
                  </a:lnTo>
                  <a:lnTo>
                    <a:pt x="762457" y="471284"/>
                  </a:lnTo>
                  <a:lnTo>
                    <a:pt x="762838" y="480263"/>
                  </a:lnTo>
                  <a:lnTo>
                    <a:pt x="762952" y="481482"/>
                  </a:lnTo>
                  <a:lnTo>
                    <a:pt x="764349" y="484530"/>
                  </a:lnTo>
                  <a:lnTo>
                    <a:pt x="767181" y="483958"/>
                  </a:lnTo>
                  <a:lnTo>
                    <a:pt x="771702" y="482650"/>
                  </a:lnTo>
                  <a:lnTo>
                    <a:pt x="863092" y="482587"/>
                  </a:lnTo>
                  <a:lnTo>
                    <a:pt x="862444" y="485063"/>
                  </a:lnTo>
                  <a:lnTo>
                    <a:pt x="863815" y="484543"/>
                  </a:lnTo>
                  <a:lnTo>
                    <a:pt x="861847" y="487311"/>
                  </a:lnTo>
                  <a:lnTo>
                    <a:pt x="862444" y="485063"/>
                  </a:lnTo>
                  <a:lnTo>
                    <a:pt x="859396" y="486194"/>
                  </a:lnTo>
                  <a:lnTo>
                    <a:pt x="859396" y="510425"/>
                  </a:lnTo>
                  <a:lnTo>
                    <a:pt x="941425" y="510425"/>
                  </a:lnTo>
                  <a:lnTo>
                    <a:pt x="941425" y="517880"/>
                  </a:lnTo>
                  <a:lnTo>
                    <a:pt x="943673" y="517093"/>
                  </a:lnTo>
                  <a:lnTo>
                    <a:pt x="945146" y="517829"/>
                  </a:lnTo>
                  <a:lnTo>
                    <a:pt x="945286" y="517093"/>
                  </a:lnTo>
                  <a:lnTo>
                    <a:pt x="945349" y="516724"/>
                  </a:lnTo>
                  <a:lnTo>
                    <a:pt x="943762" y="510425"/>
                  </a:lnTo>
                  <a:lnTo>
                    <a:pt x="910577" y="506298"/>
                  </a:lnTo>
                  <a:lnTo>
                    <a:pt x="912825" y="501904"/>
                  </a:lnTo>
                  <a:lnTo>
                    <a:pt x="912761" y="501103"/>
                  </a:lnTo>
                  <a:lnTo>
                    <a:pt x="911834" y="496671"/>
                  </a:lnTo>
                  <a:lnTo>
                    <a:pt x="911898" y="493864"/>
                  </a:lnTo>
                  <a:lnTo>
                    <a:pt x="912037" y="489927"/>
                  </a:lnTo>
                  <a:lnTo>
                    <a:pt x="917155" y="488086"/>
                  </a:lnTo>
                  <a:lnTo>
                    <a:pt x="919060" y="487311"/>
                  </a:lnTo>
                  <a:lnTo>
                    <a:pt x="920419" y="486714"/>
                  </a:lnTo>
                  <a:lnTo>
                    <a:pt x="921080" y="486473"/>
                  </a:lnTo>
                  <a:lnTo>
                    <a:pt x="921550" y="486194"/>
                  </a:lnTo>
                  <a:lnTo>
                    <a:pt x="915504" y="484543"/>
                  </a:lnTo>
                  <a:lnTo>
                    <a:pt x="908164" y="482549"/>
                  </a:lnTo>
                  <a:lnTo>
                    <a:pt x="1008532" y="482460"/>
                  </a:lnTo>
                  <a:lnTo>
                    <a:pt x="1008583" y="471284"/>
                  </a:lnTo>
                  <a:close/>
                </a:path>
                <a:path w="2017395" h="852169">
                  <a:moveTo>
                    <a:pt x="2017090" y="419100"/>
                  </a:moveTo>
                  <a:lnTo>
                    <a:pt x="2012378" y="405130"/>
                  </a:lnTo>
                  <a:lnTo>
                    <a:pt x="2007438" y="402590"/>
                  </a:lnTo>
                  <a:lnTo>
                    <a:pt x="2004961" y="401320"/>
                  </a:lnTo>
                  <a:lnTo>
                    <a:pt x="2002497" y="400050"/>
                  </a:lnTo>
                  <a:lnTo>
                    <a:pt x="1988261" y="400050"/>
                  </a:lnTo>
                  <a:lnTo>
                    <a:pt x="1970481" y="401320"/>
                  </a:lnTo>
                  <a:lnTo>
                    <a:pt x="1685544" y="401320"/>
                  </a:lnTo>
                  <a:lnTo>
                    <a:pt x="1682813" y="400050"/>
                  </a:lnTo>
                  <a:lnTo>
                    <a:pt x="1680083" y="398780"/>
                  </a:lnTo>
                  <a:lnTo>
                    <a:pt x="1678508" y="397510"/>
                  </a:lnTo>
                  <a:lnTo>
                    <a:pt x="1671066" y="396240"/>
                  </a:lnTo>
                  <a:lnTo>
                    <a:pt x="1647964" y="394970"/>
                  </a:lnTo>
                  <a:lnTo>
                    <a:pt x="1647964" y="392430"/>
                  </a:lnTo>
                  <a:lnTo>
                    <a:pt x="1647964" y="381000"/>
                  </a:lnTo>
                  <a:lnTo>
                    <a:pt x="1652917" y="378460"/>
                  </a:lnTo>
                  <a:lnTo>
                    <a:pt x="1657286" y="378460"/>
                  </a:lnTo>
                  <a:lnTo>
                    <a:pt x="1656359" y="369570"/>
                  </a:lnTo>
                  <a:lnTo>
                    <a:pt x="1675930" y="369570"/>
                  </a:lnTo>
                  <a:lnTo>
                    <a:pt x="1674063" y="365760"/>
                  </a:lnTo>
                  <a:lnTo>
                    <a:pt x="1674063" y="364490"/>
                  </a:lnTo>
                  <a:lnTo>
                    <a:pt x="1674063" y="358140"/>
                  </a:lnTo>
                  <a:lnTo>
                    <a:pt x="1655419" y="358140"/>
                  </a:lnTo>
                  <a:lnTo>
                    <a:pt x="1655419" y="351790"/>
                  </a:lnTo>
                  <a:lnTo>
                    <a:pt x="1624672" y="354330"/>
                  </a:lnTo>
                  <a:lnTo>
                    <a:pt x="1624253" y="356870"/>
                  </a:lnTo>
                  <a:lnTo>
                    <a:pt x="1623161" y="367030"/>
                  </a:lnTo>
                  <a:lnTo>
                    <a:pt x="1623631" y="367030"/>
                  </a:lnTo>
                  <a:lnTo>
                    <a:pt x="1618348" y="378460"/>
                  </a:lnTo>
                  <a:lnTo>
                    <a:pt x="1620507" y="383540"/>
                  </a:lnTo>
                  <a:lnTo>
                    <a:pt x="1533867" y="383540"/>
                  </a:lnTo>
                  <a:lnTo>
                    <a:pt x="1532064" y="384810"/>
                  </a:lnTo>
                  <a:lnTo>
                    <a:pt x="1521739" y="389890"/>
                  </a:lnTo>
                  <a:lnTo>
                    <a:pt x="1508010" y="392430"/>
                  </a:lnTo>
                  <a:lnTo>
                    <a:pt x="1482623" y="392430"/>
                  </a:lnTo>
                  <a:lnTo>
                    <a:pt x="1484020" y="382270"/>
                  </a:lnTo>
                  <a:lnTo>
                    <a:pt x="1490929" y="382270"/>
                  </a:lnTo>
                  <a:lnTo>
                    <a:pt x="1500860" y="381000"/>
                  </a:lnTo>
                  <a:lnTo>
                    <a:pt x="1510309" y="378460"/>
                  </a:lnTo>
                  <a:lnTo>
                    <a:pt x="1515757" y="367030"/>
                  </a:lnTo>
                  <a:lnTo>
                    <a:pt x="1516976" y="359410"/>
                  </a:lnTo>
                  <a:lnTo>
                    <a:pt x="1513890" y="353060"/>
                  </a:lnTo>
                  <a:lnTo>
                    <a:pt x="1509712" y="349250"/>
                  </a:lnTo>
                  <a:lnTo>
                    <a:pt x="1502054" y="344170"/>
                  </a:lnTo>
                  <a:lnTo>
                    <a:pt x="1497609" y="342900"/>
                  </a:lnTo>
                  <a:lnTo>
                    <a:pt x="1482051" y="342900"/>
                  </a:lnTo>
                  <a:lnTo>
                    <a:pt x="1480108" y="335280"/>
                  </a:lnTo>
                  <a:lnTo>
                    <a:pt x="1478089" y="327660"/>
                  </a:lnTo>
                  <a:lnTo>
                    <a:pt x="1475867" y="320040"/>
                  </a:lnTo>
                  <a:lnTo>
                    <a:pt x="1473365" y="312420"/>
                  </a:lnTo>
                  <a:lnTo>
                    <a:pt x="1469580" y="290830"/>
                  </a:lnTo>
                  <a:lnTo>
                    <a:pt x="1469453" y="261620"/>
                  </a:lnTo>
                  <a:lnTo>
                    <a:pt x="1474393" y="233680"/>
                  </a:lnTo>
                  <a:lnTo>
                    <a:pt x="1485773" y="214630"/>
                  </a:lnTo>
                  <a:lnTo>
                    <a:pt x="1490853" y="201930"/>
                  </a:lnTo>
                  <a:lnTo>
                    <a:pt x="1492377" y="198120"/>
                  </a:lnTo>
                  <a:lnTo>
                    <a:pt x="1492885" y="196850"/>
                  </a:lnTo>
                  <a:lnTo>
                    <a:pt x="1493608" y="186690"/>
                  </a:lnTo>
                  <a:lnTo>
                    <a:pt x="1492554" y="176530"/>
                  </a:lnTo>
                  <a:lnTo>
                    <a:pt x="1493799" y="167640"/>
                  </a:lnTo>
                  <a:lnTo>
                    <a:pt x="1494320" y="163830"/>
                  </a:lnTo>
                  <a:lnTo>
                    <a:pt x="1496504" y="154940"/>
                  </a:lnTo>
                  <a:lnTo>
                    <a:pt x="1497495" y="153670"/>
                  </a:lnTo>
                  <a:lnTo>
                    <a:pt x="1501432" y="148590"/>
                  </a:lnTo>
                  <a:lnTo>
                    <a:pt x="1501990" y="140970"/>
                  </a:lnTo>
                  <a:lnTo>
                    <a:pt x="1501965" y="137160"/>
                  </a:lnTo>
                  <a:lnTo>
                    <a:pt x="1501394" y="135890"/>
                  </a:lnTo>
                  <a:lnTo>
                    <a:pt x="1500987" y="134620"/>
                  </a:lnTo>
                  <a:lnTo>
                    <a:pt x="1501444" y="129540"/>
                  </a:lnTo>
                  <a:lnTo>
                    <a:pt x="1501863" y="127000"/>
                  </a:lnTo>
                  <a:lnTo>
                    <a:pt x="1503489" y="123190"/>
                  </a:lnTo>
                  <a:lnTo>
                    <a:pt x="1504581" y="120650"/>
                  </a:lnTo>
                  <a:lnTo>
                    <a:pt x="1505610" y="116840"/>
                  </a:lnTo>
                  <a:lnTo>
                    <a:pt x="1507642" y="110490"/>
                  </a:lnTo>
                  <a:lnTo>
                    <a:pt x="1508734" y="105410"/>
                  </a:lnTo>
                  <a:lnTo>
                    <a:pt x="1509483" y="99060"/>
                  </a:lnTo>
                  <a:lnTo>
                    <a:pt x="1510487" y="92710"/>
                  </a:lnTo>
                  <a:lnTo>
                    <a:pt x="1527784" y="48260"/>
                  </a:lnTo>
                  <a:lnTo>
                    <a:pt x="1541475" y="36830"/>
                  </a:lnTo>
                  <a:lnTo>
                    <a:pt x="1543570" y="31750"/>
                  </a:lnTo>
                  <a:lnTo>
                    <a:pt x="1530731" y="31750"/>
                  </a:lnTo>
                  <a:lnTo>
                    <a:pt x="1521891" y="34290"/>
                  </a:lnTo>
                  <a:lnTo>
                    <a:pt x="1495856" y="80010"/>
                  </a:lnTo>
                  <a:lnTo>
                    <a:pt x="1488986" y="109220"/>
                  </a:lnTo>
                  <a:lnTo>
                    <a:pt x="1483918" y="123190"/>
                  </a:lnTo>
                  <a:lnTo>
                    <a:pt x="1475651" y="121920"/>
                  </a:lnTo>
                  <a:lnTo>
                    <a:pt x="1465795" y="121920"/>
                  </a:lnTo>
                  <a:lnTo>
                    <a:pt x="1457553" y="130810"/>
                  </a:lnTo>
                  <a:lnTo>
                    <a:pt x="1454086" y="153670"/>
                  </a:lnTo>
                  <a:lnTo>
                    <a:pt x="1452219" y="153670"/>
                  </a:lnTo>
                  <a:lnTo>
                    <a:pt x="1452575" y="146050"/>
                  </a:lnTo>
                  <a:lnTo>
                    <a:pt x="1453261" y="140970"/>
                  </a:lnTo>
                  <a:lnTo>
                    <a:pt x="1453629" y="137160"/>
                  </a:lnTo>
                  <a:lnTo>
                    <a:pt x="1453515" y="127000"/>
                  </a:lnTo>
                  <a:lnTo>
                    <a:pt x="1453235" y="123190"/>
                  </a:lnTo>
                  <a:lnTo>
                    <a:pt x="1454086" y="63500"/>
                  </a:lnTo>
                  <a:lnTo>
                    <a:pt x="1453743" y="52070"/>
                  </a:lnTo>
                  <a:lnTo>
                    <a:pt x="1453159" y="38100"/>
                  </a:lnTo>
                  <a:lnTo>
                    <a:pt x="1452956" y="25400"/>
                  </a:lnTo>
                  <a:lnTo>
                    <a:pt x="1453781" y="17780"/>
                  </a:lnTo>
                  <a:lnTo>
                    <a:pt x="1455953" y="12700"/>
                  </a:lnTo>
                  <a:lnTo>
                    <a:pt x="1457020" y="15240"/>
                  </a:lnTo>
                  <a:lnTo>
                    <a:pt x="1457998" y="12700"/>
                  </a:lnTo>
                  <a:lnTo>
                    <a:pt x="1458480" y="11430"/>
                  </a:lnTo>
                  <a:lnTo>
                    <a:pt x="1459191" y="3810"/>
                  </a:lnTo>
                  <a:lnTo>
                    <a:pt x="1451864" y="0"/>
                  </a:lnTo>
                  <a:lnTo>
                    <a:pt x="1422349" y="0"/>
                  </a:lnTo>
                  <a:lnTo>
                    <a:pt x="1414018" y="1270"/>
                  </a:lnTo>
                  <a:lnTo>
                    <a:pt x="1410716" y="5080"/>
                  </a:lnTo>
                  <a:lnTo>
                    <a:pt x="1414640" y="15240"/>
                  </a:lnTo>
                  <a:lnTo>
                    <a:pt x="1417027" y="38100"/>
                  </a:lnTo>
                  <a:lnTo>
                    <a:pt x="1417129" y="52070"/>
                  </a:lnTo>
                  <a:lnTo>
                    <a:pt x="1417002" y="82550"/>
                  </a:lnTo>
                  <a:lnTo>
                    <a:pt x="1416443" y="116840"/>
                  </a:lnTo>
                  <a:lnTo>
                    <a:pt x="1416329" y="127000"/>
                  </a:lnTo>
                  <a:lnTo>
                    <a:pt x="1417040" y="152400"/>
                  </a:lnTo>
                  <a:lnTo>
                    <a:pt x="1418259" y="160020"/>
                  </a:lnTo>
                  <a:lnTo>
                    <a:pt x="1418551" y="154940"/>
                  </a:lnTo>
                  <a:lnTo>
                    <a:pt x="1420533" y="162560"/>
                  </a:lnTo>
                  <a:lnTo>
                    <a:pt x="1413268" y="163830"/>
                  </a:lnTo>
                  <a:lnTo>
                    <a:pt x="1413687" y="163830"/>
                  </a:lnTo>
                  <a:lnTo>
                    <a:pt x="1409344" y="167640"/>
                  </a:lnTo>
                  <a:lnTo>
                    <a:pt x="1407591" y="160020"/>
                  </a:lnTo>
                  <a:lnTo>
                    <a:pt x="1403781" y="153670"/>
                  </a:lnTo>
                  <a:lnTo>
                    <a:pt x="1398155" y="149860"/>
                  </a:lnTo>
                  <a:lnTo>
                    <a:pt x="1388186" y="160020"/>
                  </a:lnTo>
                  <a:lnTo>
                    <a:pt x="1387576" y="171450"/>
                  </a:lnTo>
                  <a:lnTo>
                    <a:pt x="1391335" y="180340"/>
                  </a:lnTo>
                  <a:lnTo>
                    <a:pt x="1394434" y="186690"/>
                  </a:lnTo>
                  <a:lnTo>
                    <a:pt x="1399514" y="190500"/>
                  </a:lnTo>
                  <a:lnTo>
                    <a:pt x="1398879" y="193040"/>
                  </a:lnTo>
                  <a:lnTo>
                    <a:pt x="1408760" y="199783"/>
                  </a:lnTo>
                  <a:lnTo>
                    <a:pt x="1407782" y="198120"/>
                  </a:lnTo>
                  <a:lnTo>
                    <a:pt x="1411897" y="201930"/>
                  </a:lnTo>
                  <a:lnTo>
                    <a:pt x="1408760" y="199783"/>
                  </a:lnTo>
                  <a:lnTo>
                    <a:pt x="1411503" y="204470"/>
                  </a:lnTo>
                  <a:lnTo>
                    <a:pt x="1411719" y="204470"/>
                  </a:lnTo>
                  <a:lnTo>
                    <a:pt x="1414957" y="210820"/>
                  </a:lnTo>
                  <a:lnTo>
                    <a:pt x="1419606" y="219710"/>
                  </a:lnTo>
                  <a:lnTo>
                    <a:pt x="1421015" y="226060"/>
                  </a:lnTo>
                  <a:lnTo>
                    <a:pt x="1420876" y="234950"/>
                  </a:lnTo>
                  <a:lnTo>
                    <a:pt x="1420533" y="251460"/>
                  </a:lnTo>
                  <a:lnTo>
                    <a:pt x="1420533" y="346710"/>
                  </a:lnTo>
                  <a:lnTo>
                    <a:pt x="1414195" y="351790"/>
                  </a:lnTo>
                  <a:lnTo>
                    <a:pt x="1407287" y="356870"/>
                  </a:lnTo>
                  <a:lnTo>
                    <a:pt x="1400784" y="363220"/>
                  </a:lnTo>
                  <a:lnTo>
                    <a:pt x="1377950" y="397510"/>
                  </a:lnTo>
                  <a:lnTo>
                    <a:pt x="1374876" y="399884"/>
                  </a:lnTo>
                  <a:lnTo>
                    <a:pt x="1376121" y="400050"/>
                  </a:lnTo>
                  <a:lnTo>
                    <a:pt x="1374660" y="400050"/>
                  </a:lnTo>
                  <a:lnTo>
                    <a:pt x="1374876" y="399884"/>
                  </a:lnTo>
                  <a:lnTo>
                    <a:pt x="1366850" y="398780"/>
                  </a:lnTo>
                  <a:lnTo>
                    <a:pt x="1368120" y="401320"/>
                  </a:lnTo>
                  <a:lnTo>
                    <a:pt x="1368044" y="402628"/>
                  </a:lnTo>
                  <a:lnTo>
                    <a:pt x="1370203" y="402590"/>
                  </a:lnTo>
                  <a:lnTo>
                    <a:pt x="1367904" y="405130"/>
                  </a:lnTo>
                  <a:lnTo>
                    <a:pt x="1368044" y="402628"/>
                  </a:lnTo>
                  <a:lnTo>
                    <a:pt x="1290688" y="403860"/>
                  </a:lnTo>
                  <a:lnTo>
                    <a:pt x="1292352" y="412750"/>
                  </a:lnTo>
                  <a:lnTo>
                    <a:pt x="1294523" y="415290"/>
                  </a:lnTo>
                  <a:lnTo>
                    <a:pt x="1296301" y="419100"/>
                  </a:lnTo>
                  <a:lnTo>
                    <a:pt x="1296822" y="426720"/>
                  </a:lnTo>
                  <a:lnTo>
                    <a:pt x="1295082" y="435610"/>
                  </a:lnTo>
                  <a:lnTo>
                    <a:pt x="1292085" y="439420"/>
                  </a:lnTo>
                  <a:lnTo>
                    <a:pt x="1289875" y="441960"/>
                  </a:lnTo>
                  <a:lnTo>
                    <a:pt x="1290434" y="448310"/>
                  </a:lnTo>
                  <a:lnTo>
                    <a:pt x="1299603" y="449580"/>
                  </a:lnTo>
                  <a:lnTo>
                    <a:pt x="1321104" y="449580"/>
                  </a:lnTo>
                  <a:lnTo>
                    <a:pt x="1328966" y="450850"/>
                  </a:lnTo>
                  <a:lnTo>
                    <a:pt x="1335544" y="457200"/>
                  </a:lnTo>
                  <a:lnTo>
                    <a:pt x="1344218" y="459740"/>
                  </a:lnTo>
                  <a:lnTo>
                    <a:pt x="1354061" y="459740"/>
                  </a:lnTo>
                  <a:lnTo>
                    <a:pt x="1364157" y="458470"/>
                  </a:lnTo>
                  <a:lnTo>
                    <a:pt x="1368386" y="457200"/>
                  </a:lnTo>
                  <a:lnTo>
                    <a:pt x="1373543" y="455930"/>
                  </a:lnTo>
                  <a:lnTo>
                    <a:pt x="1377657" y="454660"/>
                  </a:lnTo>
                  <a:lnTo>
                    <a:pt x="1382560" y="467360"/>
                  </a:lnTo>
                  <a:lnTo>
                    <a:pt x="1392732" y="481330"/>
                  </a:lnTo>
                  <a:lnTo>
                    <a:pt x="1404340" y="492760"/>
                  </a:lnTo>
                  <a:lnTo>
                    <a:pt x="1418945" y="506730"/>
                  </a:lnTo>
                  <a:lnTo>
                    <a:pt x="1420850" y="513080"/>
                  </a:lnTo>
                  <a:lnTo>
                    <a:pt x="1420837" y="521970"/>
                  </a:lnTo>
                  <a:lnTo>
                    <a:pt x="1420622" y="530860"/>
                  </a:lnTo>
                  <a:lnTo>
                    <a:pt x="1420634" y="627380"/>
                  </a:lnTo>
                  <a:lnTo>
                    <a:pt x="1421752" y="631190"/>
                  </a:lnTo>
                  <a:lnTo>
                    <a:pt x="1418463" y="637540"/>
                  </a:lnTo>
                  <a:lnTo>
                    <a:pt x="1414551" y="643890"/>
                  </a:lnTo>
                  <a:lnTo>
                    <a:pt x="1413992" y="645160"/>
                  </a:lnTo>
                  <a:lnTo>
                    <a:pt x="1413687" y="645160"/>
                  </a:lnTo>
                  <a:lnTo>
                    <a:pt x="1413548" y="646430"/>
                  </a:lnTo>
                  <a:lnTo>
                    <a:pt x="1408036" y="654050"/>
                  </a:lnTo>
                  <a:lnTo>
                    <a:pt x="1387309" y="688340"/>
                  </a:lnTo>
                  <a:lnTo>
                    <a:pt x="1392567" y="701040"/>
                  </a:lnTo>
                  <a:lnTo>
                    <a:pt x="1395971" y="702310"/>
                  </a:lnTo>
                  <a:lnTo>
                    <a:pt x="1394904" y="702310"/>
                  </a:lnTo>
                  <a:lnTo>
                    <a:pt x="1400022" y="703580"/>
                  </a:lnTo>
                  <a:lnTo>
                    <a:pt x="1402727" y="698500"/>
                  </a:lnTo>
                  <a:lnTo>
                    <a:pt x="1403553" y="697230"/>
                  </a:lnTo>
                  <a:lnTo>
                    <a:pt x="1407477" y="693420"/>
                  </a:lnTo>
                  <a:lnTo>
                    <a:pt x="1407909" y="688340"/>
                  </a:lnTo>
                  <a:lnTo>
                    <a:pt x="1408353" y="688340"/>
                  </a:lnTo>
                  <a:lnTo>
                    <a:pt x="1409344" y="684530"/>
                  </a:lnTo>
                  <a:lnTo>
                    <a:pt x="1413433" y="688340"/>
                  </a:lnTo>
                  <a:lnTo>
                    <a:pt x="1414805" y="688340"/>
                  </a:lnTo>
                  <a:lnTo>
                    <a:pt x="1415897" y="689610"/>
                  </a:lnTo>
                  <a:lnTo>
                    <a:pt x="1416799" y="689610"/>
                  </a:lnTo>
                  <a:lnTo>
                    <a:pt x="1416799" y="839470"/>
                  </a:lnTo>
                  <a:lnTo>
                    <a:pt x="1408150" y="840740"/>
                  </a:lnTo>
                  <a:lnTo>
                    <a:pt x="1411211" y="840740"/>
                  </a:lnTo>
                  <a:lnTo>
                    <a:pt x="1411211" y="852170"/>
                  </a:lnTo>
                  <a:lnTo>
                    <a:pt x="1453045" y="852170"/>
                  </a:lnTo>
                  <a:lnTo>
                    <a:pt x="1459522" y="848360"/>
                  </a:lnTo>
                  <a:lnTo>
                    <a:pt x="1459941" y="842010"/>
                  </a:lnTo>
                  <a:lnTo>
                    <a:pt x="1457477" y="840740"/>
                  </a:lnTo>
                  <a:lnTo>
                    <a:pt x="1454442" y="836930"/>
                  </a:lnTo>
                  <a:lnTo>
                    <a:pt x="1453121" y="830580"/>
                  </a:lnTo>
                  <a:lnTo>
                    <a:pt x="1453337" y="822960"/>
                  </a:lnTo>
                  <a:lnTo>
                    <a:pt x="1453984" y="815340"/>
                  </a:lnTo>
                  <a:lnTo>
                    <a:pt x="1453883" y="795020"/>
                  </a:lnTo>
                  <a:lnTo>
                    <a:pt x="1453642" y="782320"/>
                  </a:lnTo>
                  <a:lnTo>
                    <a:pt x="1452905" y="750570"/>
                  </a:lnTo>
                  <a:lnTo>
                    <a:pt x="1452765" y="722630"/>
                  </a:lnTo>
                  <a:lnTo>
                    <a:pt x="1454086" y="707390"/>
                  </a:lnTo>
                  <a:lnTo>
                    <a:pt x="1455115" y="709930"/>
                  </a:lnTo>
                  <a:lnTo>
                    <a:pt x="1455407" y="709930"/>
                  </a:lnTo>
                  <a:lnTo>
                    <a:pt x="1455724" y="715010"/>
                  </a:lnTo>
                  <a:lnTo>
                    <a:pt x="1457325" y="722630"/>
                  </a:lnTo>
                  <a:lnTo>
                    <a:pt x="1462138" y="728980"/>
                  </a:lnTo>
                  <a:lnTo>
                    <a:pt x="1472018" y="732790"/>
                  </a:lnTo>
                  <a:lnTo>
                    <a:pt x="1474724" y="731520"/>
                  </a:lnTo>
                  <a:lnTo>
                    <a:pt x="1482090" y="730250"/>
                  </a:lnTo>
                  <a:lnTo>
                    <a:pt x="1483918" y="728980"/>
                  </a:lnTo>
                  <a:lnTo>
                    <a:pt x="1501470" y="788670"/>
                  </a:lnTo>
                  <a:lnTo>
                    <a:pt x="1504251" y="795020"/>
                  </a:lnTo>
                  <a:lnTo>
                    <a:pt x="1508569" y="800100"/>
                  </a:lnTo>
                  <a:lnTo>
                    <a:pt x="1510017" y="805180"/>
                  </a:lnTo>
                  <a:lnTo>
                    <a:pt x="1516075" y="810260"/>
                  </a:lnTo>
                  <a:lnTo>
                    <a:pt x="1515351" y="815340"/>
                  </a:lnTo>
                  <a:lnTo>
                    <a:pt x="1528457" y="822960"/>
                  </a:lnTo>
                  <a:lnTo>
                    <a:pt x="1537462" y="822960"/>
                  </a:lnTo>
                  <a:lnTo>
                    <a:pt x="1543570" y="820420"/>
                  </a:lnTo>
                  <a:lnTo>
                    <a:pt x="1543062" y="819150"/>
                  </a:lnTo>
                  <a:lnTo>
                    <a:pt x="1541056" y="814070"/>
                  </a:lnTo>
                  <a:lnTo>
                    <a:pt x="1539011" y="819150"/>
                  </a:lnTo>
                  <a:lnTo>
                    <a:pt x="1536115" y="811530"/>
                  </a:lnTo>
                  <a:lnTo>
                    <a:pt x="1532382" y="808990"/>
                  </a:lnTo>
                  <a:lnTo>
                    <a:pt x="1512392" y="768350"/>
                  </a:lnTo>
                  <a:lnTo>
                    <a:pt x="1507756" y="744220"/>
                  </a:lnTo>
                  <a:lnTo>
                    <a:pt x="1504696" y="735330"/>
                  </a:lnTo>
                  <a:lnTo>
                    <a:pt x="1502549" y="728980"/>
                  </a:lnTo>
                  <a:lnTo>
                    <a:pt x="1502117" y="727710"/>
                  </a:lnTo>
                  <a:lnTo>
                    <a:pt x="1501279" y="720090"/>
                  </a:lnTo>
                  <a:lnTo>
                    <a:pt x="1502029" y="715010"/>
                  </a:lnTo>
                  <a:lnTo>
                    <a:pt x="1502613" y="711200"/>
                  </a:lnTo>
                  <a:lnTo>
                    <a:pt x="1502105" y="708660"/>
                  </a:lnTo>
                  <a:lnTo>
                    <a:pt x="1501597" y="707390"/>
                  </a:lnTo>
                  <a:lnTo>
                    <a:pt x="1495463" y="692150"/>
                  </a:lnTo>
                  <a:lnTo>
                    <a:pt x="1493634" y="684530"/>
                  </a:lnTo>
                  <a:lnTo>
                    <a:pt x="1493189" y="675640"/>
                  </a:lnTo>
                  <a:lnTo>
                    <a:pt x="1493316" y="661670"/>
                  </a:lnTo>
                  <a:lnTo>
                    <a:pt x="1491665" y="647700"/>
                  </a:lnTo>
                  <a:lnTo>
                    <a:pt x="1487068" y="641350"/>
                  </a:lnTo>
                  <a:lnTo>
                    <a:pt x="1480527" y="633730"/>
                  </a:lnTo>
                  <a:lnTo>
                    <a:pt x="1473047" y="614680"/>
                  </a:lnTo>
                  <a:lnTo>
                    <a:pt x="1470456" y="605790"/>
                  </a:lnTo>
                  <a:lnTo>
                    <a:pt x="1472145" y="601980"/>
                  </a:lnTo>
                  <a:lnTo>
                    <a:pt x="1470050" y="590550"/>
                  </a:lnTo>
                  <a:lnTo>
                    <a:pt x="1469351" y="586740"/>
                  </a:lnTo>
                  <a:lnTo>
                    <a:pt x="1469224" y="590550"/>
                  </a:lnTo>
                  <a:lnTo>
                    <a:pt x="1467751" y="585470"/>
                  </a:lnTo>
                  <a:lnTo>
                    <a:pt x="1466596" y="574040"/>
                  </a:lnTo>
                  <a:lnTo>
                    <a:pt x="1466837" y="557530"/>
                  </a:lnTo>
                  <a:lnTo>
                    <a:pt x="1468018" y="542290"/>
                  </a:lnTo>
                  <a:lnTo>
                    <a:pt x="1469745" y="530860"/>
                  </a:lnTo>
                  <a:lnTo>
                    <a:pt x="1471790" y="521970"/>
                  </a:lnTo>
                  <a:lnTo>
                    <a:pt x="1474393" y="519430"/>
                  </a:lnTo>
                  <a:lnTo>
                    <a:pt x="1474597" y="510540"/>
                  </a:lnTo>
                  <a:lnTo>
                    <a:pt x="1492681" y="510540"/>
                  </a:lnTo>
                  <a:lnTo>
                    <a:pt x="1498879" y="509270"/>
                  </a:lnTo>
                  <a:lnTo>
                    <a:pt x="1507553" y="505460"/>
                  </a:lnTo>
                  <a:lnTo>
                    <a:pt x="1514563" y="499110"/>
                  </a:lnTo>
                  <a:lnTo>
                    <a:pt x="1515821" y="485140"/>
                  </a:lnTo>
                  <a:lnTo>
                    <a:pt x="1512608" y="477520"/>
                  </a:lnTo>
                  <a:lnTo>
                    <a:pt x="1507058" y="473710"/>
                  </a:lnTo>
                  <a:lnTo>
                    <a:pt x="1500225" y="471170"/>
                  </a:lnTo>
                  <a:lnTo>
                    <a:pt x="1483690" y="471170"/>
                  </a:lnTo>
                  <a:lnTo>
                    <a:pt x="1483156" y="469900"/>
                  </a:lnTo>
                  <a:lnTo>
                    <a:pt x="1501394" y="469900"/>
                  </a:lnTo>
                  <a:lnTo>
                    <a:pt x="1505978" y="471170"/>
                  </a:lnTo>
                  <a:lnTo>
                    <a:pt x="1516494" y="472440"/>
                  </a:lnTo>
                  <a:lnTo>
                    <a:pt x="1521396" y="476250"/>
                  </a:lnTo>
                  <a:lnTo>
                    <a:pt x="1527708" y="469900"/>
                  </a:lnTo>
                  <a:lnTo>
                    <a:pt x="1518272" y="466090"/>
                  </a:lnTo>
                  <a:lnTo>
                    <a:pt x="1505661" y="463550"/>
                  </a:lnTo>
                  <a:lnTo>
                    <a:pt x="1482813" y="463550"/>
                  </a:lnTo>
                  <a:lnTo>
                    <a:pt x="1481594" y="454660"/>
                  </a:lnTo>
                  <a:lnTo>
                    <a:pt x="1480388" y="445770"/>
                  </a:lnTo>
                  <a:lnTo>
                    <a:pt x="1493024" y="444500"/>
                  </a:lnTo>
                  <a:lnTo>
                    <a:pt x="1498828" y="445770"/>
                  </a:lnTo>
                  <a:lnTo>
                    <a:pt x="1501724" y="448310"/>
                  </a:lnTo>
                  <a:lnTo>
                    <a:pt x="1505635" y="449580"/>
                  </a:lnTo>
                  <a:lnTo>
                    <a:pt x="1508531" y="450850"/>
                  </a:lnTo>
                  <a:lnTo>
                    <a:pt x="1512417" y="449580"/>
                  </a:lnTo>
                  <a:lnTo>
                    <a:pt x="1515605" y="450850"/>
                  </a:lnTo>
                  <a:lnTo>
                    <a:pt x="1516214" y="450850"/>
                  </a:lnTo>
                  <a:lnTo>
                    <a:pt x="1516367" y="452120"/>
                  </a:lnTo>
                  <a:lnTo>
                    <a:pt x="1518754" y="455930"/>
                  </a:lnTo>
                  <a:lnTo>
                    <a:pt x="1523720" y="459740"/>
                  </a:lnTo>
                  <a:lnTo>
                    <a:pt x="1527987" y="461010"/>
                  </a:lnTo>
                  <a:lnTo>
                    <a:pt x="1531048" y="462280"/>
                  </a:lnTo>
                  <a:lnTo>
                    <a:pt x="1532382" y="468630"/>
                  </a:lnTo>
                  <a:lnTo>
                    <a:pt x="1599641" y="468630"/>
                  </a:lnTo>
                  <a:lnTo>
                    <a:pt x="1603311" y="467360"/>
                  </a:lnTo>
                  <a:lnTo>
                    <a:pt x="1608467" y="469900"/>
                  </a:lnTo>
                  <a:lnTo>
                    <a:pt x="1617091" y="474980"/>
                  </a:lnTo>
                  <a:lnTo>
                    <a:pt x="1621866" y="482600"/>
                  </a:lnTo>
                  <a:lnTo>
                    <a:pt x="1623491" y="492760"/>
                  </a:lnTo>
                  <a:lnTo>
                    <a:pt x="1622628" y="502920"/>
                  </a:lnTo>
                  <a:lnTo>
                    <a:pt x="1646110" y="500380"/>
                  </a:lnTo>
                  <a:lnTo>
                    <a:pt x="1655419" y="501650"/>
                  </a:lnTo>
                  <a:lnTo>
                    <a:pt x="1655533" y="500380"/>
                  </a:lnTo>
                  <a:lnTo>
                    <a:pt x="1655787" y="497840"/>
                  </a:lnTo>
                  <a:lnTo>
                    <a:pt x="1655889" y="496874"/>
                  </a:lnTo>
                  <a:lnTo>
                    <a:pt x="1655406" y="497840"/>
                  </a:lnTo>
                  <a:lnTo>
                    <a:pt x="1655914" y="496570"/>
                  </a:lnTo>
                  <a:lnTo>
                    <a:pt x="1655889" y="496874"/>
                  </a:lnTo>
                  <a:lnTo>
                    <a:pt x="1656029" y="496570"/>
                  </a:lnTo>
                  <a:lnTo>
                    <a:pt x="1657286" y="494030"/>
                  </a:lnTo>
                  <a:lnTo>
                    <a:pt x="1674063" y="494030"/>
                  </a:lnTo>
                  <a:lnTo>
                    <a:pt x="1675015" y="487680"/>
                  </a:lnTo>
                  <a:lnTo>
                    <a:pt x="1674850" y="483870"/>
                  </a:lnTo>
                  <a:lnTo>
                    <a:pt x="1669643" y="483870"/>
                  </a:lnTo>
                  <a:lnTo>
                    <a:pt x="1655419" y="482600"/>
                  </a:lnTo>
                  <a:lnTo>
                    <a:pt x="1655419" y="473710"/>
                  </a:lnTo>
                  <a:lnTo>
                    <a:pt x="1647964" y="473710"/>
                  </a:lnTo>
                  <a:lnTo>
                    <a:pt x="1647964" y="467360"/>
                  </a:lnTo>
                  <a:lnTo>
                    <a:pt x="1647964" y="457200"/>
                  </a:lnTo>
                  <a:lnTo>
                    <a:pt x="1681530" y="457200"/>
                  </a:lnTo>
                  <a:lnTo>
                    <a:pt x="1681530" y="450850"/>
                  </a:lnTo>
                  <a:lnTo>
                    <a:pt x="2009635" y="450850"/>
                  </a:lnTo>
                  <a:lnTo>
                    <a:pt x="2010587" y="449580"/>
                  </a:lnTo>
                  <a:lnTo>
                    <a:pt x="2014423" y="444500"/>
                  </a:lnTo>
                  <a:lnTo>
                    <a:pt x="2016150" y="444500"/>
                  </a:lnTo>
                  <a:lnTo>
                    <a:pt x="2017090" y="431800"/>
                  </a:lnTo>
                  <a:lnTo>
                    <a:pt x="2017090" y="419100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61760" y="1622556"/>
              <a:ext cx="564515" cy="85725"/>
            </a:xfrm>
            <a:custGeom>
              <a:avLst/>
              <a:gdLst/>
              <a:ahLst/>
              <a:cxnLst/>
              <a:rect l="l" t="t" r="r" b="b"/>
              <a:pathLst>
                <a:path w="564515" h="85725">
                  <a:moveTo>
                    <a:pt x="42001" y="78579"/>
                  </a:moveTo>
                  <a:lnTo>
                    <a:pt x="45449" y="84754"/>
                  </a:lnTo>
                  <a:lnTo>
                    <a:pt x="98215" y="85542"/>
                  </a:lnTo>
                  <a:lnTo>
                    <a:pt x="99568" y="81050"/>
                  </a:lnTo>
                  <a:lnTo>
                    <a:pt x="44362" y="81050"/>
                  </a:lnTo>
                  <a:lnTo>
                    <a:pt x="42001" y="78579"/>
                  </a:lnTo>
                  <a:close/>
                </a:path>
                <a:path w="564515" h="85725">
                  <a:moveTo>
                    <a:pt x="0" y="26830"/>
                  </a:moveTo>
                  <a:lnTo>
                    <a:pt x="5795" y="37824"/>
                  </a:lnTo>
                  <a:lnTo>
                    <a:pt x="8835" y="48918"/>
                  </a:lnTo>
                  <a:lnTo>
                    <a:pt x="9242" y="61140"/>
                  </a:lnTo>
                  <a:lnTo>
                    <a:pt x="7138" y="75520"/>
                  </a:lnTo>
                  <a:lnTo>
                    <a:pt x="43538" y="75693"/>
                  </a:lnTo>
                  <a:lnTo>
                    <a:pt x="44362" y="81050"/>
                  </a:lnTo>
                  <a:lnTo>
                    <a:pt x="99568" y="81050"/>
                  </a:lnTo>
                  <a:lnTo>
                    <a:pt x="100027" y="79527"/>
                  </a:lnTo>
                  <a:lnTo>
                    <a:pt x="97638" y="79527"/>
                  </a:lnTo>
                  <a:lnTo>
                    <a:pt x="100962" y="76423"/>
                  </a:lnTo>
                  <a:lnTo>
                    <a:pt x="511146" y="76423"/>
                  </a:lnTo>
                  <a:lnTo>
                    <a:pt x="507396" y="75696"/>
                  </a:lnTo>
                  <a:lnTo>
                    <a:pt x="485583" y="75693"/>
                  </a:lnTo>
                  <a:lnTo>
                    <a:pt x="476435" y="74653"/>
                  </a:lnTo>
                  <a:lnTo>
                    <a:pt x="475875" y="67368"/>
                  </a:lnTo>
                  <a:lnTo>
                    <a:pt x="478094" y="64820"/>
                  </a:lnTo>
                  <a:lnTo>
                    <a:pt x="481080" y="61770"/>
                  </a:lnTo>
                  <a:lnTo>
                    <a:pt x="482820" y="52976"/>
                  </a:lnTo>
                  <a:lnTo>
                    <a:pt x="482307" y="44743"/>
                  </a:lnTo>
                  <a:lnTo>
                    <a:pt x="480527" y="41464"/>
                  </a:lnTo>
                  <a:lnTo>
                    <a:pt x="478360" y="38087"/>
                  </a:lnTo>
                  <a:lnTo>
                    <a:pt x="476686" y="29563"/>
                  </a:lnTo>
                  <a:lnTo>
                    <a:pt x="554021" y="28830"/>
                  </a:lnTo>
                  <a:lnTo>
                    <a:pt x="554077" y="27705"/>
                  </a:lnTo>
                  <a:lnTo>
                    <a:pt x="431570" y="27705"/>
                  </a:lnTo>
                  <a:lnTo>
                    <a:pt x="26663" y="27264"/>
                  </a:lnTo>
                  <a:lnTo>
                    <a:pt x="0" y="26830"/>
                  </a:lnTo>
                  <a:close/>
                </a:path>
                <a:path w="564515" h="85725">
                  <a:moveTo>
                    <a:pt x="100130" y="79184"/>
                  </a:moveTo>
                  <a:lnTo>
                    <a:pt x="97638" y="79527"/>
                  </a:lnTo>
                  <a:lnTo>
                    <a:pt x="100027" y="79527"/>
                  </a:lnTo>
                  <a:lnTo>
                    <a:pt x="100130" y="79184"/>
                  </a:lnTo>
                  <a:close/>
                </a:path>
                <a:path w="564515" h="85725">
                  <a:moveTo>
                    <a:pt x="511146" y="76423"/>
                  </a:moveTo>
                  <a:lnTo>
                    <a:pt x="100962" y="76423"/>
                  </a:lnTo>
                  <a:lnTo>
                    <a:pt x="100130" y="79184"/>
                  </a:lnTo>
                  <a:lnTo>
                    <a:pt x="101329" y="79019"/>
                  </a:lnTo>
                  <a:lnTo>
                    <a:pt x="123897" y="77676"/>
                  </a:lnTo>
                  <a:lnTo>
                    <a:pt x="171718" y="76873"/>
                  </a:lnTo>
                  <a:lnTo>
                    <a:pt x="511244" y="76442"/>
                  </a:lnTo>
                  <a:close/>
                </a:path>
                <a:path w="564515" h="85725">
                  <a:moveTo>
                    <a:pt x="511244" y="76442"/>
                  </a:moveTo>
                  <a:lnTo>
                    <a:pt x="309264" y="76442"/>
                  </a:lnTo>
                  <a:lnTo>
                    <a:pt x="514972" y="77165"/>
                  </a:lnTo>
                  <a:lnTo>
                    <a:pt x="511244" y="76442"/>
                  </a:lnTo>
                  <a:close/>
                </a:path>
                <a:path w="564515" h="85725">
                  <a:moveTo>
                    <a:pt x="496575" y="75587"/>
                  </a:moveTo>
                  <a:lnTo>
                    <a:pt x="485613" y="75696"/>
                  </a:lnTo>
                  <a:lnTo>
                    <a:pt x="507396" y="75696"/>
                  </a:lnTo>
                  <a:lnTo>
                    <a:pt x="507102" y="75639"/>
                  </a:lnTo>
                  <a:lnTo>
                    <a:pt x="496575" y="75587"/>
                  </a:lnTo>
                  <a:close/>
                </a:path>
                <a:path w="564515" h="85725">
                  <a:moveTo>
                    <a:pt x="556200" y="28809"/>
                  </a:moveTo>
                  <a:lnTo>
                    <a:pt x="554021" y="28830"/>
                  </a:lnTo>
                  <a:lnTo>
                    <a:pt x="553910" y="31031"/>
                  </a:lnTo>
                  <a:lnTo>
                    <a:pt x="556200" y="28809"/>
                  </a:lnTo>
                  <a:close/>
                </a:path>
                <a:path w="564515" h="85725">
                  <a:moveTo>
                    <a:pt x="535539" y="19217"/>
                  </a:moveTo>
                  <a:lnTo>
                    <a:pt x="527055" y="20050"/>
                  </a:lnTo>
                  <a:lnTo>
                    <a:pt x="519300" y="21877"/>
                  </a:lnTo>
                  <a:lnTo>
                    <a:pt x="521743" y="22719"/>
                  </a:lnTo>
                  <a:lnTo>
                    <a:pt x="517018" y="24932"/>
                  </a:lnTo>
                  <a:lnTo>
                    <a:pt x="487587" y="27281"/>
                  </a:lnTo>
                  <a:lnTo>
                    <a:pt x="431570" y="27705"/>
                  </a:lnTo>
                  <a:lnTo>
                    <a:pt x="554077" y="27705"/>
                  </a:lnTo>
                  <a:lnTo>
                    <a:pt x="554122" y="26819"/>
                  </a:lnTo>
                  <a:lnTo>
                    <a:pt x="552858" y="24126"/>
                  </a:lnTo>
                  <a:lnTo>
                    <a:pt x="562380" y="24126"/>
                  </a:lnTo>
                  <a:lnTo>
                    <a:pt x="563954" y="23103"/>
                  </a:lnTo>
                  <a:lnTo>
                    <a:pt x="554961" y="21377"/>
                  </a:lnTo>
                  <a:lnTo>
                    <a:pt x="545165" y="19871"/>
                  </a:lnTo>
                  <a:lnTo>
                    <a:pt x="535539" y="19217"/>
                  </a:lnTo>
                  <a:close/>
                </a:path>
                <a:path w="564515" h="85725">
                  <a:moveTo>
                    <a:pt x="48884" y="2814"/>
                  </a:moveTo>
                  <a:lnTo>
                    <a:pt x="44741" y="6413"/>
                  </a:lnTo>
                  <a:lnTo>
                    <a:pt x="45162" y="12110"/>
                  </a:lnTo>
                  <a:lnTo>
                    <a:pt x="45229" y="23273"/>
                  </a:lnTo>
                  <a:lnTo>
                    <a:pt x="40380" y="26909"/>
                  </a:lnTo>
                  <a:lnTo>
                    <a:pt x="26663" y="27264"/>
                  </a:lnTo>
                  <a:lnTo>
                    <a:pt x="379593" y="27264"/>
                  </a:lnTo>
                  <a:lnTo>
                    <a:pt x="339952" y="26830"/>
                  </a:lnTo>
                  <a:lnTo>
                    <a:pt x="101329" y="26830"/>
                  </a:lnTo>
                  <a:lnTo>
                    <a:pt x="101448" y="19871"/>
                  </a:lnTo>
                  <a:lnTo>
                    <a:pt x="101417" y="12110"/>
                  </a:lnTo>
                  <a:lnTo>
                    <a:pt x="100380" y="6963"/>
                  </a:lnTo>
                  <a:lnTo>
                    <a:pt x="100274" y="6724"/>
                  </a:lnTo>
                  <a:lnTo>
                    <a:pt x="52862" y="6724"/>
                  </a:lnTo>
                  <a:lnTo>
                    <a:pt x="48884" y="2814"/>
                  </a:lnTo>
                  <a:close/>
                </a:path>
                <a:path w="564515" h="85725">
                  <a:moveTo>
                    <a:pt x="560686" y="25225"/>
                  </a:moveTo>
                  <a:lnTo>
                    <a:pt x="562118" y="25426"/>
                  </a:lnTo>
                  <a:lnTo>
                    <a:pt x="560686" y="25225"/>
                  </a:lnTo>
                  <a:close/>
                </a:path>
                <a:path w="564515" h="85725">
                  <a:moveTo>
                    <a:pt x="562380" y="24126"/>
                  </a:moveTo>
                  <a:lnTo>
                    <a:pt x="552858" y="24126"/>
                  </a:lnTo>
                  <a:lnTo>
                    <a:pt x="560686" y="25225"/>
                  </a:lnTo>
                  <a:lnTo>
                    <a:pt x="562380" y="24126"/>
                  </a:lnTo>
                  <a:close/>
                </a:path>
                <a:path w="564515" h="85725">
                  <a:moveTo>
                    <a:pt x="44629" y="4895"/>
                  </a:moveTo>
                  <a:lnTo>
                    <a:pt x="43646" y="7364"/>
                  </a:lnTo>
                  <a:lnTo>
                    <a:pt x="44741" y="6413"/>
                  </a:lnTo>
                  <a:lnTo>
                    <a:pt x="44629" y="4895"/>
                  </a:lnTo>
                  <a:close/>
                </a:path>
                <a:path w="564515" h="85725">
                  <a:moveTo>
                    <a:pt x="91494" y="4530"/>
                  </a:moveTo>
                  <a:lnTo>
                    <a:pt x="89428" y="4801"/>
                  </a:lnTo>
                  <a:lnTo>
                    <a:pt x="52862" y="6724"/>
                  </a:lnTo>
                  <a:lnTo>
                    <a:pt x="100274" y="6724"/>
                  </a:lnTo>
                  <a:lnTo>
                    <a:pt x="99449" y="4856"/>
                  </a:lnTo>
                  <a:lnTo>
                    <a:pt x="91036" y="4856"/>
                  </a:lnTo>
                  <a:lnTo>
                    <a:pt x="91494" y="4530"/>
                  </a:lnTo>
                  <a:close/>
                </a:path>
                <a:path w="564515" h="85725">
                  <a:moveTo>
                    <a:pt x="99173" y="4230"/>
                  </a:moveTo>
                  <a:lnTo>
                    <a:pt x="93768" y="4230"/>
                  </a:lnTo>
                  <a:lnTo>
                    <a:pt x="92820" y="4665"/>
                  </a:lnTo>
                  <a:lnTo>
                    <a:pt x="91036" y="4856"/>
                  </a:lnTo>
                  <a:lnTo>
                    <a:pt x="99449" y="4856"/>
                  </a:lnTo>
                  <a:lnTo>
                    <a:pt x="99173" y="4230"/>
                  </a:lnTo>
                  <a:close/>
                </a:path>
                <a:path w="564515" h="85725">
                  <a:moveTo>
                    <a:pt x="97698" y="889"/>
                  </a:moveTo>
                  <a:lnTo>
                    <a:pt x="92866" y="3552"/>
                  </a:lnTo>
                  <a:lnTo>
                    <a:pt x="91494" y="4530"/>
                  </a:lnTo>
                  <a:lnTo>
                    <a:pt x="93768" y="4230"/>
                  </a:lnTo>
                  <a:lnTo>
                    <a:pt x="99173" y="4230"/>
                  </a:lnTo>
                  <a:lnTo>
                    <a:pt x="97698" y="889"/>
                  </a:lnTo>
                  <a:close/>
                </a:path>
                <a:path w="564515" h="85725">
                  <a:moveTo>
                    <a:pt x="49132" y="2598"/>
                  </a:moveTo>
                  <a:lnTo>
                    <a:pt x="48664" y="2598"/>
                  </a:lnTo>
                  <a:lnTo>
                    <a:pt x="48884" y="2814"/>
                  </a:lnTo>
                  <a:lnTo>
                    <a:pt x="49132" y="2598"/>
                  </a:lnTo>
                  <a:close/>
                </a:path>
                <a:path w="564515" h="85725">
                  <a:moveTo>
                    <a:pt x="37947" y="0"/>
                  </a:moveTo>
                  <a:lnTo>
                    <a:pt x="40384" y="2155"/>
                  </a:lnTo>
                  <a:lnTo>
                    <a:pt x="38343" y="2598"/>
                  </a:lnTo>
                  <a:lnTo>
                    <a:pt x="48664" y="2598"/>
                  </a:lnTo>
                  <a:lnTo>
                    <a:pt x="48002" y="1946"/>
                  </a:lnTo>
                  <a:lnTo>
                    <a:pt x="52365" y="290"/>
                  </a:lnTo>
                  <a:lnTo>
                    <a:pt x="37947" y="0"/>
                  </a:lnTo>
                  <a:close/>
                </a:path>
                <a:path w="564515" h="85725">
                  <a:moveTo>
                    <a:pt x="98230" y="596"/>
                  </a:moveTo>
                  <a:lnTo>
                    <a:pt x="96499" y="765"/>
                  </a:lnTo>
                  <a:lnTo>
                    <a:pt x="94136" y="1607"/>
                  </a:lnTo>
                  <a:lnTo>
                    <a:pt x="97603" y="673"/>
                  </a:lnTo>
                  <a:lnTo>
                    <a:pt x="98091" y="673"/>
                  </a:lnTo>
                  <a:lnTo>
                    <a:pt x="98230" y="596"/>
                  </a:lnTo>
                  <a:close/>
                </a:path>
                <a:path w="564515" h="85725">
                  <a:moveTo>
                    <a:pt x="98091" y="673"/>
                  </a:moveTo>
                  <a:lnTo>
                    <a:pt x="97603" y="673"/>
                  </a:lnTo>
                  <a:lnTo>
                    <a:pt x="97698" y="889"/>
                  </a:lnTo>
                  <a:lnTo>
                    <a:pt x="98091" y="673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13953" y="1421793"/>
              <a:ext cx="147320" cy="207645"/>
            </a:xfrm>
            <a:custGeom>
              <a:avLst/>
              <a:gdLst/>
              <a:ahLst/>
              <a:cxnLst/>
              <a:rect l="l" t="t" r="r" b="b"/>
              <a:pathLst>
                <a:path w="147320" h="207644">
                  <a:moveTo>
                    <a:pt x="145846" y="200763"/>
                  </a:moveTo>
                  <a:lnTo>
                    <a:pt x="85755" y="200763"/>
                  </a:lnTo>
                  <a:lnTo>
                    <a:pt x="100173" y="201053"/>
                  </a:lnTo>
                  <a:lnTo>
                    <a:pt x="95810" y="202710"/>
                  </a:lnTo>
                  <a:lnTo>
                    <a:pt x="100670" y="207487"/>
                  </a:lnTo>
                  <a:lnTo>
                    <a:pt x="137236" y="205565"/>
                  </a:lnTo>
                  <a:lnTo>
                    <a:pt x="139302" y="205293"/>
                  </a:lnTo>
                  <a:lnTo>
                    <a:pt x="140674" y="204315"/>
                  </a:lnTo>
                  <a:lnTo>
                    <a:pt x="144203" y="202370"/>
                  </a:lnTo>
                  <a:lnTo>
                    <a:pt x="141943" y="202370"/>
                  </a:lnTo>
                  <a:lnTo>
                    <a:pt x="144307" y="201528"/>
                  </a:lnTo>
                  <a:lnTo>
                    <a:pt x="145421" y="201419"/>
                  </a:lnTo>
                  <a:lnTo>
                    <a:pt x="145846" y="200763"/>
                  </a:lnTo>
                  <a:close/>
                </a:path>
                <a:path w="147320" h="207644">
                  <a:moveTo>
                    <a:pt x="141575" y="204993"/>
                  </a:moveTo>
                  <a:lnTo>
                    <a:pt x="139302" y="205293"/>
                  </a:lnTo>
                  <a:lnTo>
                    <a:pt x="138844" y="205619"/>
                  </a:lnTo>
                  <a:lnTo>
                    <a:pt x="140628" y="205428"/>
                  </a:lnTo>
                  <a:lnTo>
                    <a:pt x="141575" y="204993"/>
                  </a:lnTo>
                  <a:close/>
                </a:path>
                <a:path w="147320" h="207644">
                  <a:moveTo>
                    <a:pt x="146942" y="195300"/>
                  </a:moveTo>
                  <a:lnTo>
                    <a:pt x="39150" y="195300"/>
                  </a:lnTo>
                  <a:lnTo>
                    <a:pt x="39150" y="203361"/>
                  </a:lnTo>
                  <a:lnTo>
                    <a:pt x="47280" y="201447"/>
                  </a:lnTo>
                  <a:lnTo>
                    <a:pt x="77144" y="201447"/>
                  </a:lnTo>
                  <a:lnTo>
                    <a:pt x="85755" y="200763"/>
                  </a:lnTo>
                  <a:lnTo>
                    <a:pt x="145846" y="200763"/>
                  </a:lnTo>
                  <a:lnTo>
                    <a:pt x="146448" y="199831"/>
                  </a:lnTo>
                  <a:lnTo>
                    <a:pt x="146904" y="197386"/>
                  </a:lnTo>
                  <a:lnTo>
                    <a:pt x="146942" y="195300"/>
                  </a:lnTo>
                  <a:close/>
                </a:path>
                <a:path w="147320" h="207644">
                  <a:moveTo>
                    <a:pt x="146038" y="201359"/>
                  </a:moveTo>
                  <a:lnTo>
                    <a:pt x="145421" y="201419"/>
                  </a:lnTo>
                  <a:lnTo>
                    <a:pt x="141943" y="202370"/>
                  </a:lnTo>
                  <a:lnTo>
                    <a:pt x="144203" y="202370"/>
                  </a:lnTo>
                  <a:lnTo>
                    <a:pt x="146038" y="201359"/>
                  </a:lnTo>
                  <a:close/>
                </a:path>
                <a:path w="147320" h="207644">
                  <a:moveTo>
                    <a:pt x="77144" y="201447"/>
                  </a:moveTo>
                  <a:lnTo>
                    <a:pt x="47280" y="201447"/>
                  </a:lnTo>
                  <a:lnTo>
                    <a:pt x="57236" y="201631"/>
                  </a:lnTo>
                  <a:lnTo>
                    <a:pt x="69800" y="202030"/>
                  </a:lnTo>
                  <a:lnTo>
                    <a:pt x="77144" y="201447"/>
                  </a:lnTo>
                  <a:close/>
                </a:path>
                <a:path w="147320" h="207644">
                  <a:moveTo>
                    <a:pt x="146872" y="199174"/>
                  </a:moveTo>
                  <a:lnTo>
                    <a:pt x="146448" y="199831"/>
                  </a:lnTo>
                  <a:lnTo>
                    <a:pt x="146123" y="201572"/>
                  </a:lnTo>
                  <a:lnTo>
                    <a:pt x="146872" y="199174"/>
                  </a:lnTo>
                  <a:close/>
                </a:path>
                <a:path w="147320" h="207644">
                  <a:moveTo>
                    <a:pt x="39005" y="175984"/>
                  </a:moveTo>
                  <a:lnTo>
                    <a:pt x="37994" y="195441"/>
                  </a:lnTo>
                  <a:lnTo>
                    <a:pt x="39150" y="195300"/>
                  </a:lnTo>
                  <a:lnTo>
                    <a:pt x="146942" y="195300"/>
                  </a:lnTo>
                  <a:lnTo>
                    <a:pt x="147259" y="178003"/>
                  </a:lnTo>
                  <a:lnTo>
                    <a:pt x="41036" y="178003"/>
                  </a:lnTo>
                  <a:lnTo>
                    <a:pt x="39005" y="175984"/>
                  </a:lnTo>
                  <a:close/>
                </a:path>
                <a:path w="147320" h="207644">
                  <a:moveTo>
                    <a:pt x="64968" y="172176"/>
                  </a:moveTo>
                  <a:lnTo>
                    <a:pt x="42444" y="172176"/>
                  </a:lnTo>
                  <a:lnTo>
                    <a:pt x="42879" y="177261"/>
                  </a:lnTo>
                  <a:lnTo>
                    <a:pt x="41036" y="178003"/>
                  </a:lnTo>
                  <a:lnTo>
                    <a:pt x="147259" y="178003"/>
                  </a:lnTo>
                  <a:lnTo>
                    <a:pt x="147273" y="177261"/>
                  </a:lnTo>
                  <a:lnTo>
                    <a:pt x="108137" y="175397"/>
                  </a:lnTo>
                  <a:lnTo>
                    <a:pt x="63385" y="175397"/>
                  </a:lnTo>
                  <a:lnTo>
                    <a:pt x="64968" y="172176"/>
                  </a:lnTo>
                  <a:close/>
                </a:path>
                <a:path w="147320" h="207644">
                  <a:moveTo>
                    <a:pt x="67002" y="174436"/>
                  </a:moveTo>
                  <a:lnTo>
                    <a:pt x="63385" y="175397"/>
                  </a:lnTo>
                  <a:lnTo>
                    <a:pt x="108137" y="175397"/>
                  </a:lnTo>
                  <a:lnTo>
                    <a:pt x="100940" y="175054"/>
                  </a:lnTo>
                  <a:lnTo>
                    <a:pt x="66268" y="175054"/>
                  </a:lnTo>
                  <a:lnTo>
                    <a:pt x="67002" y="174436"/>
                  </a:lnTo>
                  <a:close/>
                </a:path>
                <a:path w="147320" h="207644">
                  <a:moveTo>
                    <a:pt x="68976" y="173531"/>
                  </a:moveTo>
                  <a:lnTo>
                    <a:pt x="66268" y="175054"/>
                  </a:lnTo>
                  <a:lnTo>
                    <a:pt x="100940" y="175054"/>
                  </a:lnTo>
                  <a:lnTo>
                    <a:pt x="68976" y="173531"/>
                  </a:lnTo>
                  <a:close/>
                </a:path>
                <a:path w="147320" h="207644">
                  <a:moveTo>
                    <a:pt x="68976" y="162346"/>
                  </a:moveTo>
                  <a:lnTo>
                    <a:pt x="39150" y="162346"/>
                  </a:lnTo>
                  <a:lnTo>
                    <a:pt x="38536" y="169716"/>
                  </a:lnTo>
                  <a:lnTo>
                    <a:pt x="39319" y="171134"/>
                  </a:lnTo>
                  <a:lnTo>
                    <a:pt x="41445" y="173483"/>
                  </a:lnTo>
                  <a:lnTo>
                    <a:pt x="42226" y="172373"/>
                  </a:lnTo>
                  <a:lnTo>
                    <a:pt x="42444" y="172176"/>
                  </a:lnTo>
                  <a:lnTo>
                    <a:pt x="64968" y="172176"/>
                  </a:lnTo>
                  <a:lnTo>
                    <a:pt x="66456" y="169147"/>
                  </a:lnTo>
                  <a:lnTo>
                    <a:pt x="67828" y="165939"/>
                  </a:lnTo>
                  <a:lnTo>
                    <a:pt x="67506" y="165410"/>
                  </a:lnTo>
                  <a:lnTo>
                    <a:pt x="68976" y="162346"/>
                  </a:lnTo>
                  <a:close/>
                </a:path>
                <a:path w="147320" h="207644">
                  <a:moveTo>
                    <a:pt x="36572" y="166159"/>
                  </a:moveTo>
                  <a:lnTo>
                    <a:pt x="38393" y="171433"/>
                  </a:lnTo>
                  <a:lnTo>
                    <a:pt x="38536" y="169716"/>
                  </a:lnTo>
                  <a:lnTo>
                    <a:pt x="36572" y="166159"/>
                  </a:lnTo>
                  <a:close/>
                </a:path>
                <a:path w="147320" h="207644">
                  <a:moveTo>
                    <a:pt x="69180" y="162627"/>
                  </a:moveTo>
                  <a:lnTo>
                    <a:pt x="76434" y="167941"/>
                  </a:lnTo>
                  <a:lnTo>
                    <a:pt x="75713" y="165003"/>
                  </a:lnTo>
                  <a:lnTo>
                    <a:pt x="75596" y="164764"/>
                  </a:lnTo>
                  <a:lnTo>
                    <a:pt x="69180" y="162627"/>
                  </a:lnTo>
                  <a:close/>
                </a:path>
                <a:path w="147320" h="207644">
                  <a:moveTo>
                    <a:pt x="81087" y="154890"/>
                  </a:moveTo>
                  <a:lnTo>
                    <a:pt x="24235" y="154890"/>
                  </a:lnTo>
                  <a:lnTo>
                    <a:pt x="26266" y="158577"/>
                  </a:lnTo>
                  <a:lnTo>
                    <a:pt x="30970" y="165280"/>
                  </a:lnTo>
                  <a:lnTo>
                    <a:pt x="30751" y="163045"/>
                  </a:lnTo>
                  <a:lnTo>
                    <a:pt x="39150" y="162346"/>
                  </a:lnTo>
                  <a:lnTo>
                    <a:pt x="76434" y="162346"/>
                  </a:lnTo>
                  <a:lnTo>
                    <a:pt x="78098" y="160349"/>
                  </a:lnTo>
                  <a:lnTo>
                    <a:pt x="81087" y="154890"/>
                  </a:lnTo>
                  <a:close/>
                </a:path>
                <a:path w="147320" h="207644">
                  <a:moveTo>
                    <a:pt x="75654" y="164764"/>
                  </a:moveTo>
                  <a:lnTo>
                    <a:pt x="76316" y="165003"/>
                  </a:lnTo>
                  <a:lnTo>
                    <a:pt x="75654" y="164764"/>
                  </a:lnTo>
                  <a:close/>
                </a:path>
                <a:path w="147320" h="207644">
                  <a:moveTo>
                    <a:pt x="76434" y="162346"/>
                  </a:moveTo>
                  <a:lnTo>
                    <a:pt x="68976" y="162346"/>
                  </a:lnTo>
                  <a:lnTo>
                    <a:pt x="75654" y="164764"/>
                  </a:lnTo>
                  <a:lnTo>
                    <a:pt x="75318" y="163396"/>
                  </a:lnTo>
                  <a:lnTo>
                    <a:pt x="75191" y="162712"/>
                  </a:lnTo>
                  <a:lnTo>
                    <a:pt x="76130" y="162712"/>
                  </a:lnTo>
                  <a:lnTo>
                    <a:pt x="76434" y="162346"/>
                  </a:lnTo>
                  <a:close/>
                </a:path>
                <a:path w="147320" h="207644">
                  <a:moveTo>
                    <a:pt x="76130" y="162712"/>
                  </a:moveTo>
                  <a:lnTo>
                    <a:pt x="75191" y="162712"/>
                  </a:lnTo>
                  <a:lnTo>
                    <a:pt x="76102" y="162745"/>
                  </a:lnTo>
                  <a:close/>
                </a:path>
                <a:path w="147320" h="207644">
                  <a:moveTo>
                    <a:pt x="8301" y="7956"/>
                  </a:moveTo>
                  <a:lnTo>
                    <a:pt x="5594" y="9479"/>
                  </a:lnTo>
                  <a:lnTo>
                    <a:pt x="3711" y="28894"/>
                  </a:lnTo>
                  <a:lnTo>
                    <a:pt x="1871" y="46467"/>
                  </a:lnTo>
                  <a:lnTo>
                    <a:pt x="538" y="64082"/>
                  </a:lnTo>
                  <a:lnTo>
                    <a:pt x="0" y="85915"/>
                  </a:lnTo>
                  <a:lnTo>
                    <a:pt x="258" y="104997"/>
                  </a:lnTo>
                  <a:lnTo>
                    <a:pt x="1310" y="127116"/>
                  </a:lnTo>
                  <a:lnTo>
                    <a:pt x="3572" y="147743"/>
                  </a:lnTo>
                  <a:lnTo>
                    <a:pt x="7458" y="162346"/>
                  </a:lnTo>
                  <a:lnTo>
                    <a:pt x="11814" y="161332"/>
                  </a:lnTo>
                  <a:lnTo>
                    <a:pt x="11400" y="161252"/>
                  </a:lnTo>
                  <a:lnTo>
                    <a:pt x="15803" y="159505"/>
                  </a:lnTo>
                  <a:lnTo>
                    <a:pt x="24235" y="154890"/>
                  </a:lnTo>
                  <a:lnTo>
                    <a:pt x="81087" y="154890"/>
                  </a:lnTo>
                  <a:lnTo>
                    <a:pt x="81435" y="154254"/>
                  </a:lnTo>
                  <a:lnTo>
                    <a:pt x="79672" y="154254"/>
                  </a:lnTo>
                  <a:lnTo>
                    <a:pt x="82587" y="152095"/>
                  </a:lnTo>
                  <a:lnTo>
                    <a:pt x="83891" y="151162"/>
                  </a:lnTo>
                  <a:lnTo>
                    <a:pt x="102304" y="151162"/>
                  </a:lnTo>
                  <a:lnTo>
                    <a:pt x="104479" y="136282"/>
                  </a:lnTo>
                  <a:lnTo>
                    <a:pt x="106204" y="104997"/>
                  </a:lnTo>
                  <a:lnTo>
                    <a:pt x="106226" y="72385"/>
                  </a:lnTo>
                  <a:lnTo>
                    <a:pt x="104666" y="46085"/>
                  </a:lnTo>
                  <a:lnTo>
                    <a:pt x="103893" y="35634"/>
                  </a:lnTo>
                  <a:lnTo>
                    <a:pt x="103231" y="25407"/>
                  </a:lnTo>
                  <a:lnTo>
                    <a:pt x="102246" y="18800"/>
                  </a:lnTo>
                  <a:lnTo>
                    <a:pt x="22369" y="18800"/>
                  </a:lnTo>
                  <a:lnTo>
                    <a:pt x="23728" y="14820"/>
                  </a:lnTo>
                  <a:lnTo>
                    <a:pt x="23973" y="13451"/>
                  </a:lnTo>
                  <a:lnTo>
                    <a:pt x="21231" y="12293"/>
                  </a:lnTo>
                  <a:lnTo>
                    <a:pt x="13629" y="8947"/>
                  </a:lnTo>
                  <a:lnTo>
                    <a:pt x="12934" y="8576"/>
                  </a:lnTo>
                  <a:lnTo>
                    <a:pt x="7566" y="8576"/>
                  </a:lnTo>
                  <a:lnTo>
                    <a:pt x="8301" y="7956"/>
                  </a:lnTo>
                  <a:close/>
                </a:path>
                <a:path w="147320" h="207644">
                  <a:moveTo>
                    <a:pt x="102304" y="151162"/>
                  </a:moveTo>
                  <a:lnTo>
                    <a:pt x="83891" y="151162"/>
                  </a:lnTo>
                  <a:lnTo>
                    <a:pt x="82727" y="156655"/>
                  </a:lnTo>
                  <a:lnTo>
                    <a:pt x="87580" y="159056"/>
                  </a:lnTo>
                  <a:lnTo>
                    <a:pt x="88206" y="159262"/>
                  </a:lnTo>
                  <a:lnTo>
                    <a:pt x="88912" y="159568"/>
                  </a:lnTo>
                  <a:lnTo>
                    <a:pt x="90244" y="160072"/>
                  </a:lnTo>
                  <a:lnTo>
                    <a:pt x="90921" y="160212"/>
                  </a:lnTo>
                  <a:lnTo>
                    <a:pt x="91346" y="160482"/>
                  </a:lnTo>
                  <a:lnTo>
                    <a:pt x="96382" y="160899"/>
                  </a:lnTo>
                  <a:lnTo>
                    <a:pt x="96418" y="161356"/>
                  </a:lnTo>
                  <a:lnTo>
                    <a:pt x="100670" y="162346"/>
                  </a:lnTo>
                  <a:lnTo>
                    <a:pt x="102304" y="151162"/>
                  </a:lnTo>
                  <a:close/>
                </a:path>
                <a:path w="147320" h="207644">
                  <a:moveTo>
                    <a:pt x="81277" y="155938"/>
                  </a:moveTo>
                  <a:lnTo>
                    <a:pt x="82544" y="157519"/>
                  </a:lnTo>
                  <a:lnTo>
                    <a:pt x="82727" y="156655"/>
                  </a:lnTo>
                  <a:lnTo>
                    <a:pt x="81277" y="155938"/>
                  </a:lnTo>
                  <a:close/>
                </a:path>
                <a:path w="147320" h="207644">
                  <a:moveTo>
                    <a:pt x="82617" y="152095"/>
                  </a:moveTo>
                  <a:lnTo>
                    <a:pt x="79672" y="154254"/>
                  </a:lnTo>
                  <a:lnTo>
                    <a:pt x="81435" y="154254"/>
                  </a:lnTo>
                  <a:lnTo>
                    <a:pt x="82617" y="152095"/>
                  </a:lnTo>
                  <a:close/>
                </a:path>
                <a:path w="147320" h="207644">
                  <a:moveTo>
                    <a:pt x="82667" y="152058"/>
                  </a:moveTo>
                  <a:close/>
                </a:path>
                <a:path w="147320" h="207644">
                  <a:moveTo>
                    <a:pt x="80486" y="13029"/>
                  </a:moveTo>
                  <a:lnTo>
                    <a:pt x="30247" y="13029"/>
                  </a:lnTo>
                  <a:lnTo>
                    <a:pt x="22369" y="18800"/>
                  </a:lnTo>
                  <a:lnTo>
                    <a:pt x="102246" y="18800"/>
                  </a:lnTo>
                  <a:lnTo>
                    <a:pt x="101968" y="16939"/>
                  </a:lnTo>
                  <a:lnTo>
                    <a:pt x="80161" y="16939"/>
                  </a:lnTo>
                  <a:lnTo>
                    <a:pt x="80486" y="13029"/>
                  </a:lnTo>
                  <a:close/>
                </a:path>
                <a:path w="147320" h="207644">
                  <a:moveTo>
                    <a:pt x="30448" y="5711"/>
                  </a:moveTo>
                  <a:lnTo>
                    <a:pt x="23119" y="17047"/>
                  </a:lnTo>
                  <a:lnTo>
                    <a:pt x="30247" y="13029"/>
                  </a:lnTo>
                  <a:lnTo>
                    <a:pt x="80486" y="13029"/>
                  </a:lnTo>
                  <a:lnTo>
                    <a:pt x="80738" y="9998"/>
                  </a:lnTo>
                  <a:lnTo>
                    <a:pt x="80110" y="9628"/>
                  </a:lnTo>
                  <a:lnTo>
                    <a:pt x="75430" y="9628"/>
                  </a:lnTo>
                  <a:lnTo>
                    <a:pt x="74718" y="9167"/>
                  </a:lnTo>
                  <a:lnTo>
                    <a:pt x="32249" y="9167"/>
                  </a:lnTo>
                  <a:lnTo>
                    <a:pt x="30448" y="5711"/>
                  </a:lnTo>
                  <a:close/>
                </a:path>
                <a:path w="147320" h="207644">
                  <a:moveTo>
                    <a:pt x="98805" y="7615"/>
                  </a:moveTo>
                  <a:lnTo>
                    <a:pt x="88186" y="10755"/>
                  </a:lnTo>
                  <a:lnTo>
                    <a:pt x="84673" y="13096"/>
                  </a:lnTo>
                  <a:lnTo>
                    <a:pt x="83565" y="15028"/>
                  </a:lnTo>
                  <a:lnTo>
                    <a:pt x="80161" y="16939"/>
                  </a:lnTo>
                  <a:lnTo>
                    <a:pt x="101968" y="16939"/>
                  </a:lnTo>
                  <a:lnTo>
                    <a:pt x="101828" y="15997"/>
                  </a:lnTo>
                  <a:lnTo>
                    <a:pt x="98805" y="7615"/>
                  </a:lnTo>
                  <a:close/>
                </a:path>
                <a:path w="147320" h="207644">
                  <a:moveTo>
                    <a:pt x="81024" y="6561"/>
                  </a:moveTo>
                  <a:lnTo>
                    <a:pt x="80738" y="9998"/>
                  </a:lnTo>
                  <a:lnTo>
                    <a:pt x="83966" y="11902"/>
                  </a:lnTo>
                  <a:lnTo>
                    <a:pt x="81024" y="6561"/>
                  </a:lnTo>
                  <a:close/>
                </a:path>
                <a:path w="147320" h="207644">
                  <a:moveTo>
                    <a:pt x="74209" y="6147"/>
                  </a:moveTo>
                  <a:lnTo>
                    <a:pt x="75430" y="9628"/>
                  </a:lnTo>
                  <a:lnTo>
                    <a:pt x="80110" y="9628"/>
                  </a:lnTo>
                  <a:lnTo>
                    <a:pt x="74209" y="6147"/>
                  </a:lnTo>
                  <a:close/>
                </a:path>
                <a:path w="147320" h="207644">
                  <a:moveTo>
                    <a:pt x="55073" y="0"/>
                  </a:moveTo>
                  <a:lnTo>
                    <a:pt x="42876" y="162"/>
                  </a:lnTo>
                  <a:lnTo>
                    <a:pt x="42847" y="3969"/>
                  </a:lnTo>
                  <a:lnTo>
                    <a:pt x="32249" y="9167"/>
                  </a:lnTo>
                  <a:lnTo>
                    <a:pt x="74718" y="9167"/>
                  </a:lnTo>
                  <a:lnTo>
                    <a:pt x="68036" y="4840"/>
                  </a:lnTo>
                  <a:lnTo>
                    <a:pt x="63186" y="1434"/>
                  </a:lnTo>
                  <a:lnTo>
                    <a:pt x="60354" y="122"/>
                  </a:lnTo>
                  <a:lnTo>
                    <a:pt x="55073" y="0"/>
                  </a:lnTo>
                  <a:close/>
                </a:path>
                <a:path w="147320" h="207644">
                  <a:moveTo>
                    <a:pt x="11184" y="7615"/>
                  </a:moveTo>
                  <a:lnTo>
                    <a:pt x="7566" y="8576"/>
                  </a:lnTo>
                  <a:lnTo>
                    <a:pt x="12934" y="8576"/>
                  </a:lnTo>
                  <a:lnTo>
                    <a:pt x="12136" y="8151"/>
                  </a:lnTo>
                  <a:lnTo>
                    <a:pt x="11567" y="7881"/>
                  </a:lnTo>
                  <a:lnTo>
                    <a:pt x="11184" y="7615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46267" y="1735142"/>
              <a:ext cx="106680" cy="201930"/>
            </a:xfrm>
            <a:custGeom>
              <a:avLst/>
              <a:gdLst/>
              <a:ahLst/>
              <a:cxnLst/>
              <a:rect l="l" t="t" r="r" b="b"/>
              <a:pathLst>
                <a:path w="106679" h="201930">
                  <a:moveTo>
                    <a:pt x="79443" y="190000"/>
                  </a:moveTo>
                  <a:lnTo>
                    <a:pt x="34106" y="190000"/>
                  </a:lnTo>
                  <a:lnTo>
                    <a:pt x="39412" y="195375"/>
                  </a:lnTo>
                  <a:lnTo>
                    <a:pt x="42922" y="201336"/>
                  </a:lnTo>
                  <a:lnTo>
                    <a:pt x="63427" y="201336"/>
                  </a:lnTo>
                  <a:lnTo>
                    <a:pt x="67488" y="195158"/>
                  </a:lnTo>
                  <a:lnTo>
                    <a:pt x="71697" y="193594"/>
                  </a:lnTo>
                  <a:lnTo>
                    <a:pt x="75842" y="193011"/>
                  </a:lnTo>
                  <a:lnTo>
                    <a:pt x="79443" y="190000"/>
                  </a:lnTo>
                  <a:close/>
                </a:path>
                <a:path w="106679" h="201930">
                  <a:moveTo>
                    <a:pt x="5637" y="39150"/>
                  </a:moveTo>
                  <a:lnTo>
                    <a:pt x="1807" y="83786"/>
                  </a:lnTo>
                  <a:lnTo>
                    <a:pt x="205" y="109436"/>
                  </a:lnTo>
                  <a:lnTo>
                    <a:pt x="0" y="130429"/>
                  </a:lnTo>
                  <a:lnTo>
                    <a:pt x="1143" y="151479"/>
                  </a:lnTo>
                  <a:lnTo>
                    <a:pt x="3585" y="177297"/>
                  </a:lnTo>
                  <a:lnTo>
                    <a:pt x="4103" y="182340"/>
                  </a:lnTo>
                  <a:lnTo>
                    <a:pt x="3369" y="182499"/>
                  </a:lnTo>
                  <a:lnTo>
                    <a:pt x="5400" y="189598"/>
                  </a:lnTo>
                  <a:lnTo>
                    <a:pt x="3405" y="197243"/>
                  </a:lnTo>
                  <a:lnTo>
                    <a:pt x="20555" y="188748"/>
                  </a:lnTo>
                  <a:lnTo>
                    <a:pt x="22344" y="187204"/>
                  </a:lnTo>
                  <a:lnTo>
                    <a:pt x="24281" y="184557"/>
                  </a:lnTo>
                  <a:lnTo>
                    <a:pt x="81392" y="184557"/>
                  </a:lnTo>
                  <a:lnTo>
                    <a:pt x="83937" y="182693"/>
                  </a:lnTo>
                  <a:lnTo>
                    <a:pt x="101698" y="182693"/>
                  </a:lnTo>
                  <a:lnTo>
                    <a:pt x="104680" y="172579"/>
                  </a:lnTo>
                  <a:lnTo>
                    <a:pt x="106430" y="126885"/>
                  </a:lnTo>
                  <a:lnTo>
                    <a:pt x="104860" y="75610"/>
                  </a:lnTo>
                  <a:lnTo>
                    <a:pt x="101773" y="48470"/>
                  </a:lnTo>
                  <a:lnTo>
                    <a:pt x="26143" y="48470"/>
                  </a:lnTo>
                  <a:lnTo>
                    <a:pt x="22446" y="47010"/>
                  </a:lnTo>
                  <a:lnTo>
                    <a:pt x="22667" y="47000"/>
                  </a:lnTo>
                  <a:lnTo>
                    <a:pt x="23627" y="46859"/>
                  </a:lnTo>
                  <a:lnTo>
                    <a:pt x="22150" y="45011"/>
                  </a:lnTo>
                  <a:lnTo>
                    <a:pt x="17725" y="41206"/>
                  </a:lnTo>
                  <a:lnTo>
                    <a:pt x="14014" y="39844"/>
                  </a:lnTo>
                  <a:lnTo>
                    <a:pt x="5637" y="39150"/>
                  </a:lnTo>
                  <a:close/>
                </a:path>
                <a:path w="106679" h="201930">
                  <a:moveTo>
                    <a:pt x="81392" y="184557"/>
                  </a:moveTo>
                  <a:lnTo>
                    <a:pt x="24281" y="184557"/>
                  </a:lnTo>
                  <a:lnTo>
                    <a:pt x="31939" y="187650"/>
                  </a:lnTo>
                  <a:lnTo>
                    <a:pt x="24911" y="190519"/>
                  </a:lnTo>
                  <a:lnTo>
                    <a:pt x="36953" y="193842"/>
                  </a:lnTo>
                  <a:lnTo>
                    <a:pt x="34106" y="190000"/>
                  </a:lnTo>
                  <a:lnTo>
                    <a:pt x="79443" y="190000"/>
                  </a:lnTo>
                  <a:lnTo>
                    <a:pt x="79710" y="189777"/>
                  </a:lnTo>
                  <a:lnTo>
                    <a:pt x="80551" y="188452"/>
                  </a:lnTo>
                  <a:lnTo>
                    <a:pt x="76074" y="188452"/>
                  </a:lnTo>
                  <a:lnTo>
                    <a:pt x="81392" y="184557"/>
                  </a:lnTo>
                  <a:close/>
                </a:path>
                <a:path w="106679" h="201930">
                  <a:moveTo>
                    <a:pt x="101698" y="182693"/>
                  </a:moveTo>
                  <a:lnTo>
                    <a:pt x="83937" y="182693"/>
                  </a:lnTo>
                  <a:lnTo>
                    <a:pt x="84414" y="188452"/>
                  </a:lnTo>
                  <a:lnTo>
                    <a:pt x="86064" y="192200"/>
                  </a:lnTo>
                  <a:lnTo>
                    <a:pt x="98866" y="192300"/>
                  </a:lnTo>
                  <a:lnTo>
                    <a:pt x="101698" y="182693"/>
                  </a:lnTo>
                  <a:close/>
                </a:path>
                <a:path w="106679" h="201930">
                  <a:moveTo>
                    <a:pt x="83148" y="184363"/>
                  </a:moveTo>
                  <a:lnTo>
                    <a:pt x="76074" y="188452"/>
                  </a:lnTo>
                  <a:lnTo>
                    <a:pt x="80551" y="188452"/>
                  </a:lnTo>
                  <a:lnTo>
                    <a:pt x="83148" y="184363"/>
                  </a:lnTo>
                  <a:close/>
                </a:path>
                <a:path w="106679" h="201930">
                  <a:moveTo>
                    <a:pt x="27882" y="44848"/>
                  </a:moveTo>
                  <a:lnTo>
                    <a:pt x="26143" y="48470"/>
                  </a:lnTo>
                  <a:lnTo>
                    <a:pt x="83937" y="48470"/>
                  </a:lnTo>
                  <a:lnTo>
                    <a:pt x="83138" y="46475"/>
                  </a:lnTo>
                  <a:lnTo>
                    <a:pt x="27846" y="46475"/>
                  </a:lnTo>
                  <a:lnTo>
                    <a:pt x="27882" y="44848"/>
                  </a:lnTo>
                  <a:close/>
                </a:path>
                <a:path w="106679" h="201930">
                  <a:moveTo>
                    <a:pt x="100713" y="39150"/>
                  </a:moveTo>
                  <a:lnTo>
                    <a:pt x="89254" y="40104"/>
                  </a:lnTo>
                  <a:lnTo>
                    <a:pt x="85561" y="42383"/>
                  </a:lnTo>
                  <a:lnTo>
                    <a:pt x="83937" y="48470"/>
                  </a:lnTo>
                  <a:lnTo>
                    <a:pt x="101773" y="48470"/>
                  </a:lnTo>
                  <a:lnTo>
                    <a:pt x="100713" y="39150"/>
                  </a:lnTo>
                  <a:close/>
                </a:path>
                <a:path w="106679" h="201930">
                  <a:moveTo>
                    <a:pt x="81956" y="43520"/>
                  </a:moveTo>
                  <a:lnTo>
                    <a:pt x="28519" y="43520"/>
                  </a:lnTo>
                  <a:lnTo>
                    <a:pt x="27846" y="46475"/>
                  </a:lnTo>
                  <a:lnTo>
                    <a:pt x="83138" y="46475"/>
                  </a:lnTo>
                  <a:lnTo>
                    <a:pt x="81956" y="43520"/>
                  </a:lnTo>
                  <a:close/>
                </a:path>
                <a:path w="106679" h="201930">
                  <a:moveTo>
                    <a:pt x="80207" y="39150"/>
                  </a:moveTo>
                  <a:lnTo>
                    <a:pt x="28007" y="39150"/>
                  </a:lnTo>
                  <a:lnTo>
                    <a:pt x="27882" y="44848"/>
                  </a:lnTo>
                  <a:lnTo>
                    <a:pt x="28519" y="43520"/>
                  </a:lnTo>
                  <a:lnTo>
                    <a:pt x="81956" y="43520"/>
                  </a:lnTo>
                  <a:lnTo>
                    <a:pt x="80207" y="39150"/>
                  </a:lnTo>
                  <a:close/>
                </a:path>
                <a:path w="106679" h="201930">
                  <a:moveTo>
                    <a:pt x="39192" y="31167"/>
                  </a:moveTo>
                  <a:lnTo>
                    <a:pt x="39192" y="39150"/>
                  </a:lnTo>
                  <a:lnTo>
                    <a:pt x="69022" y="39150"/>
                  </a:lnTo>
                  <a:lnTo>
                    <a:pt x="68854" y="31683"/>
                  </a:lnTo>
                  <a:lnTo>
                    <a:pt x="42922" y="31683"/>
                  </a:lnTo>
                  <a:lnTo>
                    <a:pt x="39192" y="31167"/>
                  </a:lnTo>
                  <a:close/>
                </a:path>
                <a:path w="106679" h="201930">
                  <a:moveTo>
                    <a:pt x="68824" y="30333"/>
                  </a:moveTo>
                  <a:lnTo>
                    <a:pt x="68845" y="31273"/>
                  </a:lnTo>
                  <a:lnTo>
                    <a:pt x="70919" y="31827"/>
                  </a:lnTo>
                  <a:lnTo>
                    <a:pt x="68824" y="30333"/>
                  </a:lnTo>
                  <a:close/>
                </a:path>
                <a:path w="106679" h="201930">
                  <a:moveTo>
                    <a:pt x="45167" y="30902"/>
                  </a:moveTo>
                  <a:lnTo>
                    <a:pt x="42922" y="31683"/>
                  </a:lnTo>
                  <a:lnTo>
                    <a:pt x="68854" y="31683"/>
                  </a:lnTo>
                  <a:lnTo>
                    <a:pt x="46645" y="31633"/>
                  </a:lnTo>
                  <a:lnTo>
                    <a:pt x="45167" y="30902"/>
                  </a:lnTo>
                  <a:close/>
                </a:path>
                <a:path w="106679" h="201930">
                  <a:moveTo>
                    <a:pt x="69022" y="0"/>
                  </a:moveTo>
                  <a:lnTo>
                    <a:pt x="23047" y="0"/>
                  </a:lnTo>
                  <a:lnTo>
                    <a:pt x="22578" y="280"/>
                  </a:lnTo>
                  <a:lnTo>
                    <a:pt x="21912" y="518"/>
                  </a:lnTo>
                  <a:lnTo>
                    <a:pt x="21196" y="817"/>
                  </a:lnTo>
                  <a:lnTo>
                    <a:pt x="20505" y="1137"/>
                  </a:lnTo>
                  <a:lnTo>
                    <a:pt x="18647" y="1897"/>
                  </a:lnTo>
                  <a:lnTo>
                    <a:pt x="13528" y="3729"/>
                  </a:lnTo>
                  <a:lnTo>
                    <a:pt x="13302" y="10311"/>
                  </a:lnTo>
                  <a:lnTo>
                    <a:pt x="14399" y="15566"/>
                  </a:lnTo>
                  <a:lnTo>
                    <a:pt x="12074" y="20102"/>
                  </a:lnTo>
                  <a:lnTo>
                    <a:pt x="45255" y="24235"/>
                  </a:lnTo>
                  <a:lnTo>
                    <a:pt x="46667" y="29825"/>
                  </a:lnTo>
                  <a:lnTo>
                    <a:pt x="46745" y="31079"/>
                  </a:lnTo>
                  <a:lnTo>
                    <a:pt x="46645" y="31633"/>
                  </a:lnTo>
                  <a:lnTo>
                    <a:pt x="68853" y="31633"/>
                  </a:lnTo>
                  <a:lnTo>
                    <a:pt x="68845" y="31273"/>
                  </a:lnTo>
                  <a:lnTo>
                    <a:pt x="63427" y="29825"/>
                  </a:lnTo>
                  <a:lnTo>
                    <a:pt x="63427" y="24235"/>
                  </a:lnTo>
                  <a:lnTo>
                    <a:pt x="69022" y="24235"/>
                  </a:lnTo>
                  <a:lnTo>
                    <a:pt x="69022" y="0"/>
                  </a:lnTo>
                  <a:close/>
                </a:path>
                <a:path w="106679" h="201930">
                  <a:moveTo>
                    <a:pt x="39192" y="25819"/>
                  </a:moveTo>
                  <a:lnTo>
                    <a:pt x="38556" y="31079"/>
                  </a:lnTo>
                  <a:lnTo>
                    <a:pt x="39192" y="31167"/>
                  </a:lnTo>
                  <a:lnTo>
                    <a:pt x="39192" y="25819"/>
                  </a:lnTo>
                  <a:close/>
                </a:path>
              </a:pathLst>
            </a:custGeom>
            <a:solidFill>
              <a:srgbClr val="323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28147" y="1588182"/>
              <a:ext cx="179070" cy="173990"/>
            </a:xfrm>
            <a:custGeom>
              <a:avLst/>
              <a:gdLst/>
              <a:ahLst/>
              <a:cxnLst/>
              <a:rect l="l" t="t" r="r" b="b"/>
              <a:pathLst>
                <a:path w="179070" h="173989">
                  <a:moveTo>
                    <a:pt x="11620" y="1841"/>
                  </a:moveTo>
                  <a:lnTo>
                    <a:pt x="8928" y="2895"/>
                  </a:lnTo>
                  <a:lnTo>
                    <a:pt x="10553" y="2552"/>
                  </a:lnTo>
                  <a:lnTo>
                    <a:pt x="11620" y="1841"/>
                  </a:lnTo>
                  <a:close/>
                </a:path>
                <a:path w="179070" h="173989">
                  <a:moveTo>
                    <a:pt x="165722" y="161061"/>
                  </a:moveTo>
                  <a:lnTo>
                    <a:pt x="142240" y="163029"/>
                  </a:lnTo>
                  <a:lnTo>
                    <a:pt x="143103" y="152641"/>
                  </a:lnTo>
                  <a:lnTo>
                    <a:pt x="141478" y="142938"/>
                  </a:lnTo>
                  <a:lnTo>
                    <a:pt x="136702" y="134924"/>
                  </a:lnTo>
                  <a:lnTo>
                    <a:pt x="128079" y="129603"/>
                  </a:lnTo>
                  <a:lnTo>
                    <a:pt x="122923" y="127876"/>
                  </a:lnTo>
                  <a:lnTo>
                    <a:pt x="119253" y="128206"/>
                  </a:lnTo>
                  <a:lnTo>
                    <a:pt x="67360" y="128295"/>
                  </a:lnTo>
                  <a:lnTo>
                    <a:pt x="51993" y="128498"/>
                  </a:lnTo>
                  <a:lnTo>
                    <a:pt x="50660" y="122682"/>
                  </a:lnTo>
                  <a:lnTo>
                    <a:pt x="47599" y="120853"/>
                  </a:lnTo>
                  <a:lnTo>
                    <a:pt x="43332" y="119748"/>
                  </a:lnTo>
                  <a:lnTo>
                    <a:pt x="38366" y="116128"/>
                  </a:lnTo>
                  <a:lnTo>
                    <a:pt x="35979" y="112102"/>
                  </a:lnTo>
                  <a:lnTo>
                    <a:pt x="35826" y="111277"/>
                  </a:lnTo>
                  <a:lnTo>
                    <a:pt x="35217" y="110553"/>
                  </a:lnTo>
                  <a:lnTo>
                    <a:pt x="32029" y="110299"/>
                  </a:lnTo>
                  <a:lnTo>
                    <a:pt x="28143" y="110642"/>
                  </a:lnTo>
                  <a:lnTo>
                    <a:pt x="25247" y="109855"/>
                  </a:lnTo>
                  <a:lnTo>
                    <a:pt x="21336" y="108013"/>
                  </a:lnTo>
                  <a:lnTo>
                    <a:pt x="18440" y="106095"/>
                  </a:lnTo>
                  <a:lnTo>
                    <a:pt x="12636" y="104940"/>
                  </a:lnTo>
                  <a:lnTo>
                    <a:pt x="0" y="105371"/>
                  </a:lnTo>
                  <a:lnTo>
                    <a:pt x="2425" y="123647"/>
                  </a:lnTo>
                  <a:lnTo>
                    <a:pt x="12458" y="123190"/>
                  </a:lnTo>
                  <a:lnTo>
                    <a:pt x="25273" y="123748"/>
                  </a:lnTo>
                  <a:lnTo>
                    <a:pt x="37884" y="125907"/>
                  </a:lnTo>
                  <a:lnTo>
                    <a:pt x="47320" y="130187"/>
                  </a:lnTo>
                  <a:lnTo>
                    <a:pt x="41008" y="136080"/>
                  </a:lnTo>
                  <a:lnTo>
                    <a:pt x="36106" y="132638"/>
                  </a:lnTo>
                  <a:lnTo>
                    <a:pt x="21005" y="129882"/>
                  </a:lnTo>
                  <a:lnTo>
                    <a:pt x="15544" y="129832"/>
                  </a:lnTo>
                  <a:lnTo>
                    <a:pt x="2476" y="130187"/>
                  </a:lnTo>
                  <a:lnTo>
                    <a:pt x="4648" y="131241"/>
                  </a:lnTo>
                  <a:lnTo>
                    <a:pt x="19837" y="131889"/>
                  </a:lnTo>
                  <a:lnTo>
                    <a:pt x="26670" y="133604"/>
                  </a:lnTo>
                  <a:lnTo>
                    <a:pt x="32219" y="137756"/>
                  </a:lnTo>
                  <a:lnTo>
                    <a:pt x="35433" y="145326"/>
                  </a:lnTo>
                  <a:lnTo>
                    <a:pt x="34175" y="158724"/>
                  </a:lnTo>
                  <a:lnTo>
                    <a:pt x="27165" y="166154"/>
                  </a:lnTo>
                  <a:lnTo>
                    <a:pt x="18491" y="169646"/>
                  </a:lnTo>
                  <a:lnTo>
                    <a:pt x="12293" y="171196"/>
                  </a:lnTo>
                  <a:lnTo>
                    <a:pt x="51993" y="173062"/>
                  </a:lnTo>
                  <a:lnTo>
                    <a:pt x="95224" y="173507"/>
                  </a:lnTo>
                  <a:lnTo>
                    <a:pt x="119240" y="172631"/>
                  </a:lnTo>
                  <a:lnTo>
                    <a:pt x="134658" y="169760"/>
                  </a:lnTo>
                  <a:lnTo>
                    <a:pt x="139153" y="167462"/>
                  </a:lnTo>
                  <a:lnTo>
                    <a:pt x="142036" y="166890"/>
                  </a:lnTo>
                  <a:lnTo>
                    <a:pt x="163855" y="167474"/>
                  </a:lnTo>
                  <a:lnTo>
                    <a:pt x="165430" y="164668"/>
                  </a:lnTo>
                  <a:lnTo>
                    <a:pt x="164884" y="165290"/>
                  </a:lnTo>
                  <a:lnTo>
                    <a:pt x="165722" y="161061"/>
                  </a:lnTo>
                  <a:close/>
                </a:path>
                <a:path w="179070" h="173989">
                  <a:moveTo>
                    <a:pt x="178523" y="10083"/>
                  </a:moveTo>
                  <a:lnTo>
                    <a:pt x="173761" y="10883"/>
                  </a:lnTo>
                  <a:lnTo>
                    <a:pt x="166471" y="10883"/>
                  </a:lnTo>
                  <a:lnTo>
                    <a:pt x="166598" y="11531"/>
                  </a:lnTo>
                  <a:lnTo>
                    <a:pt x="166001" y="10883"/>
                  </a:lnTo>
                  <a:lnTo>
                    <a:pt x="163855" y="10883"/>
                  </a:lnTo>
                  <a:lnTo>
                    <a:pt x="163550" y="9017"/>
                  </a:lnTo>
                  <a:lnTo>
                    <a:pt x="163334" y="7708"/>
                  </a:lnTo>
                  <a:lnTo>
                    <a:pt x="165036" y="9829"/>
                  </a:lnTo>
                  <a:lnTo>
                    <a:pt x="166001" y="10883"/>
                  </a:lnTo>
                  <a:lnTo>
                    <a:pt x="166471" y="10883"/>
                  </a:lnTo>
                  <a:lnTo>
                    <a:pt x="165823" y="7708"/>
                  </a:lnTo>
                  <a:lnTo>
                    <a:pt x="165722" y="7150"/>
                  </a:lnTo>
                  <a:lnTo>
                    <a:pt x="157251" y="6959"/>
                  </a:lnTo>
                  <a:lnTo>
                    <a:pt x="159880" y="5753"/>
                  </a:lnTo>
                  <a:lnTo>
                    <a:pt x="140169" y="4241"/>
                  </a:lnTo>
                  <a:lnTo>
                    <a:pt x="141871" y="8064"/>
                  </a:lnTo>
                  <a:lnTo>
                    <a:pt x="141478" y="9017"/>
                  </a:lnTo>
                  <a:lnTo>
                    <a:pt x="135039" y="4064"/>
                  </a:lnTo>
                  <a:lnTo>
                    <a:pt x="133654" y="3060"/>
                  </a:lnTo>
                  <a:lnTo>
                    <a:pt x="132194" y="1993"/>
                  </a:lnTo>
                  <a:lnTo>
                    <a:pt x="130886" y="1041"/>
                  </a:lnTo>
                  <a:lnTo>
                    <a:pt x="125387" y="0"/>
                  </a:lnTo>
                  <a:lnTo>
                    <a:pt x="114922" y="1003"/>
                  </a:lnTo>
                  <a:lnTo>
                    <a:pt x="94157" y="1993"/>
                  </a:lnTo>
                  <a:lnTo>
                    <a:pt x="66535" y="1574"/>
                  </a:lnTo>
                  <a:lnTo>
                    <a:pt x="40716" y="850"/>
                  </a:lnTo>
                  <a:lnTo>
                    <a:pt x="25412" y="939"/>
                  </a:lnTo>
                  <a:lnTo>
                    <a:pt x="13208" y="1993"/>
                  </a:lnTo>
                  <a:lnTo>
                    <a:pt x="10553" y="2552"/>
                  </a:lnTo>
                  <a:lnTo>
                    <a:pt x="9118" y="3505"/>
                  </a:lnTo>
                  <a:lnTo>
                    <a:pt x="13576" y="3378"/>
                  </a:lnTo>
                  <a:lnTo>
                    <a:pt x="17221" y="3060"/>
                  </a:lnTo>
                  <a:lnTo>
                    <a:pt x="21666" y="4216"/>
                  </a:lnTo>
                  <a:lnTo>
                    <a:pt x="29324" y="9194"/>
                  </a:lnTo>
                  <a:lnTo>
                    <a:pt x="33502" y="13766"/>
                  </a:lnTo>
                  <a:lnTo>
                    <a:pt x="36588" y="19278"/>
                  </a:lnTo>
                  <a:lnTo>
                    <a:pt x="35369" y="27444"/>
                  </a:lnTo>
                  <a:lnTo>
                    <a:pt x="29921" y="37985"/>
                  </a:lnTo>
                  <a:lnTo>
                    <a:pt x="20472" y="41516"/>
                  </a:lnTo>
                  <a:lnTo>
                    <a:pt x="10541" y="41795"/>
                  </a:lnTo>
                  <a:lnTo>
                    <a:pt x="3632" y="42583"/>
                  </a:lnTo>
                  <a:lnTo>
                    <a:pt x="2235" y="52120"/>
                  </a:lnTo>
                  <a:lnTo>
                    <a:pt x="13563" y="52959"/>
                  </a:lnTo>
                  <a:lnTo>
                    <a:pt x="27622" y="52298"/>
                  </a:lnTo>
                  <a:lnTo>
                    <a:pt x="41351" y="49911"/>
                  </a:lnTo>
                  <a:lnTo>
                    <a:pt x="51676" y="45580"/>
                  </a:lnTo>
                  <a:lnTo>
                    <a:pt x="53479" y="44310"/>
                  </a:lnTo>
                  <a:lnTo>
                    <a:pt x="50457" y="43853"/>
                  </a:lnTo>
                  <a:lnTo>
                    <a:pt x="55727" y="43319"/>
                  </a:lnTo>
                  <a:lnTo>
                    <a:pt x="76238" y="43395"/>
                  </a:lnTo>
                  <a:lnTo>
                    <a:pt x="99136" y="43383"/>
                  </a:lnTo>
                  <a:lnTo>
                    <a:pt x="126822" y="43751"/>
                  </a:lnTo>
                  <a:lnTo>
                    <a:pt x="140119" y="43345"/>
                  </a:lnTo>
                  <a:lnTo>
                    <a:pt x="137960" y="38481"/>
                  </a:lnTo>
                  <a:lnTo>
                    <a:pt x="143243" y="27559"/>
                  </a:lnTo>
                  <a:lnTo>
                    <a:pt x="142773" y="26924"/>
                  </a:lnTo>
                  <a:lnTo>
                    <a:pt x="143865" y="17602"/>
                  </a:lnTo>
                  <a:lnTo>
                    <a:pt x="143865" y="17157"/>
                  </a:lnTo>
                  <a:lnTo>
                    <a:pt x="144284" y="14541"/>
                  </a:lnTo>
                  <a:lnTo>
                    <a:pt x="175031" y="12446"/>
                  </a:lnTo>
                  <a:lnTo>
                    <a:pt x="176377" y="11531"/>
                  </a:lnTo>
                  <a:lnTo>
                    <a:pt x="178523" y="10083"/>
                  </a:lnTo>
                  <a:close/>
                </a:path>
              </a:pathLst>
            </a:custGeom>
            <a:solidFill>
              <a:srgbClr val="72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87287" y="1667401"/>
              <a:ext cx="74930" cy="71755"/>
            </a:xfrm>
            <a:custGeom>
              <a:avLst/>
              <a:gdLst/>
              <a:ahLst/>
              <a:cxnLst/>
              <a:rect l="l" t="t" r="r" b="b"/>
              <a:pathLst>
                <a:path w="74929" h="71755">
                  <a:moveTo>
                    <a:pt x="6047" y="4042"/>
                  </a:moveTo>
                  <a:lnTo>
                    <a:pt x="3218" y="11479"/>
                  </a:lnTo>
                  <a:lnTo>
                    <a:pt x="16984" y="26729"/>
                  </a:lnTo>
                  <a:lnTo>
                    <a:pt x="9032" y="30938"/>
                  </a:lnTo>
                  <a:lnTo>
                    <a:pt x="2364" y="33677"/>
                  </a:lnTo>
                  <a:lnTo>
                    <a:pt x="0" y="42188"/>
                  </a:lnTo>
                  <a:lnTo>
                    <a:pt x="479" y="57996"/>
                  </a:lnTo>
                  <a:lnTo>
                    <a:pt x="9303" y="68236"/>
                  </a:lnTo>
                  <a:lnTo>
                    <a:pt x="22449" y="71458"/>
                  </a:lnTo>
                  <a:lnTo>
                    <a:pt x="35895" y="66210"/>
                  </a:lnTo>
                  <a:lnTo>
                    <a:pt x="40881" y="60111"/>
                  </a:lnTo>
                  <a:lnTo>
                    <a:pt x="42381" y="53801"/>
                  </a:lnTo>
                  <a:lnTo>
                    <a:pt x="42604" y="47056"/>
                  </a:lnTo>
                  <a:lnTo>
                    <a:pt x="43587" y="40761"/>
                  </a:lnTo>
                  <a:lnTo>
                    <a:pt x="37821" y="39105"/>
                  </a:lnTo>
                  <a:lnTo>
                    <a:pt x="65207" y="39105"/>
                  </a:lnTo>
                  <a:lnTo>
                    <a:pt x="68028" y="38008"/>
                  </a:lnTo>
                  <a:lnTo>
                    <a:pt x="73053" y="31790"/>
                  </a:lnTo>
                  <a:lnTo>
                    <a:pt x="59555" y="31790"/>
                  </a:lnTo>
                  <a:lnTo>
                    <a:pt x="59052" y="29433"/>
                  </a:lnTo>
                  <a:lnTo>
                    <a:pt x="34019" y="29433"/>
                  </a:lnTo>
                  <a:lnTo>
                    <a:pt x="33883" y="27471"/>
                  </a:lnTo>
                  <a:lnTo>
                    <a:pt x="33681" y="27471"/>
                  </a:lnTo>
                  <a:lnTo>
                    <a:pt x="26462" y="20044"/>
                  </a:lnTo>
                  <a:lnTo>
                    <a:pt x="26341" y="19338"/>
                  </a:lnTo>
                  <a:lnTo>
                    <a:pt x="23016" y="15400"/>
                  </a:lnTo>
                  <a:lnTo>
                    <a:pt x="22848" y="15400"/>
                  </a:lnTo>
                  <a:lnTo>
                    <a:pt x="20182" y="12354"/>
                  </a:lnTo>
                  <a:lnTo>
                    <a:pt x="18543" y="10482"/>
                  </a:lnTo>
                  <a:lnTo>
                    <a:pt x="18714" y="10482"/>
                  </a:lnTo>
                  <a:lnTo>
                    <a:pt x="16639" y="7754"/>
                  </a:lnTo>
                  <a:lnTo>
                    <a:pt x="4834" y="7754"/>
                  </a:lnTo>
                  <a:lnTo>
                    <a:pt x="6047" y="4042"/>
                  </a:lnTo>
                  <a:close/>
                </a:path>
                <a:path w="74929" h="71755">
                  <a:moveTo>
                    <a:pt x="43686" y="40126"/>
                  </a:moveTo>
                  <a:lnTo>
                    <a:pt x="43587" y="40761"/>
                  </a:lnTo>
                  <a:lnTo>
                    <a:pt x="47036" y="41752"/>
                  </a:lnTo>
                  <a:lnTo>
                    <a:pt x="57627" y="42055"/>
                  </a:lnTo>
                  <a:lnTo>
                    <a:pt x="62404" y="40196"/>
                  </a:lnTo>
                  <a:lnTo>
                    <a:pt x="44089" y="40196"/>
                  </a:lnTo>
                  <a:lnTo>
                    <a:pt x="43686" y="40126"/>
                  </a:lnTo>
                  <a:close/>
                </a:path>
                <a:path w="74929" h="71755">
                  <a:moveTo>
                    <a:pt x="63817" y="39646"/>
                  </a:moveTo>
                  <a:lnTo>
                    <a:pt x="43761" y="39646"/>
                  </a:lnTo>
                  <a:lnTo>
                    <a:pt x="44089" y="40196"/>
                  </a:lnTo>
                  <a:lnTo>
                    <a:pt x="62404" y="40196"/>
                  </a:lnTo>
                  <a:lnTo>
                    <a:pt x="63817" y="39646"/>
                  </a:lnTo>
                  <a:close/>
                </a:path>
                <a:path w="74929" h="71755">
                  <a:moveTo>
                    <a:pt x="65207" y="39105"/>
                  </a:moveTo>
                  <a:lnTo>
                    <a:pt x="37821" y="39105"/>
                  </a:lnTo>
                  <a:lnTo>
                    <a:pt x="43686" y="40126"/>
                  </a:lnTo>
                  <a:lnTo>
                    <a:pt x="43761" y="39646"/>
                  </a:lnTo>
                  <a:lnTo>
                    <a:pt x="63817" y="39646"/>
                  </a:lnTo>
                  <a:lnTo>
                    <a:pt x="65207" y="39105"/>
                  </a:lnTo>
                  <a:close/>
                </a:path>
                <a:path w="74929" h="71755">
                  <a:moveTo>
                    <a:pt x="72522" y="19392"/>
                  </a:moveTo>
                  <a:lnTo>
                    <a:pt x="68059" y="22185"/>
                  </a:lnTo>
                  <a:lnTo>
                    <a:pt x="66598" y="25397"/>
                  </a:lnTo>
                  <a:lnTo>
                    <a:pt x="64858" y="28706"/>
                  </a:lnTo>
                  <a:lnTo>
                    <a:pt x="59555" y="31790"/>
                  </a:lnTo>
                  <a:lnTo>
                    <a:pt x="73053" y="31790"/>
                  </a:lnTo>
                  <a:lnTo>
                    <a:pt x="74304" y="30243"/>
                  </a:lnTo>
                  <a:lnTo>
                    <a:pt x="72522" y="19392"/>
                  </a:lnTo>
                  <a:close/>
                </a:path>
                <a:path w="74929" h="71755">
                  <a:moveTo>
                    <a:pt x="60458" y="0"/>
                  </a:moveTo>
                  <a:lnTo>
                    <a:pt x="46261" y="1753"/>
                  </a:lnTo>
                  <a:lnTo>
                    <a:pt x="38374" y="7048"/>
                  </a:lnTo>
                  <a:lnTo>
                    <a:pt x="34920" y="16177"/>
                  </a:lnTo>
                  <a:lnTo>
                    <a:pt x="34019" y="29433"/>
                  </a:lnTo>
                  <a:lnTo>
                    <a:pt x="59052" y="29433"/>
                  </a:lnTo>
                  <a:lnTo>
                    <a:pt x="58192" y="25397"/>
                  </a:lnTo>
                  <a:lnTo>
                    <a:pt x="58187" y="24141"/>
                  </a:lnTo>
                  <a:lnTo>
                    <a:pt x="58756" y="16714"/>
                  </a:lnTo>
                  <a:lnTo>
                    <a:pt x="60020" y="7972"/>
                  </a:lnTo>
                  <a:lnTo>
                    <a:pt x="60458" y="0"/>
                  </a:lnTo>
                  <a:close/>
                </a:path>
                <a:path w="74929" h="71755">
                  <a:moveTo>
                    <a:pt x="33652" y="24141"/>
                  </a:moveTo>
                  <a:lnTo>
                    <a:pt x="33681" y="27471"/>
                  </a:lnTo>
                  <a:lnTo>
                    <a:pt x="33883" y="27471"/>
                  </a:lnTo>
                  <a:lnTo>
                    <a:pt x="33652" y="24141"/>
                  </a:lnTo>
                  <a:close/>
                </a:path>
                <a:path w="74929" h="71755">
                  <a:moveTo>
                    <a:pt x="21369" y="13449"/>
                  </a:moveTo>
                  <a:lnTo>
                    <a:pt x="22848" y="15400"/>
                  </a:lnTo>
                  <a:lnTo>
                    <a:pt x="23016" y="15400"/>
                  </a:lnTo>
                  <a:lnTo>
                    <a:pt x="21369" y="13449"/>
                  </a:lnTo>
                  <a:close/>
                </a:path>
                <a:path w="74929" h="71755">
                  <a:moveTo>
                    <a:pt x="19848" y="11973"/>
                  </a:moveTo>
                  <a:lnTo>
                    <a:pt x="20138" y="12354"/>
                  </a:lnTo>
                  <a:lnTo>
                    <a:pt x="19848" y="11973"/>
                  </a:lnTo>
                  <a:close/>
                </a:path>
                <a:path w="74929" h="71755">
                  <a:moveTo>
                    <a:pt x="18714" y="10482"/>
                  </a:moveTo>
                  <a:lnTo>
                    <a:pt x="18543" y="10482"/>
                  </a:lnTo>
                  <a:lnTo>
                    <a:pt x="19848" y="11973"/>
                  </a:lnTo>
                  <a:lnTo>
                    <a:pt x="18714" y="10482"/>
                  </a:lnTo>
                  <a:close/>
                </a:path>
                <a:path w="74929" h="71755">
                  <a:moveTo>
                    <a:pt x="9022" y="2649"/>
                  </a:moveTo>
                  <a:lnTo>
                    <a:pt x="4834" y="7754"/>
                  </a:lnTo>
                  <a:lnTo>
                    <a:pt x="16639" y="7754"/>
                  </a:lnTo>
                  <a:lnTo>
                    <a:pt x="14079" y="4387"/>
                  </a:lnTo>
                  <a:lnTo>
                    <a:pt x="15486" y="4387"/>
                  </a:lnTo>
                  <a:lnTo>
                    <a:pt x="9022" y="2649"/>
                  </a:lnTo>
                  <a:close/>
                </a:path>
                <a:path w="74929" h="71755">
                  <a:moveTo>
                    <a:pt x="15486" y="4387"/>
                  </a:moveTo>
                  <a:lnTo>
                    <a:pt x="14079" y="4387"/>
                  </a:lnTo>
                  <a:lnTo>
                    <a:pt x="16516" y="4664"/>
                  </a:lnTo>
                  <a:lnTo>
                    <a:pt x="15486" y="4387"/>
                  </a:lnTo>
                  <a:close/>
                </a:path>
              </a:pathLst>
            </a:custGeom>
            <a:solidFill>
              <a:srgbClr val="4D5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38347" y="1450463"/>
              <a:ext cx="594360" cy="455930"/>
            </a:xfrm>
            <a:custGeom>
              <a:avLst/>
              <a:gdLst/>
              <a:ahLst/>
              <a:cxnLst/>
              <a:rect l="l" t="t" r="r" b="b"/>
              <a:pathLst>
                <a:path w="594359" h="455930">
                  <a:moveTo>
                    <a:pt x="32842" y="196367"/>
                  </a:moveTo>
                  <a:lnTo>
                    <a:pt x="32054" y="196824"/>
                  </a:lnTo>
                  <a:lnTo>
                    <a:pt x="32131" y="197713"/>
                  </a:lnTo>
                  <a:lnTo>
                    <a:pt x="32562" y="197548"/>
                  </a:lnTo>
                  <a:lnTo>
                    <a:pt x="32842" y="196367"/>
                  </a:lnTo>
                  <a:close/>
                </a:path>
                <a:path w="594359" h="455930">
                  <a:moveTo>
                    <a:pt x="40411" y="198996"/>
                  </a:moveTo>
                  <a:lnTo>
                    <a:pt x="40208" y="199593"/>
                  </a:lnTo>
                  <a:lnTo>
                    <a:pt x="40411" y="198996"/>
                  </a:lnTo>
                  <a:close/>
                </a:path>
                <a:path w="594359" h="455930">
                  <a:moveTo>
                    <a:pt x="42595" y="192328"/>
                  </a:moveTo>
                  <a:lnTo>
                    <a:pt x="35344" y="196481"/>
                  </a:lnTo>
                  <a:lnTo>
                    <a:pt x="32562" y="197548"/>
                  </a:lnTo>
                  <a:lnTo>
                    <a:pt x="32245" y="198932"/>
                  </a:lnTo>
                  <a:lnTo>
                    <a:pt x="40398" y="198996"/>
                  </a:lnTo>
                  <a:lnTo>
                    <a:pt x="42595" y="192328"/>
                  </a:lnTo>
                  <a:close/>
                </a:path>
                <a:path w="594359" h="455930">
                  <a:moveTo>
                    <a:pt x="111569" y="178473"/>
                  </a:moveTo>
                  <a:lnTo>
                    <a:pt x="90436" y="173431"/>
                  </a:lnTo>
                  <a:lnTo>
                    <a:pt x="58534" y="171157"/>
                  </a:lnTo>
                  <a:lnTo>
                    <a:pt x="25285" y="170611"/>
                  </a:lnTo>
                  <a:lnTo>
                    <a:pt x="165" y="170713"/>
                  </a:lnTo>
                  <a:lnTo>
                    <a:pt x="0" y="183984"/>
                  </a:lnTo>
                  <a:lnTo>
                    <a:pt x="15163" y="184010"/>
                  </a:lnTo>
                  <a:lnTo>
                    <a:pt x="19519" y="184569"/>
                  </a:lnTo>
                  <a:lnTo>
                    <a:pt x="19392" y="185788"/>
                  </a:lnTo>
                  <a:lnTo>
                    <a:pt x="21132" y="187794"/>
                  </a:lnTo>
                  <a:lnTo>
                    <a:pt x="26924" y="189280"/>
                  </a:lnTo>
                  <a:lnTo>
                    <a:pt x="32575" y="189103"/>
                  </a:lnTo>
                  <a:lnTo>
                    <a:pt x="37985" y="189179"/>
                  </a:lnTo>
                  <a:lnTo>
                    <a:pt x="43053" y="191477"/>
                  </a:lnTo>
                  <a:lnTo>
                    <a:pt x="40411" y="198996"/>
                  </a:lnTo>
                  <a:lnTo>
                    <a:pt x="108813" y="199529"/>
                  </a:lnTo>
                  <a:lnTo>
                    <a:pt x="110172" y="189103"/>
                  </a:lnTo>
                  <a:lnTo>
                    <a:pt x="111569" y="178473"/>
                  </a:lnTo>
                  <a:close/>
                </a:path>
                <a:path w="594359" h="455930">
                  <a:moveTo>
                    <a:pt x="416102" y="66395"/>
                  </a:moveTo>
                  <a:lnTo>
                    <a:pt x="415937" y="35953"/>
                  </a:lnTo>
                  <a:lnTo>
                    <a:pt x="415594" y="14160"/>
                  </a:lnTo>
                  <a:lnTo>
                    <a:pt x="414553" y="4864"/>
                  </a:lnTo>
                  <a:lnTo>
                    <a:pt x="411746" y="2260"/>
                  </a:lnTo>
                  <a:lnTo>
                    <a:pt x="406996" y="3797"/>
                  </a:lnTo>
                  <a:lnTo>
                    <a:pt x="400126" y="6908"/>
                  </a:lnTo>
                  <a:lnTo>
                    <a:pt x="403898" y="19469"/>
                  </a:lnTo>
                  <a:lnTo>
                    <a:pt x="399542" y="19558"/>
                  </a:lnTo>
                  <a:lnTo>
                    <a:pt x="397929" y="28841"/>
                  </a:lnTo>
                  <a:lnTo>
                    <a:pt x="397687" y="83159"/>
                  </a:lnTo>
                  <a:lnTo>
                    <a:pt x="399161" y="89014"/>
                  </a:lnTo>
                  <a:lnTo>
                    <a:pt x="400748" y="92697"/>
                  </a:lnTo>
                  <a:lnTo>
                    <a:pt x="401459" y="97332"/>
                  </a:lnTo>
                  <a:lnTo>
                    <a:pt x="400278" y="106083"/>
                  </a:lnTo>
                  <a:lnTo>
                    <a:pt x="408355" y="109435"/>
                  </a:lnTo>
                  <a:lnTo>
                    <a:pt x="404571" y="110947"/>
                  </a:lnTo>
                  <a:lnTo>
                    <a:pt x="413181" y="111442"/>
                  </a:lnTo>
                  <a:lnTo>
                    <a:pt x="415404" y="95046"/>
                  </a:lnTo>
                  <a:lnTo>
                    <a:pt x="416102" y="66395"/>
                  </a:lnTo>
                  <a:close/>
                </a:path>
                <a:path w="594359" h="455930">
                  <a:moveTo>
                    <a:pt x="461454" y="64173"/>
                  </a:moveTo>
                  <a:lnTo>
                    <a:pt x="460717" y="36512"/>
                  </a:lnTo>
                  <a:lnTo>
                    <a:pt x="460121" y="30137"/>
                  </a:lnTo>
                  <a:lnTo>
                    <a:pt x="458685" y="20345"/>
                  </a:lnTo>
                  <a:lnTo>
                    <a:pt x="458635" y="27152"/>
                  </a:lnTo>
                  <a:lnTo>
                    <a:pt x="456323" y="16256"/>
                  </a:lnTo>
                  <a:lnTo>
                    <a:pt x="456577" y="16078"/>
                  </a:lnTo>
                  <a:lnTo>
                    <a:pt x="456145" y="6311"/>
                  </a:lnTo>
                  <a:lnTo>
                    <a:pt x="445681" y="342"/>
                  </a:lnTo>
                  <a:lnTo>
                    <a:pt x="443001" y="0"/>
                  </a:lnTo>
                  <a:lnTo>
                    <a:pt x="442861" y="14173"/>
                  </a:lnTo>
                  <a:lnTo>
                    <a:pt x="442988" y="83947"/>
                  </a:lnTo>
                  <a:lnTo>
                    <a:pt x="441909" y="100723"/>
                  </a:lnTo>
                  <a:lnTo>
                    <a:pt x="442239" y="103962"/>
                  </a:lnTo>
                  <a:lnTo>
                    <a:pt x="443318" y="108343"/>
                  </a:lnTo>
                  <a:lnTo>
                    <a:pt x="444576" y="110210"/>
                  </a:lnTo>
                  <a:lnTo>
                    <a:pt x="457034" y="106578"/>
                  </a:lnTo>
                  <a:lnTo>
                    <a:pt x="456692" y="96608"/>
                  </a:lnTo>
                  <a:lnTo>
                    <a:pt x="457542" y="92837"/>
                  </a:lnTo>
                  <a:lnTo>
                    <a:pt x="458965" y="90512"/>
                  </a:lnTo>
                  <a:lnTo>
                    <a:pt x="460324" y="84912"/>
                  </a:lnTo>
                  <a:lnTo>
                    <a:pt x="461010" y="78066"/>
                  </a:lnTo>
                  <a:lnTo>
                    <a:pt x="461391" y="71132"/>
                  </a:lnTo>
                  <a:lnTo>
                    <a:pt x="461454" y="64173"/>
                  </a:lnTo>
                  <a:close/>
                </a:path>
                <a:path w="594359" h="455930">
                  <a:moveTo>
                    <a:pt x="548716" y="392531"/>
                  </a:moveTo>
                  <a:lnTo>
                    <a:pt x="548208" y="363562"/>
                  </a:lnTo>
                  <a:lnTo>
                    <a:pt x="545960" y="347319"/>
                  </a:lnTo>
                  <a:lnTo>
                    <a:pt x="539877" y="345655"/>
                  </a:lnTo>
                  <a:lnTo>
                    <a:pt x="538835" y="347840"/>
                  </a:lnTo>
                  <a:lnTo>
                    <a:pt x="532777" y="351790"/>
                  </a:lnTo>
                  <a:lnTo>
                    <a:pt x="535787" y="364363"/>
                  </a:lnTo>
                  <a:lnTo>
                    <a:pt x="531723" y="367157"/>
                  </a:lnTo>
                  <a:lnTo>
                    <a:pt x="530669" y="370890"/>
                  </a:lnTo>
                  <a:lnTo>
                    <a:pt x="529488" y="382079"/>
                  </a:lnTo>
                  <a:lnTo>
                    <a:pt x="529018" y="400253"/>
                  </a:lnTo>
                  <a:lnTo>
                    <a:pt x="529310" y="418503"/>
                  </a:lnTo>
                  <a:lnTo>
                    <a:pt x="530364" y="429971"/>
                  </a:lnTo>
                  <a:lnTo>
                    <a:pt x="533184" y="438912"/>
                  </a:lnTo>
                  <a:lnTo>
                    <a:pt x="533552" y="443395"/>
                  </a:lnTo>
                  <a:lnTo>
                    <a:pt x="532879" y="451599"/>
                  </a:lnTo>
                  <a:lnTo>
                    <a:pt x="540169" y="454355"/>
                  </a:lnTo>
                  <a:lnTo>
                    <a:pt x="544830" y="455333"/>
                  </a:lnTo>
                  <a:lnTo>
                    <a:pt x="547319" y="452335"/>
                  </a:lnTo>
                  <a:lnTo>
                    <a:pt x="548055" y="443141"/>
                  </a:lnTo>
                  <a:lnTo>
                    <a:pt x="548716" y="392531"/>
                  </a:lnTo>
                  <a:close/>
                </a:path>
                <a:path w="594359" h="455930">
                  <a:moveTo>
                    <a:pt x="593750" y="411454"/>
                  </a:moveTo>
                  <a:lnTo>
                    <a:pt x="592848" y="373138"/>
                  </a:lnTo>
                  <a:lnTo>
                    <a:pt x="591159" y="367055"/>
                  </a:lnTo>
                  <a:lnTo>
                    <a:pt x="589826" y="364312"/>
                  </a:lnTo>
                  <a:lnTo>
                    <a:pt x="589280" y="360299"/>
                  </a:lnTo>
                  <a:lnTo>
                    <a:pt x="590016" y="350418"/>
                  </a:lnTo>
                  <a:lnTo>
                    <a:pt x="584530" y="348767"/>
                  </a:lnTo>
                  <a:lnTo>
                    <a:pt x="582383" y="346075"/>
                  </a:lnTo>
                  <a:lnTo>
                    <a:pt x="576262" y="347586"/>
                  </a:lnTo>
                  <a:lnTo>
                    <a:pt x="575056" y="368477"/>
                  </a:lnTo>
                  <a:lnTo>
                    <a:pt x="574624" y="402945"/>
                  </a:lnTo>
                  <a:lnTo>
                    <a:pt x="575170" y="436473"/>
                  </a:lnTo>
                  <a:lnTo>
                    <a:pt x="576935" y="454545"/>
                  </a:lnTo>
                  <a:lnTo>
                    <a:pt x="580148" y="455676"/>
                  </a:lnTo>
                  <a:lnTo>
                    <a:pt x="583399" y="455676"/>
                  </a:lnTo>
                  <a:lnTo>
                    <a:pt x="592734" y="448043"/>
                  </a:lnTo>
                  <a:lnTo>
                    <a:pt x="588327" y="450011"/>
                  </a:lnTo>
                  <a:lnTo>
                    <a:pt x="589584" y="439648"/>
                  </a:lnTo>
                  <a:lnTo>
                    <a:pt x="590702" y="434644"/>
                  </a:lnTo>
                  <a:lnTo>
                    <a:pt x="591947" y="431787"/>
                  </a:lnTo>
                  <a:lnTo>
                    <a:pt x="593064" y="425805"/>
                  </a:lnTo>
                  <a:lnTo>
                    <a:pt x="593750" y="4114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14865" y="1421964"/>
              <a:ext cx="1463675" cy="632460"/>
            </a:xfrm>
            <a:custGeom>
              <a:avLst/>
              <a:gdLst/>
              <a:ahLst/>
              <a:cxnLst/>
              <a:rect l="l" t="t" r="r" b="b"/>
              <a:pathLst>
                <a:path w="1463675" h="632460">
                  <a:moveTo>
                    <a:pt x="1866" y="149136"/>
                  </a:moveTo>
                  <a:lnTo>
                    <a:pt x="0" y="149136"/>
                  </a:lnTo>
                  <a:lnTo>
                    <a:pt x="0" y="164045"/>
                  </a:lnTo>
                  <a:lnTo>
                    <a:pt x="1866" y="164045"/>
                  </a:lnTo>
                  <a:lnTo>
                    <a:pt x="1866" y="149136"/>
                  </a:lnTo>
                  <a:close/>
                </a:path>
                <a:path w="1463675" h="632460">
                  <a:moveTo>
                    <a:pt x="293839" y="204241"/>
                  </a:moveTo>
                  <a:lnTo>
                    <a:pt x="289204" y="205930"/>
                  </a:lnTo>
                  <a:lnTo>
                    <a:pt x="283959" y="203796"/>
                  </a:lnTo>
                  <a:lnTo>
                    <a:pt x="287083" y="206921"/>
                  </a:lnTo>
                  <a:lnTo>
                    <a:pt x="289001" y="208838"/>
                  </a:lnTo>
                  <a:lnTo>
                    <a:pt x="293839" y="204241"/>
                  </a:lnTo>
                  <a:close/>
                </a:path>
                <a:path w="1463675" h="632460">
                  <a:moveTo>
                    <a:pt x="680974" y="197599"/>
                  </a:moveTo>
                  <a:lnTo>
                    <a:pt x="673900" y="197586"/>
                  </a:lnTo>
                  <a:lnTo>
                    <a:pt x="676706" y="195732"/>
                  </a:lnTo>
                  <a:lnTo>
                    <a:pt x="671118" y="195732"/>
                  </a:lnTo>
                  <a:lnTo>
                    <a:pt x="671118" y="197599"/>
                  </a:lnTo>
                  <a:lnTo>
                    <a:pt x="680974" y="197599"/>
                  </a:lnTo>
                  <a:close/>
                </a:path>
                <a:path w="1463675" h="632460">
                  <a:moveTo>
                    <a:pt x="723315" y="208788"/>
                  </a:moveTo>
                  <a:lnTo>
                    <a:pt x="717727" y="208788"/>
                  </a:lnTo>
                  <a:lnTo>
                    <a:pt x="717727" y="210654"/>
                  </a:lnTo>
                  <a:lnTo>
                    <a:pt x="723315" y="210654"/>
                  </a:lnTo>
                  <a:lnTo>
                    <a:pt x="723315" y="208788"/>
                  </a:lnTo>
                  <a:close/>
                </a:path>
                <a:path w="1463675" h="632460">
                  <a:moveTo>
                    <a:pt x="723684" y="175577"/>
                  </a:moveTo>
                  <a:lnTo>
                    <a:pt x="721423" y="170319"/>
                  </a:lnTo>
                  <a:lnTo>
                    <a:pt x="718693" y="166662"/>
                  </a:lnTo>
                  <a:lnTo>
                    <a:pt x="719582" y="171500"/>
                  </a:lnTo>
                  <a:lnTo>
                    <a:pt x="719988" y="173634"/>
                  </a:lnTo>
                  <a:lnTo>
                    <a:pt x="723684" y="175577"/>
                  </a:lnTo>
                  <a:close/>
                </a:path>
                <a:path w="1463675" h="632460">
                  <a:moveTo>
                    <a:pt x="904151" y="44729"/>
                  </a:moveTo>
                  <a:lnTo>
                    <a:pt x="896696" y="44729"/>
                  </a:lnTo>
                  <a:lnTo>
                    <a:pt x="896696" y="46596"/>
                  </a:lnTo>
                  <a:lnTo>
                    <a:pt x="904151" y="46596"/>
                  </a:lnTo>
                  <a:lnTo>
                    <a:pt x="904151" y="44729"/>
                  </a:lnTo>
                  <a:close/>
                </a:path>
                <a:path w="1463675" h="632460">
                  <a:moveTo>
                    <a:pt x="924648" y="0"/>
                  </a:moveTo>
                  <a:lnTo>
                    <a:pt x="919060" y="0"/>
                  </a:lnTo>
                  <a:lnTo>
                    <a:pt x="919060" y="1854"/>
                  </a:lnTo>
                  <a:lnTo>
                    <a:pt x="924648" y="1854"/>
                  </a:lnTo>
                  <a:lnTo>
                    <a:pt x="924648" y="0"/>
                  </a:lnTo>
                  <a:close/>
                </a:path>
                <a:path w="1463675" h="632460">
                  <a:moveTo>
                    <a:pt x="1463421" y="626376"/>
                  </a:moveTo>
                  <a:lnTo>
                    <a:pt x="1461554" y="626376"/>
                  </a:lnTo>
                  <a:lnTo>
                    <a:pt x="1461554" y="631964"/>
                  </a:lnTo>
                  <a:lnTo>
                    <a:pt x="1463421" y="629500"/>
                  </a:lnTo>
                  <a:lnTo>
                    <a:pt x="1463421" y="62637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53982" y="193707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80">
                  <a:moveTo>
                    <a:pt x="0" y="0"/>
                  </a:moveTo>
                  <a:lnTo>
                    <a:pt x="3129" y="3131"/>
                  </a:lnTo>
                  <a:lnTo>
                    <a:pt x="5044" y="5043"/>
                  </a:lnTo>
                  <a:lnTo>
                    <a:pt x="9871" y="445"/>
                  </a:lnTo>
                  <a:lnTo>
                    <a:pt x="5245" y="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3943" y="1264103"/>
              <a:ext cx="2006600" cy="644525"/>
            </a:xfrm>
            <a:custGeom>
              <a:avLst/>
              <a:gdLst/>
              <a:ahLst/>
              <a:cxnLst/>
              <a:rect l="l" t="t" r="r" b="b"/>
              <a:pathLst>
                <a:path w="2006600" h="644525">
                  <a:moveTo>
                    <a:pt x="9867" y="436676"/>
                  </a:moveTo>
                  <a:lnTo>
                    <a:pt x="5245" y="438365"/>
                  </a:lnTo>
                  <a:lnTo>
                    <a:pt x="0" y="436219"/>
                  </a:lnTo>
                  <a:lnTo>
                    <a:pt x="3124" y="439356"/>
                  </a:lnTo>
                  <a:lnTo>
                    <a:pt x="5041" y="441274"/>
                  </a:lnTo>
                  <a:lnTo>
                    <a:pt x="9867" y="436676"/>
                  </a:lnTo>
                  <a:close/>
                </a:path>
                <a:path w="2006600" h="644525">
                  <a:moveTo>
                    <a:pt x="514642" y="300507"/>
                  </a:moveTo>
                  <a:lnTo>
                    <a:pt x="510298" y="300786"/>
                  </a:lnTo>
                  <a:lnTo>
                    <a:pt x="510197" y="301396"/>
                  </a:lnTo>
                  <a:lnTo>
                    <a:pt x="509244" y="306578"/>
                  </a:lnTo>
                  <a:lnTo>
                    <a:pt x="514642" y="300507"/>
                  </a:lnTo>
                  <a:close/>
                </a:path>
                <a:path w="2006600" h="644525">
                  <a:moveTo>
                    <a:pt x="539318" y="285673"/>
                  </a:moveTo>
                  <a:lnTo>
                    <a:pt x="534682" y="287362"/>
                  </a:lnTo>
                  <a:lnTo>
                    <a:pt x="529437" y="285216"/>
                  </a:lnTo>
                  <a:lnTo>
                    <a:pt x="532574" y="288353"/>
                  </a:lnTo>
                  <a:lnTo>
                    <a:pt x="534479" y="290271"/>
                  </a:lnTo>
                  <a:lnTo>
                    <a:pt x="539318" y="285673"/>
                  </a:lnTo>
                  <a:close/>
                </a:path>
                <a:path w="2006600" h="644525">
                  <a:moveTo>
                    <a:pt x="599681" y="297675"/>
                  </a:moveTo>
                  <a:lnTo>
                    <a:pt x="595947" y="295808"/>
                  </a:lnTo>
                  <a:lnTo>
                    <a:pt x="595947" y="297675"/>
                  </a:lnTo>
                  <a:lnTo>
                    <a:pt x="599681" y="297675"/>
                  </a:lnTo>
                  <a:close/>
                </a:path>
                <a:path w="2006600" h="644525">
                  <a:moveTo>
                    <a:pt x="620191" y="310718"/>
                  </a:moveTo>
                  <a:lnTo>
                    <a:pt x="616458" y="308851"/>
                  </a:lnTo>
                  <a:lnTo>
                    <a:pt x="616458" y="310718"/>
                  </a:lnTo>
                  <a:lnTo>
                    <a:pt x="620191" y="310718"/>
                  </a:lnTo>
                  <a:close/>
                </a:path>
                <a:path w="2006600" h="644525">
                  <a:moveTo>
                    <a:pt x="738784" y="356514"/>
                  </a:moveTo>
                  <a:lnTo>
                    <a:pt x="734161" y="358203"/>
                  </a:lnTo>
                  <a:lnTo>
                    <a:pt x="728916" y="356057"/>
                  </a:lnTo>
                  <a:lnTo>
                    <a:pt x="732040" y="359194"/>
                  </a:lnTo>
                  <a:lnTo>
                    <a:pt x="733958" y="361111"/>
                  </a:lnTo>
                  <a:lnTo>
                    <a:pt x="738784" y="356514"/>
                  </a:lnTo>
                  <a:close/>
                </a:path>
                <a:path w="2006600" h="644525">
                  <a:moveTo>
                    <a:pt x="783526" y="317360"/>
                  </a:moveTo>
                  <a:lnTo>
                    <a:pt x="778903" y="319049"/>
                  </a:lnTo>
                  <a:lnTo>
                    <a:pt x="773658" y="316915"/>
                  </a:lnTo>
                  <a:lnTo>
                    <a:pt x="776782" y="320040"/>
                  </a:lnTo>
                  <a:lnTo>
                    <a:pt x="778700" y="321957"/>
                  </a:lnTo>
                  <a:lnTo>
                    <a:pt x="783526" y="317360"/>
                  </a:lnTo>
                  <a:close/>
                </a:path>
                <a:path w="2006600" h="644525">
                  <a:moveTo>
                    <a:pt x="848829" y="317347"/>
                  </a:moveTo>
                  <a:lnTo>
                    <a:pt x="846797" y="319392"/>
                  </a:lnTo>
                  <a:lnTo>
                    <a:pt x="848398" y="318960"/>
                  </a:lnTo>
                  <a:lnTo>
                    <a:pt x="848829" y="317347"/>
                  </a:lnTo>
                  <a:close/>
                </a:path>
                <a:path w="2006600" h="644525">
                  <a:moveTo>
                    <a:pt x="851344" y="318173"/>
                  </a:moveTo>
                  <a:lnTo>
                    <a:pt x="848398" y="318960"/>
                  </a:lnTo>
                  <a:lnTo>
                    <a:pt x="847623" y="321906"/>
                  </a:lnTo>
                  <a:lnTo>
                    <a:pt x="851344" y="318173"/>
                  </a:lnTo>
                  <a:close/>
                </a:path>
                <a:path w="2006600" h="644525">
                  <a:moveTo>
                    <a:pt x="874839" y="294424"/>
                  </a:moveTo>
                  <a:lnTo>
                    <a:pt x="872998" y="293941"/>
                  </a:lnTo>
                  <a:lnTo>
                    <a:pt x="871855" y="288658"/>
                  </a:lnTo>
                  <a:lnTo>
                    <a:pt x="871855" y="293941"/>
                  </a:lnTo>
                  <a:lnTo>
                    <a:pt x="871855" y="298577"/>
                  </a:lnTo>
                  <a:lnTo>
                    <a:pt x="874839" y="294424"/>
                  </a:lnTo>
                  <a:close/>
                </a:path>
                <a:path w="2006600" h="644525">
                  <a:moveTo>
                    <a:pt x="893483" y="253403"/>
                  </a:moveTo>
                  <a:lnTo>
                    <a:pt x="891628" y="252920"/>
                  </a:lnTo>
                  <a:lnTo>
                    <a:pt x="890498" y="247637"/>
                  </a:lnTo>
                  <a:lnTo>
                    <a:pt x="890498" y="252933"/>
                  </a:lnTo>
                  <a:lnTo>
                    <a:pt x="890498" y="257556"/>
                  </a:lnTo>
                  <a:lnTo>
                    <a:pt x="893483" y="253403"/>
                  </a:lnTo>
                  <a:close/>
                </a:path>
                <a:path w="2006600" h="644525">
                  <a:moveTo>
                    <a:pt x="912152" y="246519"/>
                  </a:moveTo>
                  <a:lnTo>
                    <a:pt x="907529" y="248208"/>
                  </a:lnTo>
                  <a:lnTo>
                    <a:pt x="902284" y="246075"/>
                  </a:lnTo>
                  <a:lnTo>
                    <a:pt x="905421" y="249199"/>
                  </a:lnTo>
                  <a:lnTo>
                    <a:pt x="907326" y="251117"/>
                  </a:lnTo>
                  <a:lnTo>
                    <a:pt x="912152" y="246519"/>
                  </a:lnTo>
                  <a:close/>
                </a:path>
                <a:path w="2006600" h="644525">
                  <a:moveTo>
                    <a:pt x="947572" y="229743"/>
                  </a:moveTo>
                  <a:lnTo>
                    <a:pt x="942949" y="231432"/>
                  </a:lnTo>
                  <a:lnTo>
                    <a:pt x="937704" y="229298"/>
                  </a:lnTo>
                  <a:lnTo>
                    <a:pt x="940841" y="232422"/>
                  </a:lnTo>
                  <a:lnTo>
                    <a:pt x="942746" y="234340"/>
                  </a:lnTo>
                  <a:lnTo>
                    <a:pt x="947572" y="229743"/>
                  </a:lnTo>
                  <a:close/>
                </a:path>
                <a:path w="2006600" h="644525">
                  <a:moveTo>
                    <a:pt x="1009065" y="467791"/>
                  </a:moveTo>
                  <a:lnTo>
                    <a:pt x="1007211" y="467309"/>
                  </a:lnTo>
                  <a:lnTo>
                    <a:pt x="1006081" y="462026"/>
                  </a:lnTo>
                  <a:lnTo>
                    <a:pt x="1006081" y="467309"/>
                  </a:lnTo>
                  <a:lnTo>
                    <a:pt x="1006081" y="471944"/>
                  </a:lnTo>
                  <a:lnTo>
                    <a:pt x="1009065" y="467791"/>
                  </a:lnTo>
                  <a:close/>
                </a:path>
                <a:path w="2006600" h="644525">
                  <a:moveTo>
                    <a:pt x="1201115" y="639864"/>
                  </a:moveTo>
                  <a:lnTo>
                    <a:pt x="1196492" y="641565"/>
                  </a:lnTo>
                  <a:lnTo>
                    <a:pt x="1191247" y="639419"/>
                  </a:lnTo>
                  <a:lnTo>
                    <a:pt x="1194371" y="642556"/>
                  </a:lnTo>
                  <a:lnTo>
                    <a:pt x="1196289" y="644461"/>
                  </a:lnTo>
                  <a:lnTo>
                    <a:pt x="1201115" y="639864"/>
                  </a:lnTo>
                  <a:close/>
                </a:path>
                <a:path w="2006600" h="644525">
                  <a:moveTo>
                    <a:pt x="1411770" y="143992"/>
                  </a:moveTo>
                  <a:lnTo>
                    <a:pt x="1407147" y="145681"/>
                  </a:lnTo>
                  <a:lnTo>
                    <a:pt x="1401902" y="143535"/>
                  </a:lnTo>
                  <a:lnTo>
                    <a:pt x="1405026" y="146672"/>
                  </a:lnTo>
                  <a:lnTo>
                    <a:pt x="1406944" y="148590"/>
                  </a:lnTo>
                  <a:lnTo>
                    <a:pt x="1411770" y="143992"/>
                  </a:lnTo>
                  <a:close/>
                </a:path>
                <a:path w="2006600" h="644525">
                  <a:moveTo>
                    <a:pt x="1456512" y="444"/>
                  </a:moveTo>
                  <a:lnTo>
                    <a:pt x="1451889" y="2133"/>
                  </a:lnTo>
                  <a:lnTo>
                    <a:pt x="1446644" y="0"/>
                  </a:lnTo>
                  <a:lnTo>
                    <a:pt x="1449768" y="3124"/>
                  </a:lnTo>
                  <a:lnTo>
                    <a:pt x="1451686" y="5041"/>
                  </a:lnTo>
                  <a:lnTo>
                    <a:pt x="1456512" y="444"/>
                  </a:lnTo>
                  <a:close/>
                </a:path>
                <a:path w="2006600" h="644525">
                  <a:moveTo>
                    <a:pt x="1514297" y="498182"/>
                  </a:moveTo>
                  <a:lnTo>
                    <a:pt x="1509674" y="499884"/>
                  </a:lnTo>
                  <a:lnTo>
                    <a:pt x="1504429" y="497738"/>
                  </a:lnTo>
                  <a:lnTo>
                    <a:pt x="1507553" y="500875"/>
                  </a:lnTo>
                  <a:lnTo>
                    <a:pt x="1509471" y="502780"/>
                  </a:lnTo>
                  <a:lnTo>
                    <a:pt x="1514297" y="498182"/>
                  </a:lnTo>
                  <a:close/>
                </a:path>
                <a:path w="2006600" h="644525">
                  <a:moveTo>
                    <a:pt x="2006460" y="436676"/>
                  </a:moveTo>
                  <a:lnTo>
                    <a:pt x="2001837" y="438365"/>
                  </a:lnTo>
                  <a:lnTo>
                    <a:pt x="1996592" y="436219"/>
                  </a:lnTo>
                  <a:lnTo>
                    <a:pt x="1999716" y="439356"/>
                  </a:lnTo>
                  <a:lnTo>
                    <a:pt x="2001634" y="441274"/>
                  </a:lnTo>
                  <a:lnTo>
                    <a:pt x="2006460" y="43667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49308" y="164938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178" y="0"/>
                  </a:moveTo>
                  <a:lnTo>
                    <a:pt x="0" y="1555"/>
                  </a:lnTo>
                  <a:lnTo>
                    <a:pt x="2178" y="1864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47719" y="1435007"/>
              <a:ext cx="938530" cy="624840"/>
            </a:xfrm>
            <a:custGeom>
              <a:avLst/>
              <a:gdLst/>
              <a:ahLst/>
              <a:cxnLst/>
              <a:rect l="l" t="t" r="r" b="b"/>
              <a:pathLst>
                <a:path w="938529" h="624839">
                  <a:moveTo>
                    <a:pt x="2171" y="123037"/>
                  </a:moveTo>
                  <a:lnTo>
                    <a:pt x="0" y="124587"/>
                  </a:lnTo>
                  <a:lnTo>
                    <a:pt x="2171" y="124904"/>
                  </a:lnTo>
                  <a:lnTo>
                    <a:pt x="2171" y="123037"/>
                  </a:lnTo>
                  <a:close/>
                </a:path>
                <a:path w="938529" h="624839">
                  <a:moveTo>
                    <a:pt x="13677" y="125209"/>
                  </a:moveTo>
                  <a:lnTo>
                    <a:pt x="11493" y="124904"/>
                  </a:lnTo>
                  <a:lnTo>
                    <a:pt x="11493" y="126771"/>
                  </a:lnTo>
                  <a:lnTo>
                    <a:pt x="13677" y="125209"/>
                  </a:lnTo>
                  <a:close/>
                </a:path>
                <a:path w="938529" h="624839">
                  <a:moveTo>
                    <a:pt x="28587" y="140131"/>
                  </a:moveTo>
                  <a:lnTo>
                    <a:pt x="26416" y="139814"/>
                  </a:lnTo>
                  <a:lnTo>
                    <a:pt x="26416" y="141681"/>
                  </a:lnTo>
                  <a:lnTo>
                    <a:pt x="28587" y="140131"/>
                  </a:lnTo>
                  <a:close/>
                </a:path>
                <a:path w="938529" h="624839">
                  <a:moveTo>
                    <a:pt x="58420" y="315366"/>
                  </a:moveTo>
                  <a:lnTo>
                    <a:pt x="56235" y="315048"/>
                  </a:lnTo>
                  <a:lnTo>
                    <a:pt x="56235" y="316915"/>
                  </a:lnTo>
                  <a:lnTo>
                    <a:pt x="58420" y="315366"/>
                  </a:lnTo>
                  <a:close/>
                </a:path>
                <a:path w="938529" h="624839">
                  <a:moveTo>
                    <a:pt x="237070" y="160324"/>
                  </a:moveTo>
                  <a:lnTo>
                    <a:pt x="235508" y="158153"/>
                  </a:lnTo>
                  <a:lnTo>
                    <a:pt x="235204" y="160324"/>
                  </a:lnTo>
                  <a:lnTo>
                    <a:pt x="237070" y="160324"/>
                  </a:lnTo>
                  <a:close/>
                </a:path>
                <a:path w="938529" h="624839">
                  <a:moveTo>
                    <a:pt x="792607" y="514527"/>
                  </a:moveTo>
                  <a:lnTo>
                    <a:pt x="790740" y="514527"/>
                  </a:lnTo>
                  <a:lnTo>
                    <a:pt x="792302" y="516699"/>
                  </a:lnTo>
                  <a:lnTo>
                    <a:pt x="792607" y="514527"/>
                  </a:lnTo>
                  <a:close/>
                </a:path>
                <a:path w="938529" h="624839">
                  <a:moveTo>
                    <a:pt x="794473" y="466051"/>
                  </a:moveTo>
                  <a:lnTo>
                    <a:pt x="792924" y="463880"/>
                  </a:lnTo>
                  <a:lnTo>
                    <a:pt x="792607" y="466051"/>
                  </a:lnTo>
                  <a:lnTo>
                    <a:pt x="794473" y="466051"/>
                  </a:lnTo>
                  <a:close/>
                </a:path>
                <a:path w="938529" h="624839">
                  <a:moveTo>
                    <a:pt x="794473" y="0"/>
                  </a:moveTo>
                  <a:lnTo>
                    <a:pt x="792607" y="0"/>
                  </a:lnTo>
                  <a:lnTo>
                    <a:pt x="794156" y="2171"/>
                  </a:lnTo>
                  <a:lnTo>
                    <a:pt x="794473" y="0"/>
                  </a:lnTo>
                  <a:close/>
                </a:path>
                <a:path w="938529" h="624839">
                  <a:moveTo>
                    <a:pt x="887996" y="28270"/>
                  </a:moveTo>
                  <a:lnTo>
                    <a:pt x="885812" y="27965"/>
                  </a:lnTo>
                  <a:lnTo>
                    <a:pt x="885812" y="29832"/>
                  </a:lnTo>
                  <a:lnTo>
                    <a:pt x="887996" y="28270"/>
                  </a:lnTo>
                  <a:close/>
                </a:path>
                <a:path w="938529" h="624839">
                  <a:moveTo>
                    <a:pt x="934288" y="615188"/>
                  </a:moveTo>
                  <a:lnTo>
                    <a:pt x="932421" y="615188"/>
                  </a:lnTo>
                  <a:lnTo>
                    <a:pt x="933983" y="617372"/>
                  </a:lnTo>
                  <a:lnTo>
                    <a:pt x="934288" y="615188"/>
                  </a:lnTo>
                  <a:close/>
                </a:path>
                <a:path w="938529" h="624839">
                  <a:moveTo>
                    <a:pt x="936155" y="615188"/>
                  </a:moveTo>
                  <a:lnTo>
                    <a:pt x="934605" y="613016"/>
                  </a:lnTo>
                  <a:lnTo>
                    <a:pt x="934288" y="615188"/>
                  </a:lnTo>
                  <a:lnTo>
                    <a:pt x="936155" y="615188"/>
                  </a:lnTo>
                  <a:close/>
                </a:path>
                <a:path w="938529" h="624839">
                  <a:moveTo>
                    <a:pt x="938022" y="624509"/>
                  </a:moveTo>
                  <a:lnTo>
                    <a:pt x="936459" y="622338"/>
                  </a:lnTo>
                  <a:lnTo>
                    <a:pt x="936155" y="624509"/>
                  </a:lnTo>
                  <a:lnTo>
                    <a:pt x="938022" y="62450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5909" y="205392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1866" y="0"/>
                  </a:moveTo>
                  <a:lnTo>
                    <a:pt x="0" y="0"/>
                  </a:lnTo>
                  <a:lnTo>
                    <a:pt x="1549" y="2171"/>
                  </a:lnTo>
                  <a:lnTo>
                    <a:pt x="1866" y="0"/>
                  </a:lnTo>
                  <a:close/>
                </a:path>
                <a:path w="26670" h="3810">
                  <a:moveTo>
                    <a:pt x="26098" y="3733"/>
                  </a:moveTo>
                  <a:lnTo>
                    <a:pt x="24549" y="1549"/>
                  </a:lnTo>
                  <a:lnTo>
                    <a:pt x="24231" y="3733"/>
                  </a:lnTo>
                  <a:lnTo>
                    <a:pt x="26098" y="3733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62478" y="1272346"/>
              <a:ext cx="1999614" cy="770890"/>
            </a:xfrm>
            <a:custGeom>
              <a:avLst/>
              <a:gdLst/>
              <a:ahLst/>
              <a:cxnLst/>
              <a:rect l="l" t="t" r="r" b="b"/>
              <a:pathLst>
                <a:path w="1999615" h="770889">
                  <a:moveTo>
                    <a:pt x="622" y="432498"/>
                  </a:moveTo>
                  <a:lnTo>
                    <a:pt x="0" y="432790"/>
                  </a:lnTo>
                  <a:lnTo>
                    <a:pt x="368" y="433158"/>
                  </a:lnTo>
                  <a:lnTo>
                    <a:pt x="622" y="432498"/>
                  </a:lnTo>
                  <a:close/>
                </a:path>
                <a:path w="1999615" h="770889">
                  <a:moveTo>
                    <a:pt x="95694" y="294551"/>
                  </a:moveTo>
                  <a:lnTo>
                    <a:pt x="95072" y="294830"/>
                  </a:lnTo>
                  <a:lnTo>
                    <a:pt x="95453" y="295211"/>
                  </a:lnTo>
                  <a:lnTo>
                    <a:pt x="95694" y="294551"/>
                  </a:lnTo>
                  <a:close/>
                </a:path>
                <a:path w="1999615" h="770889">
                  <a:moveTo>
                    <a:pt x="593318" y="289737"/>
                  </a:moveTo>
                  <a:lnTo>
                    <a:pt x="591146" y="289433"/>
                  </a:lnTo>
                  <a:lnTo>
                    <a:pt x="591146" y="291299"/>
                  </a:lnTo>
                  <a:lnTo>
                    <a:pt x="593318" y="289737"/>
                  </a:lnTo>
                  <a:close/>
                </a:path>
                <a:path w="1999615" h="770889">
                  <a:moveTo>
                    <a:pt x="596734" y="285699"/>
                  </a:moveTo>
                  <a:lnTo>
                    <a:pt x="594563" y="287248"/>
                  </a:lnTo>
                  <a:lnTo>
                    <a:pt x="596734" y="287566"/>
                  </a:lnTo>
                  <a:lnTo>
                    <a:pt x="596734" y="285699"/>
                  </a:lnTo>
                  <a:close/>
                </a:path>
                <a:path w="1999615" h="770889">
                  <a:moveTo>
                    <a:pt x="607923" y="298754"/>
                  </a:moveTo>
                  <a:lnTo>
                    <a:pt x="605751" y="300304"/>
                  </a:lnTo>
                  <a:lnTo>
                    <a:pt x="607923" y="300609"/>
                  </a:lnTo>
                  <a:lnTo>
                    <a:pt x="607923" y="298754"/>
                  </a:lnTo>
                  <a:close/>
                </a:path>
                <a:path w="1999615" h="770889">
                  <a:moveTo>
                    <a:pt x="703313" y="457517"/>
                  </a:moveTo>
                  <a:lnTo>
                    <a:pt x="701128" y="457212"/>
                  </a:lnTo>
                  <a:lnTo>
                    <a:pt x="701128" y="459066"/>
                  </a:lnTo>
                  <a:lnTo>
                    <a:pt x="703313" y="457517"/>
                  </a:lnTo>
                  <a:close/>
                </a:path>
                <a:path w="1999615" h="770889">
                  <a:moveTo>
                    <a:pt x="730961" y="345351"/>
                  </a:moveTo>
                  <a:lnTo>
                    <a:pt x="729411" y="343179"/>
                  </a:lnTo>
                  <a:lnTo>
                    <a:pt x="729094" y="345351"/>
                  </a:lnTo>
                  <a:lnTo>
                    <a:pt x="730961" y="345351"/>
                  </a:lnTo>
                  <a:close/>
                </a:path>
                <a:path w="1999615" h="770889">
                  <a:moveTo>
                    <a:pt x="764514" y="157073"/>
                  </a:moveTo>
                  <a:lnTo>
                    <a:pt x="762965" y="154889"/>
                  </a:lnTo>
                  <a:lnTo>
                    <a:pt x="762660" y="157073"/>
                  </a:lnTo>
                  <a:lnTo>
                    <a:pt x="764514" y="157073"/>
                  </a:lnTo>
                  <a:close/>
                </a:path>
                <a:path w="1999615" h="770889">
                  <a:moveTo>
                    <a:pt x="844677" y="460933"/>
                  </a:moveTo>
                  <a:lnTo>
                    <a:pt x="842505" y="462495"/>
                  </a:lnTo>
                  <a:lnTo>
                    <a:pt x="844677" y="462800"/>
                  </a:lnTo>
                  <a:lnTo>
                    <a:pt x="844677" y="460933"/>
                  </a:lnTo>
                  <a:close/>
                </a:path>
                <a:path w="1999615" h="770889">
                  <a:moveTo>
                    <a:pt x="904760" y="654342"/>
                  </a:moveTo>
                  <a:lnTo>
                    <a:pt x="904151" y="654634"/>
                  </a:lnTo>
                  <a:lnTo>
                    <a:pt x="904519" y="655002"/>
                  </a:lnTo>
                  <a:lnTo>
                    <a:pt x="904760" y="654342"/>
                  </a:lnTo>
                  <a:close/>
                </a:path>
                <a:path w="1999615" h="770889">
                  <a:moveTo>
                    <a:pt x="904900" y="654265"/>
                  </a:moveTo>
                  <a:lnTo>
                    <a:pt x="904887" y="653999"/>
                  </a:lnTo>
                  <a:lnTo>
                    <a:pt x="904798" y="654265"/>
                  </a:lnTo>
                  <a:close/>
                </a:path>
                <a:path w="1999615" h="770889">
                  <a:moveTo>
                    <a:pt x="914082" y="659930"/>
                  </a:moveTo>
                  <a:lnTo>
                    <a:pt x="913472" y="660222"/>
                  </a:lnTo>
                  <a:lnTo>
                    <a:pt x="913841" y="660590"/>
                  </a:lnTo>
                  <a:lnTo>
                    <a:pt x="914082" y="659930"/>
                  </a:lnTo>
                  <a:close/>
                </a:path>
                <a:path w="1999615" h="770889">
                  <a:moveTo>
                    <a:pt x="914209" y="659587"/>
                  </a:moveTo>
                  <a:lnTo>
                    <a:pt x="914082" y="659930"/>
                  </a:lnTo>
                  <a:lnTo>
                    <a:pt x="914209" y="659587"/>
                  </a:lnTo>
                  <a:close/>
                </a:path>
                <a:path w="1999615" h="770889">
                  <a:moveTo>
                    <a:pt x="942047" y="667385"/>
                  </a:moveTo>
                  <a:lnTo>
                    <a:pt x="941438" y="667677"/>
                  </a:lnTo>
                  <a:lnTo>
                    <a:pt x="941806" y="668058"/>
                  </a:lnTo>
                  <a:lnTo>
                    <a:pt x="942047" y="667385"/>
                  </a:lnTo>
                  <a:close/>
                </a:path>
                <a:path w="1999615" h="770889">
                  <a:moveTo>
                    <a:pt x="949502" y="665530"/>
                  </a:moveTo>
                  <a:lnTo>
                    <a:pt x="948893" y="665810"/>
                  </a:lnTo>
                  <a:lnTo>
                    <a:pt x="949261" y="666191"/>
                  </a:lnTo>
                  <a:lnTo>
                    <a:pt x="949502" y="665530"/>
                  </a:lnTo>
                  <a:close/>
                </a:path>
                <a:path w="1999615" h="770889">
                  <a:moveTo>
                    <a:pt x="949629" y="665187"/>
                  </a:moveTo>
                  <a:lnTo>
                    <a:pt x="949502" y="665530"/>
                  </a:lnTo>
                  <a:lnTo>
                    <a:pt x="949629" y="665187"/>
                  </a:lnTo>
                  <a:close/>
                </a:path>
                <a:path w="1999615" h="770889">
                  <a:moveTo>
                    <a:pt x="955103" y="658063"/>
                  </a:moveTo>
                  <a:lnTo>
                    <a:pt x="954481" y="658355"/>
                  </a:lnTo>
                  <a:lnTo>
                    <a:pt x="954849" y="658736"/>
                  </a:lnTo>
                  <a:lnTo>
                    <a:pt x="955103" y="658063"/>
                  </a:lnTo>
                  <a:close/>
                </a:path>
                <a:path w="1999615" h="770889">
                  <a:moveTo>
                    <a:pt x="966279" y="654342"/>
                  </a:moveTo>
                  <a:lnTo>
                    <a:pt x="965669" y="654634"/>
                  </a:lnTo>
                  <a:lnTo>
                    <a:pt x="966038" y="655002"/>
                  </a:lnTo>
                  <a:lnTo>
                    <a:pt x="966279" y="654342"/>
                  </a:lnTo>
                  <a:close/>
                </a:path>
                <a:path w="1999615" h="770889">
                  <a:moveTo>
                    <a:pt x="1394942" y="670039"/>
                  </a:moveTo>
                  <a:lnTo>
                    <a:pt x="1392758" y="669734"/>
                  </a:lnTo>
                  <a:lnTo>
                    <a:pt x="1392758" y="671588"/>
                  </a:lnTo>
                  <a:lnTo>
                    <a:pt x="1394942" y="670039"/>
                  </a:lnTo>
                  <a:close/>
                </a:path>
                <a:path w="1999615" h="770889">
                  <a:moveTo>
                    <a:pt x="1398790" y="613333"/>
                  </a:moveTo>
                  <a:lnTo>
                    <a:pt x="1398168" y="613625"/>
                  </a:lnTo>
                  <a:lnTo>
                    <a:pt x="1398536" y="613994"/>
                  </a:lnTo>
                  <a:lnTo>
                    <a:pt x="1398790" y="613333"/>
                  </a:lnTo>
                  <a:close/>
                </a:path>
                <a:path w="1999615" h="770889">
                  <a:moveTo>
                    <a:pt x="1398790" y="193878"/>
                  </a:moveTo>
                  <a:lnTo>
                    <a:pt x="1398168" y="194170"/>
                  </a:lnTo>
                  <a:lnTo>
                    <a:pt x="1398536" y="194538"/>
                  </a:lnTo>
                  <a:lnTo>
                    <a:pt x="1398790" y="193878"/>
                  </a:lnTo>
                  <a:close/>
                </a:path>
                <a:path w="1999615" h="770889">
                  <a:moveTo>
                    <a:pt x="1445387" y="0"/>
                  </a:moveTo>
                  <a:lnTo>
                    <a:pt x="1444777" y="292"/>
                  </a:lnTo>
                  <a:lnTo>
                    <a:pt x="1445145" y="660"/>
                  </a:lnTo>
                  <a:lnTo>
                    <a:pt x="1445387" y="0"/>
                  </a:lnTo>
                  <a:close/>
                </a:path>
                <a:path w="1999615" h="770889">
                  <a:moveTo>
                    <a:pt x="1449120" y="713994"/>
                  </a:moveTo>
                  <a:lnTo>
                    <a:pt x="1448511" y="714286"/>
                  </a:lnTo>
                  <a:lnTo>
                    <a:pt x="1448879" y="714654"/>
                  </a:lnTo>
                  <a:lnTo>
                    <a:pt x="1449120" y="713994"/>
                  </a:lnTo>
                  <a:close/>
                </a:path>
                <a:path w="1999615" h="770889">
                  <a:moveTo>
                    <a:pt x="1449120" y="95072"/>
                  </a:moveTo>
                  <a:lnTo>
                    <a:pt x="1448511" y="95364"/>
                  </a:lnTo>
                  <a:lnTo>
                    <a:pt x="1448879" y="95732"/>
                  </a:lnTo>
                  <a:lnTo>
                    <a:pt x="1449120" y="95072"/>
                  </a:lnTo>
                  <a:close/>
                </a:path>
                <a:path w="1999615" h="770889">
                  <a:moveTo>
                    <a:pt x="1449247" y="713651"/>
                  </a:moveTo>
                  <a:lnTo>
                    <a:pt x="1449120" y="713994"/>
                  </a:lnTo>
                  <a:lnTo>
                    <a:pt x="1449247" y="713651"/>
                  </a:lnTo>
                  <a:close/>
                </a:path>
                <a:path w="1999615" h="770889">
                  <a:moveTo>
                    <a:pt x="1449247" y="94729"/>
                  </a:moveTo>
                  <a:lnTo>
                    <a:pt x="1449120" y="95072"/>
                  </a:lnTo>
                  <a:lnTo>
                    <a:pt x="1449247" y="94729"/>
                  </a:lnTo>
                  <a:close/>
                </a:path>
                <a:path w="1999615" h="770889">
                  <a:moveTo>
                    <a:pt x="1449476" y="94754"/>
                  </a:moveTo>
                  <a:lnTo>
                    <a:pt x="1449247" y="94996"/>
                  </a:lnTo>
                  <a:lnTo>
                    <a:pt x="1449476" y="94754"/>
                  </a:lnTo>
                  <a:close/>
                </a:path>
                <a:path w="1999615" h="770889">
                  <a:moveTo>
                    <a:pt x="1462163" y="566724"/>
                  </a:moveTo>
                  <a:lnTo>
                    <a:pt x="1461554" y="567016"/>
                  </a:lnTo>
                  <a:lnTo>
                    <a:pt x="1461922" y="567385"/>
                  </a:lnTo>
                  <a:lnTo>
                    <a:pt x="1462163" y="566724"/>
                  </a:lnTo>
                  <a:close/>
                </a:path>
                <a:path w="1999615" h="770889">
                  <a:moveTo>
                    <a:pt x="1462290" y="566381"/>
                  </a:moveTo>
                  <a:lnTo>
                    <a:pt x="1462163" y="566724"/>
                  </a:lnTo>
                  <a:lnTo>
                    <a:pt x="1462290" y="566381"/>
                  </a:lnTo>
                  <a:close/>
                </a:path>
                <a:path w="1999615" h="770889">
                  <a:moveTo>
                    <a:pt x="1467764" y="712127"/>
                  </a:moveTo>
                  <a:lnTo>
                    <a:pt x="1467142" y="712419"/>
                  </a:lnTo>
                  <a:lnTo>
                    <a:pt x="1467523" y="712787"/>
                  </a:lnTo>
                  <a:lnTo>
                    <a:pt x="1467764" y="712127"/>
                  </a:lnTo>
                  <a:close/>
                </a:path>
                <a:path w="1999615" h="770889">
                  <a:moveTo>
                    <a:pt x="1467764" y="95072"/>
                  </a:moveTo>
                  <a:lnTo>
                    <a:pt x="1467142" y="95364"/>
                  </a:lnTo>
                  <a:lnTo>
                    <a:pt x="1467523" y="95732"/>
                  </a:lnTo>
                  <a:lnTo>
                    <a:pt x="1467764" y="95072"/>
                  </a:lnTo>
                  <a:close/>
                </a:path>
                <a:path w="1999615" h="770889">
                  <a:moveTo>
                    <a:pt x="1468120" y="94754"/>
                  </a:moveTo>
                  <a:lnTo>
                    <a:pt x="1467891" y="94996"/>
                  </a:lnTo>
                  <a:lnTo>
                    <a:pt x="1468120" y="94754"/>
                  </a:lnTo>
                  <a:close/>
                </a:path>
                <a:path w="1999615" h="770889">
                  <a:moveTo>
                    <a:pt x="1482674" y="769924"/>
                  </a:moveTo>
                  <a:lnTo>
                    <a:pt x="1482064" y="770216"/>
                  </a:lnTo>
                  <a:lnTo>
                    <a:pt x="1482432" y="770585"/>
                  </a:lnTo>
                  <a:lnTo>
                    <a:pt x="1482674" y="769924"/>
                  </a:lnTo>
                  <a:close/>
                </a:path>
                <a:path w="1999615" h="770889">
                  <a:moveTo>
                    <a:pt x="1488262" y="109982"/>
                  </a:moveTo>
                  <a:lnTo>
                    <a:pt x="1487652" y="110274"/>
                  </a:lnTo>
                  <a:lnTo>
                    <a:pt x="1488020" y="110655"/>
                  </a:lnTo>
                  <a:lnTo>
                    <a:pt x="1488262" y="109982"/>
                  </a:lnTo>
                  <a:close/>
                </a:path>
                <a:path w="1999615" h="770889">
                  <a:moveTo>
                    <a:pt x="1488630" y="109677"/>
                  </a:moveTo>
                  <a:lnTo>
                    <a:pt x="1488389" y="109905"/>
                  </a:lnTo>
                  <a:lnTo>
                    <a:pt x="1488630" y="109677"/>
                  </a:lnTo>
                  <a:close/>
                </a:path>
                <a:path w="1999615" h="770889">
                  <a:moveTo>
                    <a:pt x="1490129" y="113715"/>
                  </a:moveTo>
                  <a:lnTo>
                    <a:pt x="1489519" y="114007"/>
                  </a:lnTo>
                  <a:lnTo>
                    <a:pt x="1489887" y="114376"/>
                  </a:lnTo>
                  <a:lnTo>
                    <a:pt x="1490129" y="113715"/>
                  </a:lnTo>
                  <a:close/>
                </a:path>
                <a:path w="1999615" h="770889">
                  <a:moveTo>
                    <a:pt x="1490497" y="113398"/>
                  </a:moveTo>
                  <a:lnTo>
                    <a:pt x="1490256" y="113639"/>
                  </a:lnTo>
                  <a:lnTo>
                    <a:pt x="1490497" y="113398"/>
                  </a:lnTo>
                  <a:close/>
                </a:path>
                <a:path w="1999615" h="770889">
                  <a:moveTo>
                    <a:pt x="1495729" y="14909"/>
                  </a:moveTo>
                  <a:lnTo>
                    <a:pt x="1495107" y="15201"/>
                  </a:lnTo>
                  <a:lnTo>
                    <a:pt x="1495475" y="15570"/>
                  </a:lnTo>
                  <a:lnTo>
                    <a:pt x="1495729" y="14909"/>
                  </a:lnTo>
                  <a:close/>
                </a:path>
                <a:path w="1999615" h="770889">
                  <a:moveTo>
                    <a:pt x="1499450" y="13042"/>
                  </a:moveTo>
                  <a:lnTo>
                    <a:pt x="1498841" y="13335"/>
                  </a:lnTo>
                  <a:lnTo>
                    <a:pt x="1499209" y="13703"/>
                  </a:lnTo>
                  <a:lnTo>
                    <a:pt x="1499450" y="13042"/>
                  </a:lnTo>
                  <a:close/>
                </a:path>
                <a:path w="1999615" h="770889">
                  <a:moveTo>
                    <a:pt x="1551647" y="292684"/>
                  </a:moveTo>
                  <a:lnTo>
                    <a:pt x="1551038" y="292976"/>
                  </a:lnTo>
                  <a:lnTo>
                    <a:pt x="1551406" y="293344"/>
                  </a:lnTo>
                  <a:lnTo>
                    <a:pt x="1551647" y="292684"/>
                  </a:lnTo>
                  <a:close/>
                </a:path>
                <a:path w="1999615" h="770889">
                  <a:moveTo>
                    <a:pt x="1605711" y="492150"/>
                  </a:moveTo>
                  <a:lnTo>
                    <a:pt x="1605102" y="492442"/>
                  </a:lnTo>
                  <a:lnTo>
                    <a:pt x="1605470" y="492810"/>
                  </a:lnTo>
                  <a:lnTo>
                    <a:pt x="1605711" y="492150"/>
                  </a:lnTo>
                  <a:close/>
                </a:path>
                <a:path w="1999615" h="770889">
                  <a:moveTo>
                    <a:pt x="1999068" y="378434"/>
                  </a:moveTo>
                  <a:lnTo>
                    <a:pt x="1998446" y="378726"/>
                  </a:lnTo>
                  <a:lnTo>
                    <a:pt x="1998827" y="379095"/>
                  </a:lnTo>
                  <a:lnTo>
                    <a:pt x="1999068" y="378434"/>
                  </a:lnTo>
                  <a:close/>
                </a:path>
                <a:path w="1999615" h="770889">
                  <a:moveTo>
                    <a:pt x="1999195" y="378091"/>
                  </a:moveTo>
                  <a:lnTo>
                    <a:pt x="1999068" y="378434"/>
                  </a:lnTo>
                  <a:lnTo>
                    <a:pt x="1999195" y="37809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38282" y="139537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615" y="0"/>
                  </a:moveTo>
                  <a:lnTo>
                    <a:pt x="0" y="292"/>
                  </a:lnTo>
                  <a:lnTo>
                    <a:pt x="370" y="663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86188" y="1270441"/>
              <a:ext cx="1388110" cy="662940"/>
            </a:xfrm>
            <a:custGeom>
              <a:avLst/>
              <a:gdLst/>
              <a:ahLst/>
              <a:cxnLst/>
              <a:rect l="l" t="t" r="r" b="b"/>
              <a:pathLst>
                <a:path w="1388109" h="662939">
                  <a:moveTo>
                    <a:pt x="685" y="436232"/>
                  </a:moveTo>
                  <a:lnTo>
                    <a:pt x="0" y="436562"/>
                  </a:lnTo>
                  <a:lnTo>
                    <a:pt x="177" y="436740"/>
                  </a:lnTo>
                  <a:lnTo>
                    <a:pt x="685" y="436232"/>
                  </a:lnTo>
                  <a:close/>
                </a:path>
                <a:path w="1388109" h="662939">
                  <a:moveTo>
                    <a:pt x="254241" y="333692"/>
                  </a:moveTo>
                  <a:lnTo>
                    <a:pt x="253530" y="334022"/>
                  </a:lnTo>
                  <a:lnTo>
                    <a:pt x="253720" y="334213"/>
                  </a:lnTo>
                  <a:lnTo>
                    <a:pt x="254241" y="333692"/>
                  </a:lnTo>
                  <a:close/>
                </a:path>
                <a:path w="1388109" h="662939">
                  <a:moveTo>
                    <a:pt x="285915" y="523862"/>
                  </a:moveTo>
                  <a:lnTo>
                    <a:pt x="285229" y="524179"/>
                  </a:lnTo>
                  <a:lnTo>
                    <a:pt x="285407" y="524357"/>
                  </a:lnTo>
                  <a:lnTo>
                    <a:pt x="285915" y="523862"/>
                  </a:lnTo>
                  <a:close/>
                </a:path>
                <a:path w="1388109" h="662939">
                  <a:moveTo>
                    <a:pt x="343725" y="281495"/>
                  </a:moveTo>
                  <a:lnTo>
                    <a:pt x="343014" y="281825"/>
                  </a:lnTo>
                  <a:lnTo>
                    <a:pt x="343204" y="282016"/>
                  </a:lnTo>
                  <a:lnTo>
                    <a:pt x="343725" y="281495"/>
                  </a:lnTo>
                  <a:close/>
                </a:path>
                <a:path w="1388109" h="662939">
                  <a:moveTo>
                    <a:pt x="397764" y="313194"/>
                  </a:moveTo>
                  <a:lnTo>
                    <a:pt x="397078" y="313524"/>
                  </a:lnTo>
                  <a:lnTo>
                    <a:pt x="397268" y="313702"/>
                  </a:lnTo>
                  <a:lnTo>
                    <a:pt x="397764" y="313194"/>
                  </a:lnTo>
                  <a:close/>
                </a:path>
                <a:path w="1388109" h="662939">
                  <a:moveTo>
                    <a:pt x="401510" y="315048"/>
                  </a:moveTo>
                  <a:lnTo>
                    <a:pt x="400812" y="315379"/>
                  </a:lnTo>
                  <a:lnTo>
                    <a:pt x="400989" y="315569"/>
                  </a:lnTo>
                  <a:lnTo>
                    <a:pt x="401510" y="315048"/>
                  </a:lnTo>
                  <a:close/>
                </a:path>
                <a:path w="1388109" h="662939">
                  <a:moveTo>
                    <a:pt x="433184" y="473519"/>
                  </a:moveTo>
                  <a:lnTo>
                    <a:pt x="432498" y="473849"/>
                  </a:lnTo>
                  <a:lnTo>
                    <a:pt x="432689" y="474027"/>
                  </a:lnTo>
                  <a:lnTo>
                    <a:pt x="433184" y="473519"/>
                  </a:lnTo>
                  <a:close/>
                </a:path>
                <a:path w="1388109" h="662939">
                  <a:moveTo>
                    <a:pt x="539457" y="346760"/>
                  </a:moveTo>
                  <a:lnTo>
                    <a:pt x="538759" y="347078"/>
                  </a:lnTo>
                  <a:lnTo>
                    <a:pt x="538949" y="347256"/>
                  </a:lnTo>
                  <a:lnTo>
                    <a:pt x="539457" y="346760"/>
                  </a:lnTo>
                  <a:close/>
                </a:path>
                <a:path w="1388109" h="662939">
                  <a:moveTo>
                    <a:pt x="545045" y="346760"/>
                  </a:moveTo>
                  <a:lnTo>
                    <a:pt x="544347" y="347078"/>
                  </a:lnTo>
                  <a:lnTo>
                    <a:pt x="544537" y="347256"/>
                  </a:lnTo>
                  <a:lnTo>
                    <a:pt x="545045" y="346760"/>
                  </a:lnTo>
                  <a:close/>
                </a:path>
                <a:path w="1388109" h="662939">
                  <a:moveTo>
                    <a:pt x="550646" y="311315"/>
                  </a:moveTo>
                  <a:lnTo>
                    <a:pt x="549948" y="311658"/>
                  </a:lnTo>
                  <a:lnTo>
                    <a:pt x="550125" y="311835"/>
                  </a:lnTo>
                  <a:lnTo>
                    <a:pt x="550646" y="311315"/>
                  </a:lnTo>
                  <a:close/>
                </a:path>
                <a:path w="1388109" h="662939">
                  <a:moveTo>
                    <a:pt x="552500" y="344893"/>
                  </a:moveTo>
                  <a:lnTo>
                    <a:pt x="551815" y="345211"/>
                  </a:lnTo>
                  <a:lnTo>
                    <a:pt x="551992" y="345389"/>
                  </a:lnTo>
                  <a:lnTo>
                    <a:pt x="552500" y="344893"/>
                  </a:lnTo>
                  <a:close/>
                </a:path>
                <a:path w="1388109" h="662939">
                  <a:moveTo>
                    <a:pt x="558101" y="359791"/>
                  </a:moveTo>
                  <a:lnTo>
                    <a:pt x="557403" y="360121"/>
                  </a:lnTo>
                  <a:lnTo>
                    <a:pt x="557593" y="360311"/>
                  </a:lnTo>
                  <a:lnTo>
                    <a:pt x="558101" y="359791"/>
                  </a:lnTo>
                  <a:close/>
                </a:path>
                <a:path w="1388109" h="662939">
                  <a:moveTo>
                    <a:pt x="599122" y="156591"/>
                  </a:moveTo>
                  <a:lnTo>
                    <a:pt x="598411" y="156921"/>
                  </a:lnTo>
                  <a:lnTo>
                    <a:pt x="598601" y="157111"/>
                  </a:lnTo>
                  <a:lnTo>
                    <a:pt x="599122" y="156591"/>
                  </a:lnTo>
                  <a:close/>
                </a:path>
                <a:path w="1388109" h="662939">
                  <a:moveTo>
                    <a:pt x="614032" y="156591"/>
                  </a:moveTo>
                  <a:lnTo>
                    <a:pt x="613333" y="156921"/>
                  </a:lnTo>
                  <a:lnTo>
                    <a:pt x="613511" y="157111"/>
                  </a:lnTo>
                  <a:lnTo>
                    <a:pt x="614032" y="156591"/>
                  </a:lnTo>
                  <a:close/>
                </a:path>
                <a:path w="1388109" h="662939">
                  <a:moveTo>
                    <a:pt x="617766" y="154724"/>
                  </a:moveTo>
                  <a:lnTo>
                    <a:pt x="617054" y="155054"/>
                  </a:lnTo>
                  <a:lnTo>
                    <a:pt x="617245" y="155244"/>
                  </a:lnTo>
                  <a:lnTo>
                    <a:pt x="617766" y="154724"/>
                  </a:lnTo>
                  <a:close/>
                </a:path>
                <a:path w="1388109" h="662939">
                  <a:moveTo>
                    <a:pt x="679323" y="434327"/>
                  </a:moveTo>
                  <a:lnTo>
                    <a:pt x="678573" y="434695"/>
                  </a:lnTo>
                  <a:lnTo>
                    <a:pt x="678764" y="434886"/>
                  </a:lnTo>
                  <a:lnTo>
                    <a:pt x="679323" y="434327"/>
                  </a:lnTo>
                  <a:close/>
                </a:path>
                <a:path w="1388109" h="662939">
                  <a:moveTo>
                    <a:pt x="686739" y="212521"/>
                  </a:moveTo>
                  <a:lnTo>
                    <a:pt x="686028" y="212852"/>
                  </a:lnTo>
                  <a:lnTo>
                    <a:pt x="686219" y="213042"/>
                  </a:lnTo>
                  <a:lnTo>
                    <a:pt x="686739" y="212521"/>
                  </a:lnTo>
                  <a:close/>
                </a:path>
                <a:path w="1388109" h="662939">
                  <a:moveTo>
                    <a:pt x="694105" y="661835"/>
                  </a:moveTo>
                  <a:lnTo>
                    <a:pt x="693483" y="662127"/>
                  </a:lnTo>
                  <a:lnTo>
                    <a:pt x="693864" y="662495"/>
                  </a:lnTo>
                  <a:lnTo>
                    <a:pt x="694105" y="661835"/>
                  </a:lnTo>
                  <a:close/>
                </a:path>
                <a:path w="1388109" h="662939">
                  <a:moveTo>
                    <a:pt x="701649" y="205054"/>
                  </a:moveTo>
                  <a:lnTo>
                    <a:pt x="700951" y="205397"/>
                  </a:lnTo>
                  <a:lnTo>
                    <a:pt x="701128" y="205574"/>
                  </a:lnTo>
                  <a:lnTo>
                    <a:pt x="701649" y="205054"/>
                  </a:lnTo>
                  <a:close/>
                </a:path>
                <a:path w="1388109" h="662939">
                  <a:moveTo>
                    <a:pt x="703516" y="223697"/>
                  </a:moveTo>
                  <a:lnTo>
                    <a:pt x="702818" y="224040"/>
                  </a:lnTo>
                  <a:lnTo>
                    <a:pt x="702995" y="224218"/>
                  </a:lnTo>
                  <a:lnTo>
                    <a:pt x="703516" y="223697"/>
                  </a:lnTo>
                  <a:close/>
                </a:path>
                <a:path w="1388109" h="662939">
                  <a:moveTo>
                    <a:pt x="716559" y="223697"/>
                  </a:moveTo>
                  <a:lnTo>
                    <a:pt x="715860" y="224040"/>
                  </a:lnTo>
                  <a:lnTo>
                    <a:pt x="716051" y="224218"/>
                  </a:lnTo>
                  <a:lnTo>
                    <a:pt x="716559" y="223697"/>
                  </a:lnTo>
                  <a:close/>
                </a:path>
                <a:path w="1388109" h="662939">
                  <a:moveTo>
                    <a:pt x="733323" y="165925"/>
                  </a:moveTo>
                  <a:lnTo>
                    <a:pt x="732637" y="166243"/>
                  </a:lnTo>
                  <a:lnTo>
                    <a:pt x="732828" y="166433"/>
                  </a:lnTo>
                  <a:lnTo>
                    <a:pt x="733323" y="165925"/>
                  </a:lnTo>
                  <a:close/>
                </a:path>
                <a:path w="1388109" h="662939">
                  <a:moveTo>
                    <a:pt x="746391" y="658063"/>
                  </a:moveTo>
                  <a:lnTo>
                    <a:pt x="745693" y="658406"/>
                  </a:lnTo>
                  <a:lnTo>
                    <a:pt x="745871" y="658583"/>
                  </a:lnTo>
                  <a:lnTo>
                    <a:pt x="746391" y="658063"/>
                  </a:lnTo>
                  <a:close/>
                </a:path>
                <a:path w="1388109" h="662939">
                  <a:moveTo>
                    <a:pt x="761301" y="167779"/>
                  </a:moveTo>
                  <a:lnTo>
                    <a:pt x="760603" y="168109"/>
                  </a:lnTo>
                  <a:lnTo>
                    <a:pt x="760793" y="168300"/>
                  </a:lnTo>
                  <a:lnTo>
                    <a:pt x="761301" y="167779"/>
                  </a:lnTo>
                  <a:close/>
                </a:path>
                <a:path w="1388109" h="662939">
                  <a:moveTo>
                    <a:pt x="957046" y="603999"/>
                  </a:moveTo>
                  <a:lnTo>
                    <a:pt x="956348" y="604342"/>
                  </a:lnTo>
                  <a:lnTo>
                    <a:pt x="956525" y="604520"/>
                  </a:lnTo>
                  <a:lnTo>
                    <a:pt x="957046" y="603999"/>
                  </a:lnTo>
                  <a:close/>
                </a:path>
                <a:path w="1388109" h="662939">
                  <a:moveTo>
                    <a:pt x="1057630" y="376605"/>
                  </a:moveTo>
                  <a:lnTo>
                    <a:pt x="1057008" y="376897"/>
                  </a:lnTo>
                  <a:lnTo>
                    <a:pt x="1057389" y="377278"/>
                  </a:lnTo>
                  <a:lnTo>
                    <a:pt x="1057630" y="376605"/>
                  </a:lnTo>
                  <a:close/>
                </a:path>
                <a:path w="1388109" h="662939">
                  <a:moveTo>
                    <a:pt x="1150924" y="160324"/>
                  </a:moveTo>
                  <a:lnTo>
                    <a:pt x="1150226" y="160655"/>
                  </a:lnTo>
                  <a:lnTo>
                    <a:pt x="1150416" y="160832"/>
                  </a:lnTo>
                  <a:lnTo>
                    <a:pt x="1150924" y="160324"/>
                  </a:lnTo>
                  <a:close/>
                </a:path>
                <a:path w="1388109" h="662939">
                  <a:moveTo>
                    <a:pt x="1165847" y="188277"/>
                  </a:moveTo>
                  <a:lnTo>
                    <a:pt x="1165136" y="188620"/>
                  </a:lnTo>
                  <a:lnTo>
                    <a:pt x="1165326" y="188798"/>
                  </a:lnTo>
                  <a:lnTo>
                    <a:pt x="1165847" y="188277"/>
                  </a:lnTo>
                  <a:close/>
                </a:path>
                <a:path w="1388109" h="662939">
                  <a:moveTo>
                    <a:pt x="1218044" y="0"/>
                  </a:moveTo>
                  <a:lnTo>
                    <a:pt x="1217333" y="330"/>
                  </a:lnTo>
                  <a:lnTo>
                    <a:pt x="1217523" y="520"/>
                  </a:lnTo>
                  <a:lnTo>
                    <a:pt x="1218044" y="0"/>
                  </a:lnTo>
                  <a:close/>
                </a:path>
                <a:path w="1388109" h="662939">
                  <a:moveTo>
                    <a:pt x="1262786" y="33553"/>
                  </a:moveTo>
                  <a:lnTo>
                    <a:pt x="1262075" y="33883"/>
                  </a:lnTo>
                  <a:lnTo>
                    <a:pt x="1262265" y="34074"/>
                  </a:lnTo>
                  <a:lnTo>
                    <a:pt x="1262786" y="33553"/>
                  </a:lnTo>
                  <a:close/>
                </a:path>
                <a:path w="1388109" h="662939">
                  <a:moveTo>
                    <a:pt x="1268374" y="109982"/>
                  </a:moveTo>
                  <a:lnTo>
                    <a:pt x="1267675" y="110324"/>
                  </a:lnTo>
                  <a:lnTo>
                    <a:pt x="1267853" y="110502"/>
                  </a:lnTo>
                  <a:lnTo>
                    <a:pt x="1268374" y="109982"/>
                  </a:lnTo>
                  <a:close/>
                </a:path>
                <a:path w="1388109" h="662939">
                  <a:moveTo>
                    <a:pt x="1298117" y="24269"/>
                  </a:moveTo>
                  <a:lnTo>
                    <a:pt x="1297495" y="24561"/>
                  </a:lnTo>
                  <a:lnTo>
                    <a:pt x="1297876" y="24930"/>
                  </a:lnTo>
                  <a:lnTo>
                    <a:pt x="1298117" y="24269"/>
                  </a:lnTo>
                  <a:close/>
                </a:path>
                <a:path w="1388109" h="662939">
                  <a:moveTo>
                    <a:pt x="1298244" y="23939"/>
                  </a:moveTo>
                  <a:lnTo>
                    <a:pt x="1298117" y="24269"/>
                  </a:lnTo>
                  <a:lnTo>
                    <a:pt x="1298244" y="23939"/>
                  </a:lnTo>
                  <a:close/>
                </a:path>
                <a:path w="1388109" h="662939">
                  <a:moveTo>
                    <a:pt x="1387589" y="494055"/>
                  </a:moveTo>
                  <a:lnTo>
                    <a:pt x="1386979" y="494347"/>
                  </a:lnTo>
                  <a:lnTo>
                    <a:pt x="1387348" y="494715"/>
                  </a:lnTo>
                  <a:lnTo>
                    <a:pt x="1387589" y="494055"/>
                  </a:lnTo>
                  <a:close/>
                </a:path>
                <a:path w="1388109" h="662939">
                  <a:moveTo>
                    <a:pt x="1387716" y="493712"/>
                  </a:moveTo>
                  <a:lnTo>
                    <a:pt x="1387589" y="494055"/>
                  </a:lnTo>
                  <a:lnTo>
                    <a:pt x="1387716" y="49371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09124" y="209811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86" y="554"/>
                  </a:moveTo>
                  <a:lnTo>
                    <a:pt x="741" y="0"/>
                  </a:lnTo>
                  <a:lnTo>
                    <a:pt x="0" y="368"/>
                  </a:lnTo>
                  <a:lnTo>
                    <a:pt x="186" y="554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39718" y="1266707"/>
              <a:ext cx="1111885" cy="873125"/>
            </a:xfrm>
            <a:custGeom>
              <a:avLst/>
              <a:gdLst/>
              <a:ahLst/>
              <a:cxnLst/>
              <a:rect l="l" t="t" r="r" b="b"/>
              <a:pathLst>
                <a:path w="1111884" h="873125">
                  <a:moveTo>
                    <a:pt x="711" y="479107"/>
                  </a:moveTo>
                  <a:lnTo>
                    <a:pt x="0" y="479437"/>
                  </a:lnTo>
                  <a:lnTo>
                    <a:pt x="190" y="479628"/>
                  </a:lnTo>
                  <a:lnTo>
                    <a:pt x="711" y="479107"/>
                  </a:lnTo>
                  <a:close/>
                </a:path>
                <a:path w="1111884" h="873125">
                  <a:moveTo>
                    <a:pt x="181533" y="480974"/>
                  </a:moveTo>
                  <a:lnTo>
                    <a:pt x="180835" y="481304"/>
                  </a:lnTo>
                  <a:lnTo>
                    <a:pt x="181013" y="481495"/>
                  </a:lnTo>
                  <a:lnTo>
                    <a:pt x="181533" y="480974"/>
                  </a:lnTo>
                  <a:close/>
                </a:path>
                <a:path w="1111884" h="873125">
                  <a:moveTo>
                    <a:pt x="291528" y="322516"/>
                  </a:moveTo>
                  <a:lnTo>
                    <a:pt x="290817" y="322846"/>
                  </a:lnTo>
                  <a:lnTo>
                    <a:pt x="291007" y="323037"/>
                  </a:lnTo>
                  <a:lnTo>
                    <a:pt x="291528" y="322516"/>
                  </a:lnTo>
                  <a:close/>
                </a:path>
                <a:path w="1111884" h="873125">
                  <a:moveTo>
                    <a:pt x="302691" y="333705"/>
                  </a:moveTo>
                  <a:lnTo>
                    <a:pt x="302006" y="334035"/>
                  </a:lnTo>
                  <a:lnTo>
                    <a:pt x="302196" y="334213"/>
                  </a:lnTo>
                  <a:lnTo>
                    <a:pt x="302691" y="333705"/>
                  </a:lnTo>
                  <a:close/>
                </a:path>
                <a:path w="1111884" h="873125">
                  <a:moveTo>
                    <a:pt x="325081" y="380301"/>
                  </a:moveTo>
                  <a:lnTo>
                    <a:pt x="324383" y="380631"/>
                  </a:lnTo>
                  <a:lnTo>
                    <a:pt x="324561" y="380822"/>
                  </a:lnTo>
                  <a:lnTo>
                    <a:pt x="325081" y="380301"/>
                  </a:lnTo>
                  <a:close/>
                </a:path>
                <a:path w="1111884" h="873125">
                  <a:moveTo>
                    <a:pt x="369798" y="156616"/>
                  </a:moveTo>
                  <a:lnTo>
                    <a:pt x="369125" y="156933"/>
                  </a:lnTo>
                  <a:lnTo>
                    <a:pt x="369303" y="157111"/>
                  </a:lnTo>
                  <a:lnTo>
                    <a:pt x="369798" y="156616"/>
                  </a:lnTo>
                  <a:close/>
                </a:path>
                <a:path w="1111884" h="873125">
                  <a:moveTo>
                    <a:pt x="394055" y="246075"/>
                  </a:moveTo>
                  <a:lnTo>
                    <a:pt x="393357" y="246418"/>
                  </a:lnTo>
                  <a:lnTo>
                    <a:pt x="393534" y="246595"/>
                  </a:lnTo>
                  <a:lnTo>
                    <a:pt x="394055" y="246075"/>
                  </a:lnTo>
                  <a:close/>
                </a:path>
                <a:path w="1111884" h="873125">
                  <a:moveTo>
                    <a:pt x="414566" y="501472"/>
                  </a:moveTo>
                  <a:lnTo>
                    <a:pt x="413867" y="501815"/>
                  </a:lnTo>
                  <a:lnTo>
                    <a:pt x="414045" y="501992"/>
                  </a:lnTo>
                  <a:lnTo>
                    <a:pt x="414566" y="501472"/>
                  </a:lnTo>
                  <a:close/>
                </a:path>
                <a:path w="1111884" h="873125">
                  <a:moveTo>
                    <a:pt x="442531" y="505206"/>
                  </a:moveTo>
                  <a:lnTo>
                    <a:pt x="441820" y="505536"/>
                  </a:lnTo>
                  <a:lnTo>
                    <a:pt x="442010" y="505726"/>
                  </a:lnTo>
                  <a:lnTo>
                    <a:pt x="442531" y="505206"/>
                  </a:lnTo>
                  <a:close/>
                </a:path>
                <a:path w="1111884" h="873125">
                  <a:moveTo>
                    <a:pt x="496595" y="507072"/>
                  </a:moveTo>
                  <a:lnTo>
                    <a:pt x="495884" y="507403"/>
                  </a:lnTo>
                  <a:lnTo>
                    <a:pt x="496074" y="507593"/>
                  </a:lnTo>
                  <a:lnTo>
                    <a:pt x="496595" y="507072"/>
                  </a:lnTo>
                  <a:close/>
                </a:path>
                <a:path w="1111884" h="873125">
                  <a:moveTo>
                    <a:pt x="919772" y="816533"/>
                  </a:moveTo>
                  <a:lnTo>
                    <a:pt x="919060" y="816864"/>
                  </a:lnTo>
                  <a:lnTo>
                    <a:pt x="919251" y="817054"/>
                  </a:lnTo>
                  <a:lnTo>
                    <a:pt x="919772" y="816533"/>
                  </a:lnTo>
                  <a:close/>
                </a:path>
                <a:path w="1111884" h="873125">
                  <a:moveTo>
                    <a:pt x="919772" y="0"/>
                  </a:moveTo>
                  <a:lnTo>
                    <a:pt x="919060" y="330"/>
                  </a:lnTo>
                  <a:lnTo>
                    <a:pt x="919251" y="520"/>
                  </a:lnTo>
                  <a:lnTo>
                    <a:pt x="919772" y="0"/>
                  </a:lnTo>
                  <a:close/>
                </a:path>
                <a:path w="1111884" h="873125">
                  <a:moveTo>
                    <a:pt x="1031621" y="11188"/>
                  </a:moveTo>
                  <a:lnTo>
                    <a:pt x="1030922" y="11518"/>
                  </a:lnTo>
                  <a:lnTo>
                    <a:pt x="1031100" y="11709"/>
                  </a:lnTo>
                  <a:lnTo>
                    <a:pt x="1031621" y="11188"/>
                  </a:lnTo>
                  <a:close/>
                </a:path>
                <a:path w="1111884" h="873125">
                  <a:moveTo>
                    <a:pt x="1042809" y="33553"/>
                  </a:moveTo>
                  <a:lnTo>
                    <a:pt x="1042111" y="33896"/>
                  </a:lnTo>
                  <a:lnTo>
                    <a:pt x="1042289" y="34074"/>
                  </a:lnTo>
                  <a:lnTo>
                    <a:pt x="1042809" y="33553"/>
                  </a:lnTo>
                  <a:close/>
                </a:path>
                <a:path w="1111884" h="873125">
                  <a:moveTo>
                    <a:pt x="1111783" y="872451"/>
                  </a:moveTo>
                  <a:lnTo>
                    <a:pt x="1111084" y="872794"/>
                  </a:lnTo>
                  <a:lnTo>
                    <a:pt x="1111262" y="872972"/>
                  </a:lnTo>
                  <a:lnTo>
                    <a:pt x="1111783" y="872451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45738" y="13952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45" y="0"/>
                  </a:moveTo>
                  <a:lnTo>
                    <a:pt x="0" y="370"/>
                  </a:lnTo>
                  <a:lnTo>
                    <a:pt x="186" y="553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42119" y="1244355"/>
              <a:ext cx="1235075" cy="862330"/>
            </a:xfrm>
            <a:custGeom>
              <a:avLst/>
              <a:gdLst/>
              <a:ahLst/>
              <a:cxnLst/>
              <a:rect l="l" t="t" r="r" b="b"/>
              <a:pathLst>
                <a:path w="1235075" h="862330">
                  <a:moveTo>
                    <a:pt x="698" y="490270"/>
                  </a:moveTo>
                  <a:lnTo>
                    <a:pt x="0" y="490613"/>
                  </a:lnTo>
                  <a:lnTo>
                    <a:pt x="177" y="490791"/>
                  </a:lnTo>
                  <a:lnTo>
                    <a:pt x="698" y="490270"/>
                  </a:lnTo>
                  <a:close/>
                </a:path>
                <a:path w="1235075" h="862330">
                  <a:moveTo>
                    <a:pt x="65925" y="357924"/>
                  </a:moveTo>
                  <a:lnTo>
                    <a:pt x="65239" y="358241"/>
                  </a:lnTo>
                  <a:lnTo>
                    <a:pt x="65430" y="358432"/>
                  </a:lnTo>
                  <a:lnTo>
                    <a:pt x="65925" y="357924"/>
                  </a:lnTo>
                  <a:close/>
                </a:path>
                <a:path w="1235075" h="862330">
                  <a:moveTo>
                    <a:pt x="205765" y="357911"/>
                  </a:moveTo>
                  <a:lnTo>
                    <a:pt x="205054" y="358241"/>
                  </a:lnTo>
                  <a:lnTo>
                    <a:pt x="205244" y="358432"/>
                  </a:lnTo>
                  <a:lnTo>
                    <a:pt x="205765" y="357911"/>
                  </a:lnTo>
                  <a:close/>
                </a:path>
                <a:path w="1235075" h="862330">
                  <a:moveTo>
                    <a:pt x="304571" y="548068"/>
                  </a:moveTo>
                  <a:lnTo>
                    <a:pt x="303860" y="548398"/>
                  </a:lnTo>
                  <a:lnTo>
                    <a:pt x="304050" y="548589"/>
                  </a:lnTo>
                  <a:lnTo>
                    <a:pt x="304571" y="548068"/>
                  </a:lnTo>
                  <a:close/>
                </a:path>
                <a:path w="1235075" h="862330">
                  <a:moveTo>
                    <a:pt x="338112" y="335559"/>
                  </a:moveTo>
                  <a:lnTo>
                    <a:pt x="337413" y="335876"/>
                  </a:lnTo>
                  <a:lnTo>
                    <a:pt x="337604" y="336054"/>
                  </a:lnTo>
                  <a:lnTo>
                    <a:pt x="338112" y="335559"/>
                  </a:lnTo>
                  <a:close/>
                </a:path>
                <a:path w="1235075" h="862330">
                  <a:moveTo>
                    <a:pt x="472325" y="178968"/>
                  </a:moveTo>
                  <a:lnTo>
                    <a:pt x="471639" y="179285"/>
                  </a:lnTo>
                  <a:lnTo>
                    <a:pt x="471830" y="179463"/>
                  </a:lnTo>
                  <a:lnTo>
                    <a:pt x="472325" y="178968"/>
                  </a:lnTo>
                  <a:close/>
                </a:path>
                <a:path w="1235075" h="862330">
                  <a:moveTo>
                    <a:pt x="498449" y="374688"/>
                  </a:moveTo>
                  <a:lnTo>
                    <a:pt x="497738" y="375018"/>
                  </a:lnTo>
                  <a:lnTo>
                    <a:pt x="497928" y="375208"/>
                  </a:lnTo>
                  <a:lnTo>
                    <a:pt x="498449" y="374688"/>
                  </a:lnTo>
                  <a:close/>
                </a:path>
                <a:path w="1235075" h="862330">
                  <a:moveTo>
                    <a:pt x="504037" y="356044"/>
                  </a:moveTo>
                  <a:lnTo>
                    <a:pt x="503339" y="356387"/>
                  </a:lnTo>
                  <a:lnTo>
                    <a:pt x="503516" y="356565"/>
                  </a:lnTo>
                  <a:lnTo>
                    <a:pt x="504037" y="356044"/>
                  </a:lnTo>
                  <a:close/>
                </a:path>
                <a:path w="1235075" h="862330">
                  <a:moveTo>
                    <a:pt x="526415" y="402653"/>
                  </a:moveTo>
                  <a:lnTo>
                    <a:pt x="525703" y="402983"/>
                  </a:lnTo>
                  <a:lnTo>
                    <a:pt x="525894" y="403174"/>
                  </a:lnTo>
                  <a:lnTo>
                    <a:pt x="526415" y="402653"/>
                  </a:lnTo>
                  <a:close/>
                </a:path>
                <a:path w="1235075" h="862330">
                  <a:moveTo>
                    <a:pt x="539432" y="178968"/>
                  </a:moveTo>
                  <a:lnTo>
                    <a:pt x="538759" y="179285"/>
                  </a:lnTo>
                  <a:lnTo>
                    <a:pt x="538937" y="179463"/>
                  </a:lnTo>
                  <a:lnTo>
                    <a:pt x="539432" y="178968"/>
                  </a:lnTo>
                  <a:close/>
                </a:path>
                <a:path w="1235075" h="862330">
                  <a:moveTo>
                    <a:pt x="559968" y="402653"/>
                  </a:moveTo>
                  <a:lnTo>
                    <a:pt x="559257" y="402983"/>
                  </a:lnTo>
                  <a:lnTo>
                    <a:pt x="559447" y="403174"/>
                  </a:lnTo>
                  <a:lnTo>
                    <a:pt x="559968" y="402653"/>
                  </a:lnTo>
                  <a:close/>
                </a:path>
                <a:path w="1235075" h="862330">
                  <a:moveTo>
                    <a:pt x="582333" y="268427"/>
                  </a:moveTo>
                  <a:lnTo>
                    <a:pt x="581634" y="268770"/>
                  </a:lnTo>
                  <a:lnTo>
                    <a:pt x="581825" y="268947"/>
                  </a:lnTo>
                  <a:lnTo>
                    <a:pt x="582333" y="268427"/>
                  </a:lnTo>
                  <a:close/>
                </a:path>
                <a:path w="1235075" h="862330">
                  <a:moveTo>
                    <a:pt x="586054" y="264718"/>
                  </a:moveTo>
                  <a:lnTo>
                    <a:pt x="585355" y="265036"/>
                  </a:lnTo>
                  <a:lnTo>
                    <a:pt x="585546" y="265214"/>
                  </a:lnTo>
                  <a:lnTo>
                    <a:pt x="586054" y="264718"/>
                  </a:lnTo>
                  <a:close/>
                </a:path>
                <a:path w="1235075" h="862330">
                  <a:moveTo>
                    <a:pt x="586066" y="277749"/>
                  </a:moveTo>
                  <a:lnTo>
                    <a:pt x="585355" y="278091"/>
                  </a:lnTo>
                  <a:lnTo>
                    <a:pt x="585546" y="278269"/>
                  </a:lnTo>
                  <a:lnTo>
                    <a:pt x="586066" y="277749"/>
                  </a:lnTo>
                  <a:close/>
                </a:path>
                <a:path w="1235075" h="862330">
                  <a:moveTo>
                    <a:pt x="606552" y="525703"/>
                  </a:moveTo>
                  <a:lnTo>
                    <a:pt x="605866" y="526034"/>
                  </a:lnTo>
                  <a:lnTo>
                    <a:pt x="606056" y="526211"/>
                  </a:lnTo>
                  <a:lnTo>
                    <a:pt x="606552" y="525703"/>
                  </a:lnTo>
                  <a:close/>
                </a:path>
                <a:path w="1235075" h="862330">
                  <a:moveTo>
                    <a:pt x="632675" y="233006"/>
                  </a:moveTo>
                  <a:lnTo>
                    <a:pt x="631964" y="233349"/>
                  </a:lnTo>
                  <a:lnTo>
                    <a:pt x="632155" y="233527"/>
                  </a:lnTo>
                  <a:lnTo>
                    <a:pt x="632675" y="233006"/>
                  </a:lnTo>
                  <a:close/>
                </a:path>
                <a:path w="1235075" h="862330">
                  <a:moveTo>
                    <a:pt x="640118" y="521982"/>
                  </a:moveTo>
                  <a:lnTo>
                    <a:pt x="639419" y="522300"/>
                  </a:lnTo>
                  <a:lnTo>
                    <a:pt x="639610" y="522478"/>
                  </a:lnTo>
                  <a:lnTo>
                    <a:pt x="640118" y="521982"/>
                  </a:lnTo>
                  <a:close/>
                </a:path>
                <a:path w="1235075" h="862330">
                  <a:moveTo>
                    <a:pt x="1081951" y="475361"/>
                  </a:moveTo>
                  <a:lnTo>
                    <a:pt x="1081239" y="475691"/>
                  </a:lnTo>
                  <a:lnTo>
                    <a:pt x="1081430" y="475881"/>
                  </a:lnTo>
                  <a:lnTo>
                    <a:pt x="1081951" y="475361"/>
                  </a:lnTo>
                  <a:close/>
                </a:path>
                <a:path w="1235075" h="862330">
                  <a:moveTo>
                    <a:pt x="1098727" y="669239"/>
                  </a:moveTo>
                  <a:lnTo>
                    <a:pt x="1098029" y="669569"/>
                  </a:lnTo>
                  <a:lnTo>
                    <a:pt x="1098207" y="669759"/>
                  </a:lnTo>
                  <a:lnTo>
                    <a:pt x="1098727" y="669239"/>
                  </a:lnTo>
                  <a:close/>
                </a:path>
                <a:path w="1235075" h="862330">
                  <a:moveTo>
                    <a:pt x="1109916" y="861250"/>
                  </a:moveTo>
                  <a:lnTo>
                    <a:pt x="1109205" y="861593"/>
                  </a:lnTo>
                  <a:lnTo>
                    <a:pt x="1109395" y="861771"/>
                  </a:lnTo>
                  <a:lnTo>
                    <a:pt x="1109916" y="861250"/>
                  </a:lnTo>
                  <a:close/>
                </a:path>
                <a:path w="1235075" h="862330">
                  <a:moveTo>
                    <a:pt x="1109916" y="219964"/>
                  </a:moveTo>
                  <a:lnTo>
                    <a:pt x="1109205" y="220294"/>
                  </a:lnTo>
                  <a:lnTo>
                    <a:pt x="1109395" y="220484"/>
                  </a:lnTo>
                  <a:lnTo>
                    <a:pt x="1109916" y="219964"/>
                  </a:lnTo>
                  <a:close/>
                </a:path>
                <a:path w="1235075" h="862330">
                  <a:moveTo>
                    <a:pt x="1109916" y="210642"/>
                  </a:moveTo>
                  <a:lnTo>
                    <a:pt x="1109205" y="210972"/>
                  </a:lnTo>
                  <a:lnTo>
                    <a:pt x="1109395" y="211162"/>
                  </a:lnTo>
                  <a:lnTo>
                    <a:pt x="1109916" y="210642"/>
                  </a:lnTo>
                  <a:close/>
                </a:path>
                <a:path w="1235075" h="862330">
                  <a:moveTo>
                    <a:pt x="1111758" y="835164"/>
                  </a:moveTo>
                  <a:lnTo>
                    <a:pt x="1111072" y="835494"/>
                  </a:lnTo>
                  <a:lnTo>
                    <a:pt x="1111262" y="835672"/>
                  </a:lnTo>
                  <a:lnTo>
                    <a:pt x="1111758" y="835164"/>
                  </a:lnTo>
                  <a:close/>
                </a:path>
                <a:path w="1235075" h="862330">
                  <a:moveTo>
                    <a:pt x="1115504" y="859383"/>
                  </a:moveTo>
                  <a:lnTo>
                    <a:pt x="1114793" y="859726"/>
                  </a:lnTo>
                  <a:lnTo>
                    <a:pt x="1114983" y="859904"/>
                  </a:lnTo>
                  <a:lnTo>
                    <a:pt x="1115504" y="859383"/>
                  </a:lnTo>
                  <a:close/>
                </a:path>
                <a:path w="1235075" h="862330">
                  <a:moveTo>
                    <a:pt x="1115504" y="218097"/>
                  </a:moveTo>
                  <a:lnTo>
                    <a:pt x="1114793" y="218427"/>
                  </a:lnTo>
                  <a:lnTo>
                    <a:pt x="1114983" y="218617"/>
                  </a:lnTo>
                  <a:lnTo>
                    <a:pt x="1115504" y="218097"/>
                  </a:lnTo>
                  <a:close/>
                </a:path>
                <a:path w="1235075" h="862330">
                  <a:moveTo>
                    <a:pt x="1121079" y="0"/>
                  </a:moveTo>
                  <a:lnTo>
                    <a:pt x="1120394" y="317"/>
                  </a:lnTo>
                  <a:lnTo>
                    <a:pt x="1120584" y="495"/>
                  </a:lnTo>
                  <a:lnTo>
                    <a:pt x="1121079" y="0"/>
                  </a:lnTo>
                  <a:close/>
                </a:path>
                <a:path w="1235075" h="862330">
                  <a:moveTo>
                    <a:pt x="1167688" y="857542"/>
                  </a:moveTo>
                  <a:lnTo>
                    <a:pt x="1167003" y="857859"/>
                  </a:lnTo>
                  <a:lnTo>
                    <a:pt x="1167180" y="858037"/>
                  </a:lnTo>
                  <a:lnTo>
                    <a:pt x="1167688" y="857542"/>
                  </a:lnTo>
                  <a:close/>
                </a:path>
                <a:path w="1235075" h="862330">
                  <a:moveTo>
                    <a:pt x="1180757" y="581621"/>
                  </a:moveTo>
                  <a:lnTo>
                    <a:pt x="1180045" y="581952"/>
                  </a:lnTo>
                  <a:lnTo>
                    <a:pt x="1180236" y="582142"/>
                  </a:lnTo>
                  <a:lnTo>
                    <a:pt x="1180757" y="581621"/>
                  </a:lnTo>
                  <a:close/>
                </a:path>
                <a:path w="1235075" h="862330">
                  <a:moveTo>
                    <a:pt x="1182598" y="587222"/>
                  </a:moveTo>
                  <a:lnTo>
                    <a:pt x="1181912" y="587540"/>
                  </a:lnTo>
                  <a:lnTo>
                    <a:pt x="1182103" y="587730"/>
                  </a:lnTo>
                  <a:lnTo>
                    <a:pt x="1182598" y="587222"/>
                  </a:lnTo>
                  <a:close/>
                </a:path>
                <a:path w="1235075" h="862330">
                  <a:moveTo>
                    <a:pt x="1227340" y="790422"/>
                  </a:moveTo>
                  <a:lnTo>
                    <a:pt x="1226654" y="790752"/>
                  </a:lnTo>
                  <a:lnTo>
                    <a:pt x="1226832" y="790930"/>
                  </a:lnTo>
                  <a:lnTo>
                    <a:pt x="1227340" y="790422"/>
                  </a:lnTo>
                  <a:close/>
                </a:path>
                <a:path w="1235075" h="862330">
                  <a:moveTo>
                    <a:pt x="1234795" y="55918"/>
                  </a:moveTo>
                  <a:lnTo>
                    <a:pt x="1234109" y="56248"/>
                  </a:lnTo>
                  <a:lnTo>
                    <a:pt x="1234300" y="56426"/>
                  </a:lnTo>
                  <a:lnTo>
                    <a:pt x="1234795" y="5591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58695" y="1942070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69">
                  <a:moveTo>
                    <a:pt x="4010" y="0"/>
                  </a:moveTo>
                  <a:lnTo>
                    <a:pt x="0" y="1026"/>
                  </a:lnTo>
                </a:path>
              </a:pathLst>
            </a:custGeom>
            <a:solidFill>
              <a:srgbClr val="D5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10531" y="1600628"/>
              <a:ext cx="327025" cy="156845"/>
            </a:xfrm>
            <a:custGeom>
              <a:avLst/>
              <a:gdLst/>
              <a:ahLst/>
              <a:cxnLst/>
              <a:rect l="l" t="t" r="r" b="b"/>
              <a:pathLst>
                <a:path w="327025" h="156844">
                  <a:moveTo>
                    <a:pt x="326644" y="0"/>
                  </a:moveTo>
                  <a:lnTo>
                    <a:pt x="278676" y="0"/>
                  </a:lnTo>
                  <a:lnTo>
                    <a:pt x="0" y="0"/>
                  </a:lnTo>
                  <a:lnTo>
                    <a:pt x="0" y="45681"/>
                  </a:lnTo>
                  <a:lnTo>
                    <a:pt x="278676" y="45681"/>
                  </a:lnTo>
                  <a:lnTo>
                    <a:pt x="278676" y="111163"/>
                  </a:lnTo>
                  <a:lnTo>
                    <a:pt x="0" y="111163"/>
                  </a:lnTo>
                  <a:lnTo>
                    <a:pt x="0" y="156845"/>
                  </a:lnTo>
                  <a:lnTo>
                    <a:pt x="326644" y="156845"/>
                  </a:lnTo>
                  <a:lnTo>
                    <a:pt x="326644" y="135521"/>
                  </a:lnTo>
                  <a:lnTo>
                    <a:pt x="326644" y="111163"/>
                  </a:lnTo>
                  <a:lnTo>
                    <a:pt x="326644" y="45681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3702" y="1998157"/>
              <a:ext cx="2028825" cy="819150"/>
            </a:xfrm>
            <a:custGeom>
              <a:avLst/>
              <a:gdLst/>
              <a:ahLst/>
              <a:cxnLst/>
              <a:rect l="l" t="t" r="r" b="b"/>
              <a:pathLst>
                <a:path w="2028825" h="819150">
                  <a:moveTo>
                    <a:pt x="0" y="0"/>
                  </a:moveTo>
                  <a:lnTo>
                    <a:pt x="2028826" y="0"/>
                  </a:lnTo>
                  <a:lnTo>
                    <a:pt x="2028826" y="819148"/>
                  </a:lnTo>
                  <a:lnTo>
                    <a:pt x="0" y="8191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0215" y="2529214"/>
              <a:ext cx="919480" cy="74295"/>
            </a:xfrm>
            <a:custGeom>
              <a:avLst/>
              <a:gdLst/>
              <a:ahLst/>
              <a:cxnLst/>
              <a:rect l="l" t="t" r="r" b="b"/>
              <a:pathLst>
                <a:path w="919479" h="74294">
                  <a:moveTo>
                    <a:pt x="919162" y="0"/>
                  </a:moveTo>
                  <a:lnTo>
                    <a:pt x="833437" y="0"/>
                  </a:lnTo>
                  <a:lnTo>
                    <a:pt x="85725" y="0"/>
                  </a:lnTo>
                  <a:lnTo>
                    <a:pt x="0" y="0"/>
                  </a:lnTo>
                  <a:lnTo>
                    <a:pt x="0" y="47625"/>
                  </a:lnTo>
                  <a:lnTo>
                    <a:pt x="85725" y="47625"/>
                  </a:lnTo>
                  <a:lnTo>
                    <a:pt x="85725" y="73812"/>
                  </a:lnTo>
                  <a:lnTo>
                    <a:pt x="833437" y="73812"/>
                  </a:lnTo>
                  <a:lnTo>
                    <a:pt x="833437" y="47625"/>
                  </a:lnTo>
                  <a:lnTo>
                    <a:pt x="919162" y="47625"/>
                  </a:lnTo>
                  <a:lnTo>
                    <a:pt x="9191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14557" y="2184930"/>
              <a:ext cx="93233" cy="138476"/>
            </a:xfrm>
            <a:prstGeom prst="rect">
              <a:avLst/>
            </a:prstGeom>
          </p:spPr>
        </p:pic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22485" y="1311203"/>
              <a:ext cx="730250" cy="636270"/>
            </a:xfrm>
            <a:custGeom>
              <a:avLst/>
              <a:gdLst/>
              <a:ahLst/>
              <a:cxnLst/>
              <a:rect l="l" t="t" r="r" b="b"/>
              <a:pathLst>
                <a:path w="730250" h="636269">
                  <a:moveTo>
                    <a:pt x="61920" y="635795"/>
                  </a:moveTo>
                  <a:lnTo>
                    <a:pt x="666758" y="635795"/>
                  </a:lnTo>
                  <a:lnTo>
                    <a:pt x="688950" y="631285"/>
                  </a:lnTo>
                  <a:lnTo>
                    <a:pt x="707122" y="619008"/>
                  </a:lnTo>
                  <a:lnTo>
                    <a:pt x="719399" y="600836"/>
                  </a:lnTo>
                  <a:lnTo>
                    <a:pt x="723908" y="578645"/>
                  </a:lnTo>
                  <a:lnTo>
                    <a:pt x="723908" y="150022"/>
                  </a:lnTo>
                  <a:lnTo>
                    <a:pt x="719399" y="127831"/>
                  </a:lnTo>
                  <a:lnTo>
                    <a:pt x="707122" y="109659"/>
                  </a:lnTo>
                  <a:lnTo>
                    <a:pt x="688950" y="97381"/>
                  </a:lnTo>
                  <a:lnTo>
                    <a:pt x="666758" y="92872"/>
                  </a:lnTo>
                  <a:lnTo>
                    <a:pt x="61920" y="92872"/>
                  </a:lnTo>
                  <a:lnTo>
                    <a:pt x="39728" y="97381"/>
                  </a:lnTo>
                  <a:lnTo>
                    <a:pt x="21556" y="109659"/>
                  </a:lnTo>
                  <a:lnTo>
                    <a:pt x="9279" y="127831"/>
                  </a:lnTo>
                  <a:lnTo>
                    <a:pt x="4770" y="150022"/>
                  </a:lnTo>
                  <a:lnTo>
                    <a:pt x="4770" y="578645"/>
                  </a:lnTo>
                  <a:lnTo>
                    <a:pt x="9279" y="600836"/>
                  </a:lnTo>
                  <a:lnTo>
                    <a:pt x="21556" y="619008"/>
                  </a:lnTo>
                  <a:lnTo>
                    <a:pt x="39728" y="631285"/>
                  </a:lnTo>
                  <a:lnTo>
                    <a:pt x="61920" y="635795"/>
                  </a:lnTo>
                  <a:close/>
                </a:path>
                <a:path w="730250" h="636269">
                  <a:moveTo>
                    <a:pt x="0" y="70246"/>
                  </a:moveTo>
                  <a:lnTo>
                    <a:pt x="729856" y="70246"/>
                  </a:lnTo>
                  <a:lnTo>
                    <a:pt x="729856" y="0"/>
                  </a:lnTo>
                  <a:lnTo>
                    <a:pt x="0" y="0"/>
                  </a:lnTo>
                  <a:lnTo>
                    <a:pt x="0" y="70246"/>
                  </a:lnTo>
                  <a:close/>
                </a:path>
                <a:path w="730250" h="636269">
                  <a:moveTo>
                    <a:pt x="107157" y="93465"/>
                  </a:moveTo>
                  <a:lnTo>
                    <a:pt x="132756" y="93465"/>
                  </a:lnTo>
                  <a:lnTo>
                    <a:pt x="132756" y="70250"/>
                  </a:lnTo>
                  <a:lnTo>
                    <a:pt x="107157" y="70250"/>
                  </a:lnTo>
                  <a:lnTo>
                    <a:pt x="107157" y="93465"/>
                  </a:lnTo>
                  <a:close/>
                </a:path>
                <a:path w="730250" h="636269">
                  <a:moveTo>
                    <a:pt x="585791" y="93465"/>
                  </a:moveTo>
                  <a:lnTo>
                    <a:pt x="611390" y="93465"/>
                  </a:lnTo>
                  <a:lnTo>
                    <a:pt x="611390" y="70250"/>
                  </a:lnTo>
                  <a:lnTo>
                    <a:pt x="585791" y="70250"/>
                  </a:lnTo>
                  <a:lnTo>
                    <a:pt x="585791" y="9346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8400" y="2150636"/>
              <a:ext cx="638247" cy="227883"/>
            </a:xfrm>
            <a:prstGeom prst="rect">
              <a:avLst/>
            </a:prstGeom>
          </p:spPr>
        </p:pic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0869" y="2173536"/>
              <a:ext cx="514350" cy="367030"/>
            </a:xfrm>
            <a:custGeom>
              <a:avLst/>
              <a:gdLst/>
              <a:ahLst/>
              <a:cxnLst/>
              <a:rect l="l" t="t" r="r" b="b"/>
              <a:pathLst>
                <a:path w="514350" h="367030">
                  <a:moveTo>
                    <a:pt x="0" y="0"/>
                  </a:moveTo>
                  <a:lnTo>
                    <a:pt x="514350" y="0"/>
                  </a:lnTo>
                  <a:lnTo>
                    <a:pt x="514350" y="366713"/>
                  </a:lnTo>
                  <a:lnTo>
                    <a:pt x="0" y="36671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27162" y="982922"/>
            <a:ext cx="158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BICYCLE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STAND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92442" y="973694"/>
            <a:ext cx="2226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COMPUTER DESK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38627" y="3021569"/>
            <a:ext cx="20440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72758" y="6754052"/>
            <a:ext cx="881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BOOKCASE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2646" y="7287454"/>
            <a:ext cx="1155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COFFEE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4372" y="7458646"/>
            <a:ext cx="2277745" cy="5016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70100">
              <a:lnSpc>
                <a:spcPct val="100000"/>
              </a:lnSpc>
              <a:spcBef>
                <a:spcPts val="535"/>
              </a:spcBef>
            </a:pP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TV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LOUNGE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29325" y="9066469"/>
            <a:ext cx="165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SEATER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89553" y="9064367"/>
            <a:ext cx="2038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STAND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5" name="object 145"/>
          <p:cNvGrpSpPr>
            <a:grpSpLocks noGrp="1" noUngrp="1" noRot="1" noMove="1" noResize="1"/>
          </p:cNvGrpSpPr>
          <p:nvPr/>
        </p:nvGrpSpPr>
        <p:grpSpPr>
          <a:xfrm>
            <a:off x="7223828" y="1226745"/>
            <a:ext cx="1143000" cy="2019935"/>
            <a:chOff x="7223828" y="1226745"/>
            <a:chExt cx="1143000" cy="2019935"/>
          </a:xfrm>
        </p:grpSpPr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4084" y="1230555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354804" y="0"/>
                  </a:moveTo>
                  <a:lnTo>
                    <a:pt x="423859" y="0"/>
                  </a:lnTo>
                  <a:lnTo>
                    <a:pt x="423859" y="778668"/>
                  </a:lnTo>
                  <a:lnTo>
                    <a:pt x="354804" y="778668"/>
                  </a:lnTo>
                  <a:lnTo>
                    <a:pt x="354804" y="0"/>
                  </a:lnTo>
                  <a:close/>
                </a:path>
                <a:path w="779145" h="779144">
                  <a:moveTo>
                    <a:pt x="0" y="423859"/>
                  </a:moveTo>
                  <a:lnTo>
                    <a:pt x="0" y="354804"/>
                  </a:lnTo>
                  <a:lnTo>
                    <a:pt x="778668" y="354804"/>
                  </a:lnTo>
                  <a:lnTo>
                    <a:pt x="778668" y="423859"/>
                  </a:lnTo>
                  <a:lnTo>
                    <a:pt x="0" y="42385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5044" y="1321044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1" y="0"/>
                  </a:moveTo>
                  <a:lnTo>
                    <a:pt x="255361" y="3989"/>
                  </a:lnTo>
                  <a:lnTo>
                    <a:pt x="208460" y="15539"/>
                  </a:lnTo>
                  <a:lnTo>
                    <a:pt x="164728" y="34021"/>
                  </a:lnTo>
                  <a:lnTo>
                    <a:pt x="124790" y="58809"/>
                  </a:lnTo>
                  <a:lnTo>
                    <a:pt x="89274" y="89274"/>
                  </a:lnTo>
                  <a:lnTo>
                    <a:pt x="58809" y="124790"/>
                  </a:lnTo>
                  <a:lnTo>
                    <a:pt x="34021" y="164728"/>
                  </a:lnTo>
                  <a:lnTo>
                    <a:pt x="15539" y="208460"/>
                  </a:lnTo>
                  <a:lnTo>
                    <a:pt x="3989" y="255361"/>
                  </a:lnTo>
                  <a:lnTo>
                    <a:pt x="0" y="304801"/>
                  </a:lnTo>
                  <a:lnTo>
                    <a:pt x="3989" y="354241"/>
                  </a:lnTo>
                  <a:lnTo>
                    <a:pt x="15539" y="401141"/>
                  </a:lnTo>
                  <a:lnTo>
                    <a:pt x="34021" y="444874"/>
                  </a:lnTo>
                  <a:lnTo>
                    <a:pt x="58809" y="484812"/>
                  </a:lnTo>
                  <a:lnTo>
                    <a:pt x="89274" y="520327"/>
                  </a:lnTo>
                  <a:lnTo>
                    <a:pt x="124790" y="550793"/>
                  </a:lnTo>
                  <a:lnTo>
                    <a:pt x="164728" y="575580"/>
                  </a:lnTo>
                  <a:lnTo>
                    <a:pt x="208460" y="594063"/>
                  </a:lnTo>
                  <a:lnTo>
                    <a:pt x="255361" y="605613"/>
                  </a:lnTo>
                  <a:lnTo>
                    <a:pt x="304801" y="609602"/>
                  </a:lnTo>
                  <a:lnTo>
                    <a:pt x="354241" y="605613"/>
                  </a:lnTo>
                  <a:lnTo>
                    <a:pt x="401141" y="594063"/>
                  </a:lnTo>
                  <a:lnTo>
                    <a:pt x="444874" y="575580"/>
                  </a:lnTo>
                  <a:lnTo>
                    <a:pt x="484812" y="550793"/>
                  </a:lnTo>
                  <a:lnTo>
                    <a:pt x="520327" y="520327"/>
                  </a:lnTo>
                  <a:lnTo>
                    <a:pt x="550793" y="484812"/>
                  </a:lnTo>
                  <a:lnTo>
                    <a:pt x="575580" y="444874"/>
                  </a:lnTo>
                  <a:lnTo>
                    <a:pt x="594063" y="401141"/>
                  </a:lnTo>
                  <a:lnTo>
                    <a:pt x="605613" y="354241"/>
                  </a:lnTo>
                  <a:lnTo>
                    <a:pt x="609602" y="304801"/>
                  </a:lnTo>
                  <a:lnTo>
                    <a:pt x="605613" y="255361"/>
                  </a:lnTo>
                  <a:lnTo>
                    <a:pt x="594063" y="208460"/>
                  </a:lnTo>
                  <a:lnTo>
                    <a:pt x="575580" y="164728"/>
                  </a:lnTo>
                  <a:lnTo>
                    <a:pt x="550793" y="124790"/>
                  </a:lnTo>
                  <a:lnTo>
                    <a:pt x="520327" y="89274"/>
                  </a:lnTo>
                  <a:lnTo>
                    <a:pt x="484812" y="58809"/>
                  </a:lnTo>
                  <a:lnTo>
                    <a:pt x="444874" y="34021"/>
                  </a:lnTo>
                  <a:lnTo>
                    <a:pt x="401141" y="15539"/>
                  </a:lnTo>
                  <a:lnTo>
                    <a:pt x="354241" y="3989"/>
                  </a:lnTo>
                  <a:lnTo>
                    <a:pt x="304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5044" y="1321044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1" y="0"/>
                  </a:moveTo>
                  <a:lnTo>
                    <a:pt x="354241" y="3989"/>
                  </a:lnTo>
                  <a:lnTo>
                    <a:pt x="401141" y="15539"/>
                  </a:lnTo>
                  <a:lnTo>
                    <a:pt x="444874" y="34021"/>
                  </a:lnTo>
                  <a:lnTo>
                    <a:pt x="484812" y="58809"/>
                  </a:lnTo>
                  <a:lnTo>
                    <a:pt x="520327" y="89274"/>
                  </a:lnTo>
                  <a:lnTo>
                    <a:pt x="550793" y="124790"/>
                  </a:lnTo>
                  <a:lnTo>
                    <a:pt x="575580" y="164728"/>
                  </a:lnTo>
                  <a:lnTo>
                    <a:pt x="594063" y="208460"/>
                  </a:lnTo>
                  <a:lnTo>
                    <a:pt x="605613" y="255361"/>
                  </a:lnTo>
                  <a:lnTo>
                    <a:pt x="609602" y="304801"/>
                  </a:lnTo>
                  <a:lnTo>
                    <a:pt x="605613" y="354241"/>
                  </a:lnTo>
                  <a:lnTo>
                    <a:pt x="594063" y="401141"/>
                  </a:lnTo>
                  <a:lnTo>
                    <a:pt x="575580" y="444874"/>
                  </a:lnTo>
                  <a:lnTo>
                    <a:pt x="550793" y="484812"/>
                  </a:lnTo>
                  <a:lnTo>
                    <a:pt x="520327" y="520327"/>
                  </a:lnTo>
                  <a:lnTo>
                    <a:pt x="484812" y="550793"/>
                  </a:lnTo>
                  <a:lnTo>
                    <a:pt x="444874" y="575580"/>
                  </a:lnTo>
                  <a:lnTo>
                    <a:pt x="401141" y="594063"/>
                  </a:lnTo>
                  <a:lnTo>
                    <a:pt x="354241" y="605613"/>
                  </a:lnTo>
                  <a:lnTo>
                    <a:pt x="304801" y="609602"/>
                  </a:lnTo>
                  <a:lnTo>
                    <a:pt x="255361" y="605613"/>
                  </a:lnTo>
                  <a:lnTo>
                    <a:pt x="208460" y="594063"/>
                  </a:lnTo>
                  <a:lnTo>
                    <a:pt x="164728" y="575580"/>
                  </a:lnTo>
                  <a:lnTo>
                    <a:pt x="124790" y="550793"/>
                  </a:lnTo>
                  <a:lnTo>
                    <a:pt x="89274" y="520327"/>
                  </a:lnTo>
                  <a:lnTo>
                    <a:pt x="58809" y="484812"/>
                  </a:lnTo>
                  <a:lnTo>
                    <a:pt x="34021" y="444874"/>
                  </a:lnTo>
                  <a:lnTo>
                    <a:pt x="15539" y="401141"/>
                  </a:lnTo>
                  <a:lnTo>
                    <a:pt x="3989" y="354241"/>
                  </a:lnTo>
                  <a:lnTo>
                    <a:pt x="0" y="304801"/>
                  </a:lnTo>
                  <a:lnTo>
                    <a:pt x="3989" y="255361"/>
                  </a:lnTo>
                  <a:lnTo>
                    <a:pt x="15539" y="208460"/>
                  </a:lnTo>
                  <a:lnTo>
                    <a:pt x="34021" y="164728"/>
                  </a:lnTo>
                  <a:lnTo>
                    <a:pt x="58809" y="124790"/>
                  </a:lnTo>
                  <a:lnTo>
                    <a:pt x="89274" y="89274"/>
                  </a:lnTo>
                  <a:lnTo>
                    <a:pt x="124790" y="58809"/>
                  </a:lnTo>
                  <a:lnTo>
                    <a:pt x="164728" y="34021"/>
                  </a:lnTo>
                  <a:lnTo>
                    <a:pt x="208460" y="15539"/>
                  </a:lnTo>
                  <a:lnTo>
                    <a:pt x="255361" y="3989"/>
                  </a:lnTo>
                  <a:lnTo>
                    <a:pt x="30480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5212" y="1273489"/>
              <a:ext cx="321945" cy="702945"/>
            </a:xfrm>
            <a:custGeom>
              <a:avLst/>
              <a:gdLst/>
              <a:ahLst/>
              <a:cxnLst/>
              <a:rect l="l" t="t" r="r" b="b"/>
              <a:pathLst>
                <a:path w="321945" h="702944">
                  <a:moveTo>
                    <a:pt x="19347" y="0"/>
                  </a:moveTo>
                  <a:lnTo>
                    <a:pt x="11931" y="1348"/>
                  </a:lnTo>
                  <a:lnTo>
                    <a:pt x="5819" y="5296"/>
                  </a:lnTo>
                  <a:lnTo>
                    <a:pt x="1634" y="11248"/>
                  </a:lnTo>
                  <a:lnTo>
                    <a:pt x="0" y="18604"/>
                  </a:lnTo>
                  <a:lnTo>
                    <a:pt x="1348" y="26020"/>
                  </a:lnTo>
                  <a:lnTo>
                    <a:pt x="5297" y="32132"/>
                  </a:lnTo>
                  <a:lnTo>
                    <a:pt x="11248" y="36316"/>
                  </a:lnTo>
                  <a:lnTo>
                    <a:pt x="18605" y="37951"/>
                  </a:lnTo>
                  <a:lnTo>
                    <a:pt x="70865" y="43723"/>
                  </a:lnTo>
                  <a:lnTo>
                    <a:pt x="117310" y="58194"/>
                  </a:lnTo>
                  <a:lnTo>
                    <a:pt x="157970" y="80357"/>
                  </a:lnTo>
                  <a:lnTo>
                    <a:pt x="192877" y="109205"/>
                  </a:lnTo>
                  <a:lnTo>
                    <a:pt x="222061" y="143730"/>
                  </a:lnTo>
                  <a:lnTo>
                    <a:pt x="245555" y="182924"/>
                  </a:lnTo>
                  <a:lnTo>
                    <a:pt x="263390" y="225780"/>
                  </a:lnTo>
                  <a:lnTo>
                    <a:pt x="279051" y="290381"/>
                  </a:lnTo>
                  <a:lnTo>
                    <a:pt x="283799" y="357436"/>
                  </a:lnTo>
                  <a:lnTo>
                    <a:pt x="282109" y="391046"/>
                  </a:lnTo>
                  <a:lnTo>
                    <a:pt x="270665" y="456694"/>
                  </a:lnTo>
                  <a:lnTo>
                    <a:pt x="242878" y="529324"/>
                  </a:lnTo>
                  <a:lnTo>
                    <a:pt x="219606" y="566834"/>
                  </a:lnTo>
                  <a:lnTo>
                    <a:pt x="191151" y="599620"/>
                  </a:lnTo>
                  <a:lnTo>
                    <a:pt x="157548" y="626724"/>
                  </a:lnTo>
                  <a:lnTo>
                    <a:pt x="118831" y="647190"/>
                  </a:lnTo>
                  <a:lnTo>
                    <a:pt x="75032" y="660058"/>
                  </a:lnTo>
                  <a:lnTo>
                    <a:pt x="26186" y="664372"/>
                  </a:lnTo>
                  <a:lnTo>
                    <a:pt x="18794" y="665835"/>
                  </a:lnTo>
                  <a:lnTo>
                    <a:pt x="12746" y="669877"/>
                  </a:lnTo>
                  <a:lnTo>
                    <a:pt x="8655" y="675892"/>
                  </a:lnTo>
                  <a:lnTo>
                    <a:pt x="7134" y="683272"/>
                  </a:lnTo>
                  <a:lnTo>
                    <a:pt x="8597" y="690664"/>
                  </a:lnTo>
                  <a:lnTo>
                    <a:pt x="12640" y="696713"/>
                  </a:lnTo>
                  <a:lnTo>
                    <a:pt x="18655" y="700804"/>
                  </a:lnTo>
                  <a:lnTo>
                    <a:pt x="26034" y="702323"/>
                  </a:lnTo>
                  <a:lnTo>
                    <a:pt x="75768" y="698571"/>
                  </a:lnTo>
                  <a:lnTo>
                    <a:pt x="121002" y="687228"/>
                  </a:lnTo>
                  <a:lnTo>
                    <a:pt x="161715" y="669030"/>
                  </a:lnTo>
                  <a:lnTo>
                    <a:pt x="197883" y="644708"/>
                  </a:lnTo>
                  <a:lnTo>
                    <a:pt x="229484" y="614996"/>
                  </a:lnTo>
                  <a:lnTo>
                    <a:pt x="256495" y="580627"/>
                  </a:lnTo>
                  <a:lnTo>
                    <a:pt x="278892" y="542334"/>
                  </a:lnTo>
                  <a:lnTo>
                    <a:pt x="296654" y="500849"/>
                  </a:lnTo>
                  <a:lnTo>
                    <a:pt x="315087" y="430879"/>
                  </a:lnTo>
                  <a:lnTo>
                    <a:pt x="321750" y="357732"/>
                  </a:lnTo>
                  <a:lnTo>
                    <a:pt x="320637" y="320868"/>
                  </a:lnTo>
                  <a:lnTo>
                    <a:pt x="309476" y="248419"/>
                  </a:lnTo>
                  <a:lnTo>
                    <a:pt x="281989" y="170740"/>
                  </a:lnTo>
                  <a:lnTo>
                    <a:pt x="259599" y="130979"/>
                  </a:lnTo>
                  <a:lnTo>
                    <a:pt x="232210" y="95063"/>
                  </a:lnTo>
                  <a:lnTo>
                    <a:pt x="199794" y="63758"/>
                  </a:lnTo>
                  <a:lnTo>
                    <a:pt x="162327" y="37832"/>
                  </a:lnTo>
                  <a:lnTo>
                    <a:pt x="119780" y="18052"/>
                  </a:lnTo>
                  <a:lnTo>
                    <a:pt x="72129" y="5185"/>
                  </a:lnTo>
                  <a:lnTo>
                    <a:pt x="1934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22137" y="2604528"/>
              <a:ext cx="483870" cy="638175"/>
            </a:xfrm>
            <a:custGeom>
              <a:avLst/>
              <a:gdLst/>
              <a:ahLst/>
              <a:cxnLst/>
              <a:rect l="l" t="t" r="r" b="b"/>
              <a:pathLst>
                <a:path w="483870" h="638175">
                  <a:moveTo>
                    <a:pt x="90488" y="0"/>
                  </a:moveTo>
                  <a:lnTo>
                    <a:pt x="483393" y="0"/>
                  </a:lnTo>
                  <a:lnTo>
                    <a:pt x="483393" y="638175"/>
                  </a:lnTo>
                  <a:lnTo>
                    <a:pt x="90488" y="638175"/>
                  </a:lnTo>
                  <a:lnTo>
                    <a:pt x="90488" y="0"/>
                  </a:lnTo>
                  <a:close/>
                </a:path>
                <a:path w="483870" h="638175">
                  <a:moveTo>
                    <a:pt x="0" y="242884"/>
                  </a:moveTo>
                  <a:lnTo>
                    <a:pt x="88106" y="242884"/>
                  </a:lnTo>
                  <a:lnTo>
                    <a:pt x="88106" y="376236"/>
                  </a:lnTo>
                  <a:lnTo>
                    <a:pt x="0" y="376236"/>
                  </a:lnTo>
                  <a:lnTo>
                    <a:pt x="0" y="24288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27144" y="2883924"/>
              <a:ext cx="395605" cy="267970"/>
            </a:xfrm>
            <a:custGeom>
              <a:avLst/>
              <a:gdLst/>
              <a:ahLst/>
              <a:cxnLst/>
              <a:rect l="l" t="t" r="r" b="b"/>
              <a:pathLst>
                <a:path w="395604" h="267969">
                  <a:moveTo>
                    <a:pt x="394992" y="0"/>
                  </a:moveTo>
                  <a:lnTo>
                    <a:pt x="334604" y="5065"/>
                  </a:lnTo>
                  <a:lnTo>
                    <a:pt x="291960" y="27622"/>
                  </a:lnTo>
                  <a:lnTo>
                    <a:pt x="259924" y="70616"/>
                  </a:lnTo>
                  <a:lnTo>
                    <a:pt x="224337" y="143474"/>
                  </a:lnTo>
                  <a:lnTo>
                    <a:pt x="194634" y="186255"/>
                  </a:lnTo>
                  <a:lnTo>
                    <a:pt x="157728" y="207851"/>
                  </a:lnTo>
                  <a:lnTo>
                    <a:pt x="115136" y="215309"/>
                  </a:lnTo>
                  <a:lnTo>
                    <a:pt x="68379" y="215675"/>
                  </a:lnTo>
                  <a:lnTo>
                    <a:pt x="34333" y="215376"/>
                  </a:lnTo>
                  <a:lnTo>
                    <a:pt x="17152" y="215762"/>
                  </a:lnTo>
                  <a:lnTo>
                    <a:pt x="0" y="216795"/>
                  </a:lnTo>
                  <a:lnTo>
                    <a:pt x="4169" y="267397"/>
                  </a:lnTo>
                  <a:lnTo>
                    <a:pt x="20470" y="266397"/>
                  </a:lnTo>
                  <a:lnTo>
                    <a:pt x="36460" y="266016"/>
                  </a:lnTo>
                  <a:lnTo>
                    <a:pt x="67586" y="266277"/>
                  </a:lnTo>
                  <a:lnTo>
                    <a:pt x="115518" y="266259"/>
                  </a:lnTo>
                  <a:lnTo>
                    <a:pt x="160529" y="261138"/>
                  </a:lnTo>
                  <a:lnTo>
                    <a:pt x="201854" y="245850"/>
                  </a:lnTo>
                  <a:lnTo>
                    <a:pt x="238725" y="215328"/>
                  </a:lnTo>
                  <a:lnTo>
                    <a:pt x="270375" y="164505"/>
                  </a:lnTo>
                  <a:lnTo>
                    <a:pt x="287411" y="127930"/>
                  </a:lnTo>
                  <a:lnTo>
                    <a:pt x="301591" y="99707"/>
                  </a:lnTo>
                  <a:lnTo>
                    <a:pt x="325893" y="65126"/>
                  </a:lnTo>
                  <a:lnTo>
                    <a:pt x="370759" y="51340"/>
                  </a:lnTo>
                  <a:lnTo>
                    <a:pt x="394992" y="50802"/>
                  </a:lnTo>
                  <a:lnTo>
                    <a:pt x="39499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23828" y="3077802"/>
              <a:ext cx="149225" cy="93345"/>
            </a:xfrm>
            <a:custGeom>
              <a:avLst/>
              <a:gdLst/>
              <a:ahLst/>
              <a:cxnLst/>
              <a:rect l="l" t="t" r="r" b="b"/>
              <a:pathLst>
                <a:path w="149225" h="93344">
                  <a:moveTo>
                    <a:pt x="148831" y="0"/>
                  </a:moveTo>
                  <a:lnTo>
                    <a:pt x="0" y="0"/>
                  </a:lnTo>
                  <a:lnTo>
                    <a:pt x="0" y="92868"/>
                  </a:lnTo>
                  <a:lnTo>
                    <a:pt x="148831" y="92868"/>
                  </a:lnTo>
                  <a:lnTo>
                    <a:pt x="148831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40391" y="977359"/>
            <a:ext cx="895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STOOL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07009" y="2198944"/>
            <a:ext cx="164274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88010" marR="5080" indent="-575945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CHARGING POINT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5" name="object 155"/>
          <p:cNvGrpSpPr>
            <a:grpSpLocks noGrp="1" noUngrp="1" noRot="1" noMove="1" noResize="1"/>
          </p:cNvGrpSpPr>
          <p:nvPr/>
        </p:nvGrpSpPr>
        <p:grpSpPr>
          <a:xfrm>
            <a:off x="738571" y="9376423"/>
            <a:ext cx="10647680" cy="988060"/>
            <a:chOff x="738571" y="9376423"/>
            <a:chExt cx="10647680" cy="988060"/>
          </a:xfrm>
        </p:grpSpPr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66918" y="9385948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404812" y="0"/>
                  </a:moveTo>
                  <a:lnTo>
                    <a:pt x="357602" y="2723"/>
                  </a:lnTo>
                  <a:lnTo>
                    <a:pt x="311993" y="10691"/>
                  </a:lnTo>
                  <a:lnTo>
                    <a:pt x="268286" y="23600"/>
                  </a:lnTo>
                  <a:lnTo>
                    <a:pt x="226786" y="41145"/>
                  </a:lnTo>
                  <a:lnTo>
                    <a:pt x="187797" y="63024"/>
                  </a:lnTo>
                  <a:lnTo>
                    <a:pt x="151623" y="88933"/>
                  </a:lnTo>
                  <a:lnTo>
                    <a:pt x="118567" y="118567"/>
                  </a:lnTo>
                  <a:lnTo>
                    <a:pt x="88933" y="151623"/>
                  </a:lnTo>
                  <a:lnTo>
                    <a:pt x="63024" y="187797"/>
                  </a:lnTo>
                  <a:lnTo>
                    <a:pt x="41145" y="226786"/>
                  </a:lnTo>
                  <a:lnTo>
                    <a:pt x="23600" y="268286"/>
                  </a:lnTo>
                  <a:lnTo>
                    <a:pt x="10691" y="311993"/>
                  </a:lnTo>
                  <a:lnTo>
                    <a:pt x="2723" y="357602"/>
                  </a:lnTo>
                  <a:lnTo>
                    <a:pt x="0" y="404812"/>
                  </a:lnTo>
                  <a:lnTo>
                    <a:pt x="2723" y="452022"/>
                  </a:lnTo>
                  <a:lnTo>
                    <a:pt x="10691" y="497632"/>
                  </a:lnTo>
                  <a:lnTo>
                    <a:pt x="23600" y="541338"/>
                  </a:lnTo>
                  <a:lnTo>
                    <a:pt x="41145" y="582838"/>
                  </a:lnTo>
                  <a:lnTo>
                    <a:pt x="63024" y="621827"/>
                  </a:lnTo>
                  <a:lnTo>
                    <a:pt x="88933" y="658002"/>
                  </a:lnTo>
                  <a:lnTo>
                    <a:pt x="118567" y="691058"/>
                  </a:lnTo>
                  <a:lnTo>
                    <a:pt x="151623" y="720692"/>
                  </a:lnTo>
                  <a:lnTo>
                    <a:pt x="187797" y="746601"/>
                  </a:lnTo>
                  <a:lnTo>
                    <a:pt x="226786" y="768480"/>
                  </a:lnTo>
                  <a:lnTo>
                    <a:pt x="268286" y="786026"/>
                  </a:lnTo>
                  <a:lnTo>
                    <a:pt x="311993" y="798934"/>
                  </a:lnTo>
                  <a:lnTo>
                    <a:pt x="357602" y="806902"/>
                  </a:lnTo>
                  <a:lnTo>
                    <a:pt x="404812" y="809626"/>
                  </a:lnTo>
                  <a:lnTo>
                    <a:pt x="452022" y="806902"/>
                  </a:lnTo>
                  <a:lnTo>
                    <a:pt x="497631" y="798934"/>
                  </a:lnTo>
                  <a:lnTo>
                    <a:pt x="541338" y="786026"/>
                  </a:lnTo>
                  <a:lnTo>
                    <a:pt x="582838" y="768480"/>
                  </a:lnTo>
                  <a:lnTo>
                    <a:pt x="621827" y="746601"/>
                  </a:lnTo>
                  <a:lnTo>
                    <a:pt x="658001" y="720692"/>
                  </a:lnTo>
                  <a:lnTo>
                    <a:pt x="691057" y="691058"/>
                  </a:lnTo>
                  <a:lnTo>
                    <a:pt x="720691" y="658002"/>
                  </a:lnTo>
                  <a:lnTo>
                    <a:pt x="746600" y="621827"/>
                  </a:lnTo>
                  <a:lnTo>
                    <a:pt x="768479" y="582838"/>
                  </a:lnTo>
                  <a:lnTo>
                    <a:pt x="786024" y="541338"/>
                  </a:lnTo>
                  <a:lnTo>
                    <a:pt x="798933" y="497632"/>
                  </a:lnTo>
                  <a:lnTo>
                    <a:pt x="806901" y="452022"/>
                  </a:lnTo>
                  <a:lnTo>
                    <a:pt x="809625" y="404812"/>
                  </a:lnTo>
                  <a:lnTo>
                    <a:pt x="806901" y="357602"/>
                  </a:lnTo>
                  <a:lnTo>
                    <a:pt x="798933" y="311993"/>
                  </a:lnTo>
                  <a:lnTo>
                    <a:pt x="786024" y="268286"/>
                  </a:lnTo>
                  <a:lnTo>
                    <a:pt x="768479" y="226786"/>
                  </a:lnTo>
                  <a:lnTo>
                    <a:pt x="746600" y="187797"/>
                  </a:lnTo>
                  <a:lnTo>
                    <a:pt x="720691" y="151623"/>
                  </a:lnTo>
                  <a:lnTo>
                    <a:pt x="691057" y="118567"/>
                  </a:lnTo>
                  <a:lnTo>
                    <a:pt x="658001" y="88933"/>
                  </a:lnTo>
                  <a:lnTo>
                    <a:pt x="621827" y="63024"/>
                  </a:lnTo>
                  <a:lnTo>
                    <a:pt x="582838" y="41145"/>
                  </a:lnTo>
                  <a:lnTo>
                    <a:pt x="541338" y="23600"/>
                  </a:lnTo>
                  <a:lnTo>
                    <a:pt x="497631" y="10691"/>
                  </a:lnTo>
                  <a:lnTo>
                    <a:pt x="452022" y="2723"/>
                  </a:lnTo>
                  <a:lnTo>
                    <a:pt x="404812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57391" y="9376423"/>
              <a:ext cx="828675" cy="828675"/>
            </a:xfrm>
            <a:custGeom>
              <a:avLst/>
              <a:gdLst/>
              <a:ahLst/>
              <a:cxnLst/>
              <a:rect l="l" t="t" r="r" b="b"/>
              <a:pathLst>
                <a:path w="828675" h="828675">
                  <a:moveTo>
                    <a:pt x="414338" y="0"/>
                  </a:moveTo>
                  <a:lnTo>
                    <a:pt x="366020" y="2787"/>
                  </a:lnTo>
                  <a:lnTo>
                    <a:pt x="319337" y="10943"/>
                  </a:lnTo>
                  <a:lnTo>
                    <a:pt x="274602" y="24157"/>
                  </a:lnTo>
                  <a:lnTo>
                    <a:pt x="232126" y="42116"/>
                  </a:lnTo>
                  <a:lnTo>
                    <a:pt x="192219" y="64510"/>
                  </a:lnTo>
                  <a:lnTo>
                    <a:pt x="155194" y="91028"/>
                  </a:lnTo>
                  <a:lnTo>
                    <a:pt x="121359" y="121358"/>
                  </a:lnTo>
                  <a:lnTo>
                    <a:pt x="91028" y="155194"/>
                  </a:lnTo>
                  <a:lnTo>
                    <a:pt x="64509" y="192220"/>
                  </a:lnTo>
                  <a:lnTo>
                    <a:pt x="42115" y="232127"/>
                  </a:lnTo>
                  <a:lnTo>
                    <a:pt x="24156" y="274604"/>
                  </a:lnTo>
                  <a:lnTo>
                    <a:pt x="10943" y="319338"/>
                  </a:lnTo>
                  <a:lnTo>
                    <a:pt x="2787" y="366019"/>
                  </a:lnTo>
                  <a:lnTo>
                    <a:pt x="0" y="414337"/>
                  </a:lnTo>
                  <a:lnTo>
                    <a:pt x="2787" y="462656"/>
                  </a:lnTo>
                  <a:lnTo>
                    <a:pt x="10944" y="509339"/>
                  </a:lnTo>
                  <a:lnTo>
                    <a:pt x="24157" y="554074"/>
                  </a:lnTo>
                  <a:lnTo>
                    <a:pt x="42117" y="596551"/>
                  </a:lnTo>
                  <a:lnTo>
                    <a:pt x="64511" y="636458"/>
                  </a:lnTo>
                  <a:lnTo>
                    <a:pt x="91029" y="673483"/>
                  </a:lnTo>
                  <a:lnTo>
                    <a:pt x="121359" y="707316"/>
                  </a:lnTo>
                  <a:lnTo>
                    <a:pt x="155195" y="737648"/>
                  </a:lnTo>
                  <a:lnTo>
                    <a:pt x="192222" y="764166"/>
                  </a:lnTo>
                  <a:lnTo>
                    <a:pt x="232129" y="786560"/>
                  </a:lnTo>
                  <a:lnTo>
                    <a:pt x="274605" y="804519"/>
                  </a:lnTo>
                  <a:lnTo>
                    <a:pt x="319339" y="817732"/>
                  </a:lnTo>
                  <a:lnTo>
                    <a:pt x="366021" y="825888"/>
                  </a:lnTo>
                  <a:lnTo>
                    <a:pt x="414338" y="828676"/>
                  </a:lnTo>
                  <a:lnTo>
                    <a:pt x="462657" y="825888"/>
                  </a:lnTo>
                  <a:lnTo>
                    <a:pt x="509340" y="817732"/>
                  </a:lnTo>
                  <a:lnTo>
                    <a:pt x="536789" y="809625"/>
                  </a:lnTo>
                  <a:lnTo>
                    <a:pt x="414338" y="809625"/>
                  </a:lnTo>
                  <a:lnTo>
                    <a:pt x="360699" y="806016"/>
                  </a:lnTo>
                  <a:lnTo>
                    <a:pt x="309252" y="795504"/>
                  </a:lnTo>
                  <a:lnTo>
                    <a:pt x="260470" y="778560"/>
                  </a:lnTo>
                  <a:lnTo>
                    <a:pt x="214824" y="755656"/>
                  </a:lnTo>
                  <a:lnTo>
                    <a:pt x="172785" y="727263"/>
                  </a:lnTo>
                  <a:lnTo>
                    <a:pt x="134824" y="693853"/>
                  </a:lnTo>
                  <a:lnTo>
                    <a:pt x="101413" y="655893"/>
                  </a:lnTo>
                  <a:lnTo>
                    <a:pt x="73020" y="613854"/>
                  </a:lnTo>
                  <a:lnTo>
                    <a:pt x="50115" y="568208"/>
                  </a:lnTo>
                  <a:lnTo>
                    <a:pt x="33172" y="519425"/>
                  </a:lnTo>
                  <a:lnTo>
                    <a:pt x="22660" y="467978"/>
                  </a:lnTo>
                  <a:lnTo>
                    <a:pt x="19051" y="414337"/>
                  </a:lnTo>
                  <a:lnTo>
                    <a:pt x="22659" y="360699"/>
                  </a:lnTo>
                  <a:lnTo>
                    <a:pt x="33171" y="309253"/>
                  </a:lnTo>
                  <a:lnTo>
                    <a:pt x="50114" y="260471"/>
                  </a:lnTo>
                  <a:lnTo>
                    <a:pt x="73018" y="214824"/>
                  </a:lnTo>
                  <a:lnTo>
                    <a:pt x="101412" y="172785"/>
                  </a:lnTo>
                  <a:lnTo>
                    <a:pt x="134824" y="134823"/>
                  </a:lnTo>
                  <a:lnTo>
                    <a:pt x="172786" y="101411"/>
                  </a:lnTo>
                  <a:lnTo>
                    <a:pt x="214826" y="73017"/>
                  </a:lnTo>
                  <a:lnTo>
                    <a:pt x="260472" y="50113"/>
                  </a:lnTo>
                  <a:lnTo>
                    <a:pt x="309254" y="33170"/>
                  </a:lnTo>
                  <a:lnTo>
                    <a:pt x="360700" y="22659"/>
                  </a:lnTo>
                  <a:lnTo>
                    <a:pt x="414338" y="19051"/>
                  </a:lnTo>
                  <a:lnTo>
                    <a:pt x="536789" y="19051"/>
                  </a:lnTo>
                  <a:lnTo>
                    <a:pt x="509337" y="10943"/>
                  </a:lnTo>
                  <a:lnTo>
                    <a:pt x="462654" y="2787"/>
                  </a:lnTo>
                  <a:lnTo>
                    <a:pt x="414338" y="0"/>
                  </a:lnTo>
                  <a:close/>
                </a:path>
                <a:path w="828675" h="828675">
                  <a:moveTo>
                    <a:pt x="536789" y="19051"/>
                  </a:moveTo>
                  <a:lnTo>
                    <a:pt x="414338" y="19051"/>
                  </a:lnTo>
                  <a:lnTo>
                    <a:pt x="467979" y="22659"/>
                  </a:lnTo>
                  <a:lnTo>
                    <a:pt x="519426" y="33171"/>
                  </a:lnTo>
                  <a:lnTo>
                    <a:pt x="568209" y="50115"/>
                  </a:lnTo>
                  <a:lnTo>
                    <a:pt x="613855" y="73019"/>
                  </a:lnTo>
                  <a:lnTo>
                    <a:pt x="655894" y="101412"/>
                  </a:lnTo>
                  <a:lnTo>
                    <a:pt x="693854" y="134823"/>
                  </a:lnTo>
                  <a:lnTo>
                    <a:pt x="727266" y="172785"/>
                  </a:lnTo>
                  <a:lnTo>
                    <a:pt x="755659" y="214824"/>
                  </a:lnTo>
                  <a:lnTo>
                    <a:pt x="778563" y="260471"/>
                  </a:lnTo>
                  <a:lnTo>
                    <a:pt x="795506" y="309253"/>
                  </a:lnTo>
                  <a:lnTo>
                    <a:pt x="806017" y="360699"/>
                  </a:lnTo>
                  <a:lnTo>
                    <a:pt x="809626" y="414337"/>
                  </a:lnTo>
                  <a:lnTo>
                    <a:pt x="806017" y="467978"/>
                  </a:lnTo>
                  <a:lnTo>
                    <a:pt x="795505" y="519425"/>
                  </a:lnTo>
                  <a:lnTo>
                    <a:pt x="778561" y="568208"/>
                  </a:lnTo>
                  <a:lnTo>
                    <a:pt x="755657" y="613854"/>
                  </a:lnTo>
                  <a:lnTo>
                    <a:pt x="727264" y="655893"/>
                  </a:lnTo>
                  <a:lnTo>
                    <a:pt x="693854" y="693853"/>
                  </a:lnTo>
                  <a:lnTo>
                    <a:pt x="655893" y="727264"/>
                  </a:lnTo>
                  <a:lnTo>
                    <a:pt x="613853" y="755658"/>
                  </a:lnTo>
                  <a:lnTo>
                    <a:pt x="568206" y="778561"/>
                  </a:lnTo>
                  <a:lnTo>
                    <a:pt x="519423" y="795505"/>
                  </a:lnTo>
                  <a:lnTo>
                    <a:pt x="467976" y="806016"/>
                  </a:lnTo>
                  <a:lnTo>
                    <a:pt x="414338" y="809625"/>
                  </a:lnTo>
                  <a:lnTo>
                    <a:pt x="536789" y="809625"/>
                  </a:lnTo>
                  <a:lnTo>
                    <a:pt x="596552" y="786559"/>
                  </a:lnTo>
                  <a:lnTo>
                    <a:pt x="636459" y="764165"/>
                  </a:lnTo>
                  <a:lnTo>
                    <a:pt x="673484" y="737647"/>
                  </a:lnTo>
                  <a:lnTo>
                    <a:pt x="707317" y="707316"/>
                  </a:lnTo>
                  <a:lnTo>
                    <a:pt x="737648" y="673483"/>
                  </a:lnTo>
                  <a:lnTo>
                    <a:pt x="764166" y="636458"/>
                  </a:lnTo>
                  <a:lnTo>
                    <a:pt x="786560" y="596551"/>
                  </a:lnTo>
                  <a:lnTo>
                    <a:pt x="804519" y="554074"/>
                  </a:lnTo>
                  <a:lnTo>
                    <a:pt x="817733" y="509339"/>
                  </a:lnTo>
                  <a:lnTo>
                    <a:pt x="825889" y="462656"/>
                  </a:lnTo>
                  <a:lnTo>
                    <a:pt x="828677" y="414337"/>
                  </a:lnTo>
                  <a:lnTo>
                    <a:pt x="825889" y="366019"/>
                  </a:lnTo>
                  <a:lnTo>
                    <a:pt x="817734" y="319338"/>
                  </a:lnTo>
                  <a:lnTo>
                    <a:pt x="804521" y="274604"/>
                  </a:lnTo>
                  <a:lnTo>
                    <a:pt x="786561" y="232127"/>
                  </a:lnTo>
                  <a:lnTo>
                    <a:pt x="764167" y="192220"/>
                  </a:lnTo>
                  <a:lnTo>
                    <a:pt x="737649" y="155194"/>
                  </a:lnTo>
                  <a:lnTo>
                    <a:pt x="707317" y="121358"/>
                  </a:lnTo>
                  <a:lnTo>
                    <a:pt x="673482" y="91027"/>
                  </a:lnTo>
                  <a:lnTo>
                    <a:pt x="636456" y="64508"/>
                  </a:lnTo>
                  <a:lnTo>
                    <a:pt x="596548" y="42114"/>
                  </a:lnTo>
                  <a:lnTo>
                    <a:pt x="554072" y="24155"/>
                  </a:lnTo>
                  <a:lnTo>
                    <a:pt x="536789" y="1905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14685" y="9524806"/>
              <a:ext cx="508634" cy="513715"/>
            </a:xfrm>
            <a:custGeom>
              <a:avLst/>
              <a:gdLst/>
              <a:ahLst/>
              <a:cxnLst/>
              <a:rect l="l" t="t" r="r" b="b"/>
              <a:pathLst>
                <a:path w="508634" h="513715">
                  <a:moveTo>
                    <a:pt x="508254" y="256438"/>
                  </a:moveTo>
                  <a:lnTo>
                    <a:pt x="498894" y="238823"/>
                  </a:lnTo>
                  <a:lnTo>
                    <a:pt x="473379" y="224447"/>
                  </a:lnTo>
                  <a:lnTo>
                    <a:pt x="435533" y="214744"/>
                  </a:lnTo>
                  <a:lnTo>
                    <a:pt x="389191" y="211188"/>
                  </a:lnTo>
                  <a:lnTo>
                    <a:pt x="352183" y="214033"/>
                  </a:lnTo>
                  <a:lnTo>
                    <a:pt x="380936" y="187490"/>
                  </a:lnTo>
                  <a:lnTo>
                    <a:pt x="409879" y="151117"/>
                  </a:lnTo>
                  <a:lnTo>
                    <a:pt x="428548" y="116801"/>
                  </a:lnTo>
                  <a:lnTo>
                    <a:pt x="435381" y="88315"/>
                  </a:lnTo>
                  <a:lnTo>
                    <a:pt x="428853" y="69469"/>
                  </a:lnTo>
                  <a:lnTo>
                    <a:pt x="409575" y="64338"/>
                  </a:lnTo>
                  <a:lnTo>
                    <a:pt x="381673" y="73240"/>
                  </a:lnTo>
                  <a:lnTo>
                    <a:pt x="348805" y="94361"/>
                  </a:lnTo>
                  <a:lnTo>
                    <a:pt x="314655" y="125882"/>
                  </a:lnTo>
                  <a:lnTo>
                    <a:pt x="303009" y="140512"/>
                  </a:lnTo>
                  <a:lnTo>
                    <a:pt x="305092" y="120167"/>
                  </a:lnTo>
                  <a:lnTo>
                    <a:pt x="302717" y="73748"/>
                  </a:lnTo>
                  <a:lnTo>
                    <a:pt x="293992" y="35674"/>
                  </a:lnTo>
                  <a:lnTo>
                    <a:pt x="280263" y="9791"/>
                  </a:lnTo>
                  <a:lnTo>
                    <a:pt x="275831" y="7302"/>
                  </a:lnTo>
                  <a:lnTo>
                    <a:pt x="275831" y="267195"/>
                  </a:lnTo>
                  <a:lnTo>
                    <a:pt x="266738" y="269608"/>
                  </a:lnTo>
                  <a:lnTo>
                    <a:pt x="263537" y="278815"/>
                  </a:lnTo>
                  <a:lnTo>
                    <a:pt x="256844" y="275463"/>
                  </a:lnTo>
                  <a:lnTo>
                    <a:pt x="247726" y="280606"/>
                  </a:lnTo>
                  <a:lnTo>
                    <a:pt x="244995" y="272948"/>
                  </a:lnTo>
                  <a:lnTo>
                    <a:pt x="228142" y="268643"/>
                  </a:lnTo>
                  <a:lnTo>
                    <a:pt x="238048" y="251244"/>
                  </a:lnTo>
                  <a:lnTo>
                    <a:pt x="234111" y="243344"/>
                  </a:lnTo>
                  <a:lnTo>
                    <a:pt x="244995" y="240563"/>
                  </a:lnTo>
                  <a:lnTo>
                    <a:pt x="247726" y="232918"/>
                  </a:lnTo>
                  <a:lnTo>
                    <a:pt x="256844" y="238048"/>
                  </a:lnTo>
                  <a:lnTo>
                    <a:pt x="263537" y="234708"/>
                  </a:lnTo>
                  <a:lnTo>
                    <a:pt x="266738" y="243903"/>
                  </a:lnTo>
                  <a:lnTo>
                    <a:pt x="275539" y="246253"/>
                  </a:lnTo>
                  <a:lnTo>
                    <a:pt x="270129" y="256438"/>
                  </a:lnTo>
                  <a:lnTo>
                    <a:pt x="275831" y="267195"/>
                  </a:lnTo>
                  <a:lnTo>
                    <a:pt x="275831" y="7302"/>
                  </a:lnTo>
                  <a:lnTo>
                    <a:pt x="262890" y="0"/>
                  </a:lnTo>
                  <a:lnTo>
                    <a:pt x="245046" y="8902"/>
                  </a:lnTo>
                  <a:lnTo>
                    <a:pt x="230022" y="34048"/>
                  </a:lnTo>
                  <a:lnTo>
                    <a:pt x="219367" y="71628"/>
                  </a:lnTo>
                  <a:lnTo>
                    <a:pt x="214630" y="117868"/>
                  </a:lnTo>
                  <a:lnTo>
                    <a:pt x="216014" y="144805"/>
                  </a:lnTo>
                  <a:lnTo>
                    <a:pt x="198297" y="122059"/>
                  </a:lnTo>
                  <a:lnTo>
                    <a:pt x="164465" y="90182"/>
                  </a:lnTo>
                  <a:lnTo>
                    <a:pt x="131826" y="68732"/>
                  </a:lnTo>
                  <a:lnTo>
                    <a:pt x="104013" y="59537"/>
                  </a:lnTo>
                  <a:lnTo>
                    <a:pt x="84683" y="64477"/>
                  </a:lnTo>
                  <a:lnTo>
                    <a:pt x="77965" y="83248"/>
                  </a:lnTo>
                  <a:lnTo>
                    <a:pt x="84505" y="111798"/>
                  </a:lnTo>
                  <a:lnTo>
                    <a:pt x="102806" y="146316"/>
                  </a:lnTo>
                  <a:lnTo>
                    <a:pt x="131381" y="182981"/>
                  </a:lnTo>
                  <a:lnTo>
                    <a:pt x="156438" y="206603"/>
                  </a:lnTo>
                  <a:lnTo>
                    <a:pt x="120230" y="202844"/>
                  </a:lnTo>
                  <a:lnTo>
                    <a:pt x="73799" y="205155"/>
                  </a:lnTo>
                  <a:lnTo>
                    <a:pt x="35712" y="213842"/>
                  </a:lnTo>
                  <a:lnTo>
                    <a:pt x="9829" y="227545"/>
                  </a:lnTo>
                  <a:lnTo>
                    <a:pt x="0" y="244894"/>
                  </a:lnTo>
                  <a:lnTo>
                    <a:pt x="8890" y="262750"/>
                  </a:lnTo>
                  <a:lnTo>
                    <a:pt x="34010" y="277812"/>
                  </a:lnTo>
                  <a:lnTo>
                    <a:pt x="71577" y="288505"/>
                  </a:lnTo>
                  <a:lnTo>
                    <a:pt x="117817" y="293293"/>
                  </a:lnTo>
                  <a:lnTo>
                    <a:pt x="164236" y="290982"/>
                  </a:lnTo>
                  <a:lnTo>
                    <a:pt x="183603" y="286575"/>
                  </a:lnTo>
                  <a:lnTo>
                    <a:pt x="165214" y="298653"/>
                  </a:lnTo>
                  <a:lnTo>
                    <a:pt x="131381" y="330530"/>
                  </a:lnTo>
                  <a:lnTo>
                    <a:pt x="102806" y="367195"/>
                  </a:lnTo>
                  <a:lnTo>
                    <a:pt x="84505" y="401713"/>
                  </a:lnTo>
                  <a:lnTo>
                    <a:pt x="77965" y="430263"/>
                  </a:lnTo>
                  <a:lnTo>
                    <a:pt x="84683" y="449033"/>
                  </a:lnTo>
                  <a:lnTo>
                    <a:pt x="104013" y="453974"/>
                  </a:lnTo>
                  <a:lnTo>
                    <a:pt x="131826" y="444792"/>
                  </a:lnTo>
                  <a:lnTo>
                    <a:pt x="164465" y="423329"/>
                  </a:lnTo>
                  <a:lnTo>
                    <a:pt x="198297" y="391452"/>
                  </a:lnTo>
                  <a:lnTo>
                    <a:pt x="216014" y="368719"/>
                  </a:lnTo>
                  <a:lnTo>
                    <a:pt x="214630" y="395643"/>
                  </a:lnTo>
                  <a:lnTo>
                    <a:pt x="219367" y="441883"/>
                  </a:lnTo>
                  <a:lnTo>
                    <a:pt x="230022" y="479463"/>
                  </a:lnTo>
                  <a:lnTo>
                    <a:pt x="245046" y="504609"/>
                  </a:lnTo>
                  <a:lnTo>
                    <a:pt x="262890" y="513511"/>
                  </a:lnTo>
                  <a:lnTo>
                    <a:pt x="280263" y="503720"/>
                  </a:lnTo>
                  <a:lnTo>
                    <a:pt x="293992" y="477837"/>
                  </a:lnTo>
                  <a:lnTo>
                    <a:pt x="302717" y="439762"/>
                  </a:lnTo>
                  <a:lnTo>
                    <a:pt x="305092" y="393344"/>
                  </a:lnTo>
                  <a:lnTo>
                    <a:pt x="303009" y="373011"/>
                  </a:lnTo>
                  <a:lnTo>
                    <a:pt x="314655" y="387629"/>
                  </a:lnTo>
                  <a:lnTo>
                    <a:pt x="348805" y="419150"/>
                  </a:lnTo>
                  <a:lnTo>
                    <a:pt x="381673" y="440270"/>
                  </a:lnTo>
                  <a:lnTo>
                    <a:pt x="409575" y="449173"/>
                  </a:lnTo>
                  <a:lnTo>
                    <a:pt x="428853" y="444042"/>
                  </a:lnTo>
                  <a:lnTo>
                    <a:pt x="435381" y="425196"/>
                  </a:lnTo>
                  <a:lnTo>
                    <a:pt x="428548" y="396709"/>
                  </a:lnTo>
                  <a:lnTo>
                    <a:pt x="409879" y="362394"/>
                  </a:lnTo>
                  <a:lnTo>
                    <a:pt x="380936" y="326021"/>
                  </a:lnTo>
                  <a:lnTo>
                    <a:pt x="351434" y="298792"/>
                  </a:lnTo>
                  <a:lnTo>
                    <a:pt x="389191" y="301688"/>
                  </a:lnTo>
                  <a:lnTo>
                    <a:pt x="435533" y="298132"/>
                  </a:lnTo>
                  <a:lnTo>
                    <a:pt x="473379" y="288429"/>
                  </a:lnTo>
                  <a:lnTo>
                    <a:pt x="498894" y="274053"/>
                  </a:lnTo>
                  <a:lnTo>
                    <a:pt x="508254" y="256438"/>
                  </a:lnTo>
                  <a:close/>
                </a:path>
              </a:pathLst>
            </a:custGeom>
            <a:solidFill>
              <a:srgbClr val="B5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09810" y="9716947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721" y="0"/>
                  </a:moveTo>
                  <a:lnTo>
                    <a:pt x="37086" y="4771"/>
                  </a:lnTo>
                  <a:lnTo>
                    <a:pt x="17785" y="17785"/>
                  </a:lnTo>
                  <a:lnTo>
                    <a:pt x="4771" y="37086"/>
                  </a:lnTo>
                  <a:lnTo>
                    <a:pt x="0" y="60721"/>
                  </a:lnTo>
                  <a:lnTo>
                    <a:pt x="4771" y="84356"/>
                  </a:lnTo>
                  <a:lnTo>
                    <a:pt x="17785" y="103657"/>
                  </a:lnTo>
                  <a:lnTo>
                    <a:pt x="37086" y="116670"/>
                  </a:lnTo>
                  <a:lnTo>
                    <a:pt x="60721" y="121442"/>
                  </a:lnTo>
                  <a:lnTo>
                    <a:pt x="84356" y="116670"/>
                  </a:lnTo>
                  <a:lnTo>
                    <a:pt x="103657" y="103657"/>
                  </a:lnTo>
                  <a:lnTo>
                    <a:pt x="116670" y="84356"/>
                  </a:lnTo>
                  <a:lnTo>
                    <a:pt x="121442" y="60721"/>
                  </a:lnTo>
                  <a:lnTo>
                    <a:pt x="116670" y="37086"/>
                  </a:lnTo>
                  <a:lnTo>
                    <a:pt x="103657" y="17785"/>
                  </a:lnTo>
                  <a:lnTo>
                    <a:pt x="84356" y="4771"/>
                  </a:lnTo>
                  <a:lnTo>
                    <a:pt x="6072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8231" y="9659322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20">
                  <a:moveTo>
                    <a:pt x="22622" y="0"/>
                  </a:moveTo>
                  <a:lnTo>
                    <a:pt x="434578" y="0"/>
                  </a:lnTo>
                  <a:lnTo>
                    <a:pt x="443361" y="1784"/>
                  </a:lnTo>
                  <a:lnTo>
                    <a:pt x="450554" y="6644"/>
                  </a:lnTo>
                  <a:lnTo>
                    <a:pt x="455414" y="13837"/>
                  </a:lnTo>
                  <a:lnTo>
                    <a:pt x="457200" y="22622"/>
                  </a:lnTo>
                  <a:lnTo>
                    <a:pt x="455414" y="31407"/>
                  </a:lnTo>
                  <a:lnTo>
                    <a:pt x="450554" y="38600"/>
                  </a:lnTo>
                  <a:lnTo>
                    <a:pt x="443361" y="43460"/>
                  </a:lnTo>
                  <a:lnTo>
                    <a:pt x="434578" y="45245"/>
                  </a:lnTo>
                  <a:lnTo>
                    <a:pt x="22622" y="45245"/>
                  </a:lnTo>
                  <a:lnTo>
                    <a:pt x="13839" y="43460"/>
                  </a:lnTo>
                  <a:lnTo>
                    <a:pt x="6645" y="38600"/>
                  </a:lnTo>
                  <a:lnTo>
                    <a:pt x="1785" y="31407"/>
                  </a:lnTo>
                  <a:lnTo>
                    <a:pt x="0" y="22622"/>
                  </a:lnTo>
                  <a:lnTo>
                    <a:pt x="1785" y="13837"/>
                  </a:lnTo>
                  <a:lnTo>
                    <a:pt x="6645" y="6644"/>
                  </a:lnTo>
                  <a:lnTo>
                    <a:pt x="13839" y="1784"/>
                  </a:lnTo>
                  <a:lnTo>
                    <a:pt x="22622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381" y="9684184"/>
              <a:ext cx="1047750" cy="676275"/>
            </a:xfrm>
            <a:custGeom>
              <a:avLst/>
              <a:gdLst/>
              <a:ahLst/>
              <a:cxnLst/>
              <a:rect l="l" t="t" r="r" b="b"/>
              <a:pathLst>
                <a:path w="1047750" h="676275">
                  <a:moveTo>
                    <a:pt x="1047751" y="0"/>
                  </a:moveTo>
                  <a:lnTo>
                    <a:pt x="0" y="0"/>
                  </a:lnTo>
                  <a:lnTo>
                    <a:pt x="0" y="676273"/>
                  </a:lnTo>
                  <a:lnTo>
                    <a:pt x="1047751" y="676273"/>
                  </a:lnTo>
                  <a:lnTo>
                    <a:pt x="1047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381" y="9659181"/>
              <a:ext cx="1047750" cy="701675"/>
            </a:xfrm>
            <a:custGeom>
              <a:avLst/>
              <a:gdLst/>
              <a:ahLst/>
              <a:cxnLst/>
              <a:rect l="l" t="t" r="r" b="b"/>
              <a:pathLst>
                <a:path w="1047750" h="701675">
                  <a:moveTo>
                    <a:pt x="0" y="25002"/>
                  </a:moveTo>
                  <a:lnTo>
                    <a:pt x="1047751" y="25002"/>
                  </a:lnTo>
                  <a:lnTo>
                    <a:pt x="1047751" y="701276"/>
                  </a:lnTo>
                  <a:lnTo>
                    <a:pt x="0" y="701276"/>
                  </a:lnTo>
                  <a:lnTo>
                    <a:pt x="0" y="25002"/>
                  </a:lnTo>
                  <a:close/>
                </a:path>
                <a:path w="1047750" h="701675">
                  <a:moveTo>
                    <a:pt x="872121" y="0"/>
                  </a:moveTo>
                  <a:lnTo>
                    <a:pt x="1019761" y="0"/>
                  </a:lnTo>
                  <a:lnTo>
                    <a:pt x="1019761" y="23813"/>
                  </a:lnTo>
                  <a:lnTo>
                    <a:pt x="872121" y="23813"/>
                  </a:lnTo>
                  <a:lnTo>
                    <a:pt x="87212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7998" y="9862174"/>
              <a:ext cx="554355" cy="396875"/>
            </a:xfrm>
            <a:custGeom>
              <a:avLst/>
              <a:gdLst/>
              <a:ahLst/>
              <a:cxnLst/>
              <a:rect l="l" t="t" r="r" b="b"/>
              <a:pathLst>
                <a:path w="554354" h="396875">
                  <a:moveTo>
                    <a:pt x="198306" y="0"/>
                  </a:moveTo>
                  <a:lnTo>
                    <a:pt x="243775" y="5237"/>
                  </a:lnTo>
                  <a:lnTo>
                    <a:pt x="285515" y="20156"/>
                  </a:lnTo>
                  <a:lnTo>
                    <a:pt x="322335" y="43566"/>
                  </a:lnTo>
                  <a:lnTo>
                    <a:pt x="353045" y="74276"/>
                  </a:lnTo>
                  <a:lnTo>
                    <a:pt x="376455" y="111097"/>
                  </a:lnTo>
                  <a:lnTo>
                    <a:pt x="391374" y="152837"/>
                  </a:lnTo>
                  <a:lnTo>
                    <a:pt x="396612" y="198306"/>
                  </a:lnTo>
                  <a:lnTo>
                    <a:pt x="391374" y="243775"/>
                  </a:lnTo>
                  <a:lnTo>
                    <a:pt x="376455" y="285515"/>
                  </a:lnTo>
                  <a:lnTo>
                    <a:pt x="353045" y="322335"/>
                  </a:lnTo>
                  <a:lnTo>
                    <a:pt x="322335" y="353045"/>
                  </a:lnTo>
                  <a:lnTo>
                    <a:pt x="285515" y="376455"/>
                  </a:lnTo>
                  <a:lnTo>
                    <a:pt x="243775" y="391374"/>
                  </a:lnTo>
                  <a:lnTo>
                    <a:pt x="198306" y="396612"/>
                  </a:lnTo>
                  <a:lnTo>
                    <a:pt x="152836" y="391374"/>
                  </a:lnTo>
                  <a:lnTo>
                    <a:pt x="111095" y="376455"/>
                  </a:lnTo>
                  <a:lnTo>
                    <a:pt x="74275" y="353045"/>
                  </a:lnTo>
                  <a:lnTo>
                    <a:pt x="43565" y="322335"/>
                  </a:lnTo>
                  <a:lnTo>
                    <a:pt x="20155" y="285515"/>
                  </a:lnTo>
                  <a:lnTo>
                    <a:pt x="5237" y="243775"/>
                  </a:lnTo>
                  <a:lnTo>
                    <a:pt x="0" y="198306"/>
                  </a:lnTo>
                  <a:lnTo>
                    <a:pt x="5237" y="152837"/>
                  </a:lnTo>
                  <a:lnTo>
                    <a:pt x="20155" y="111097"/>
                  </a:lnTo>
                  <a:lnTo>
                    <a:pt x="43565" y="74276"/>
                  </a:lnTo>
                  <a:lnTo>
                    <a:pt x="74275" y="43566"/>
                  </a:lnTo>
                  <a:lnTo>
                    <a:pt x="111095" y="20156"/>
                  </a:lnTo>
                  <a:lnTo>
                    <a:pt x="152836" y="5237"/>
                  </a:lnTo>
                  <a:lnTo>
                    <a:pt x="198306" y="0"/>
                  </a:lnTo>
                  <a:close/>
                </a:path>
                <a:path w="554354" h="396875">
                  <a:moveTo>
                    <a:pt x="198306" y="21874"/>
                  </a:moveTo>
                  <a:lnTo>
                    <a:pt x="245209" y="28176"/>
                  </a:lnTo>
                  <a:lnTo>
                    <a:pt x="287355" y="45962"/>
                  </a:lnTo>
                  <a:lnTo>
                    <a:pt x="323063" y="73549"/>
                  </a:lnTo>
                  <a:lnTo>
                    <a:pt x="350650" y="109257"/>
                  </a:lnTo>
                  <a:lnTo>
                    <a:pt x="368436" y="151403"/>
                  </a:lnTo>
                  <a:lnTo>
                    <a:pt x="374738" y="198306"/>
                  </a:lnTo>
                  <a:lnTo>
                    <a:pt x="368436" y="245209"/>
                  </a:lnTo>
                  <a:lnTo>
                    <a:pt x="350650" y="287355"/>
                  </a:lnTo>
                  <a:lnTo>
                    <a:pt x="323063" y="323063"/>
                  </a:lnTo>
                  <a:lnTo>
                    <a:pt x="287355" y="350650"/>
                  </a:lnTo>
                  <a:lnTo>
                    <a:pt x="245209" y="368436"/>
                  </a:lnTo>
                  <a:lnTo>
                    <a:pt x="198306" y="374738"/>
                  </a:lnTo>
                  <a:lnTo>
                    <a:pt x="151403" y="368436"/>
                  </a:lnTo>
                  <a:lnTo>
                    <a:pt x="109256" y="350650"/>
                  </a:lnTo>
                  <a:lnTo>
                    <a:pt x="73547" y="323063"/>
                  </a:lnTo>
                  <a:lnTo>
                    <a:pt x="45959" y="287355"/>
                  </a:lnTo>
                  <a:lnTo>
                    <a:pt x="28173" y="245209"/>
                  </a:lnTo>
                  <a:lnTo>
                    <a:pt x="21870" y="198306"/>
                  </a:lnTo>
                  <a:lnTo>
                    <a:pt x="28173" y="151403"/>
                  </a:lnTo>
                  <a:lnTo>
                    <a:pt x="45959" y="109257"/>
                  </a:lnTo>
                  <a:lnTo>
                    <a:pt x="73547" y="73549"/>
                  </a:lnTo>
                  <a:lnTo>
                    <a:pt x="109256" y="45962"/>
                  </a:lnTo>
                  <a:lnTo>
                    <a:pt x="151403" y="28176"/>
                  </a:lnTo>
                  <a:lnTo>
                    <a:pt x="198306" y="21874"/>
                  </a:lnTo>
                  <a:close/>
                </a:path>
                <a:path w="554354" h="396875">
                  <a:moveTo>
                    <a:pt x="387868" y="163314"/>
                  </a:moveTo>
                  <a:lnTo>
                    <a:pt x="554094" y="163314"/>
                  </a:lnTo>
                  <a:lnTo>
                    <a:pt x="554094" y="239137"/>
                  </a:lnTo>
                  <a:lnTo>
                    <a:pt x="387868" y="239137"/>
                  </a:lnTo>
                  <a:lnTo>
                    <a:pt x="387868" y="16331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15690" y="9999328"/>
              <a:ext cx="114301" cy="122309"/>
            </a:xfrm>
            <a:prstGeom prst="rect">
              <a:avLst/>
            </a:prstGeom>
          </p:spPr>
        </p:pic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53419" y="10173329"/>
              <a:ext cx="359410" cy="125095"/>
            </a:xfrm>
            <a:custGeom>
              <a:avLst/>
              <a:gdLst/>
              <a:ahLst/>
              <a:cxnLst/>
              <a:rect l="l" t="t" r="r" b="b"/>
              <a:pathLst>
                <a:path w="359410" h="125095">
                  <a:moveTo>
                    <a:pt x="7287" y="0"/>
                  </a:moveTo>
                  <a:lnTo>
                    <a:pt x="0" y="9065"/>
                  </a:lnTo>
                  <a:lnTo>
                    <a:pt x="7548" y="16030"/>
                  </a:lnTo>
                  <a:lnTo>
                    <a:pt x="12287" y="22195"/>
                  </a:lnTo>
                  <a:lnTo>
                    <a:pt x="15155" y="27838"/>
                  </a:lnTo>
                  <a:lnTo>
                    <a:pt x="20397" y="42025"/>
                  </a:lnTo>
                  <a:lnTo>
                    <a:pt x="26240" y="51583"/>
                  </a:lnTo>
                  <a:lnTo>
                    <a:pt x="37134" y="62608"/>
                  </a:lnTo>
                  <a:lnTo>
                    <a:pt x="55591" y="75798"/>
                  </a:lnTo>
                  <a:lnTo>
                    <a:pt x="82254" y="86553"/>
                  </a:lnTo>
                  <a:lnTo>
                    <a:pt x="108363" y="87463"/>
                  </a:lnTo>
                  <a:lnTo>
                    <a:pt x="133496" y="82037"/>
                  </a:lnTo>
                  <a:lnTo>
                    <a:pt x="168222" y="69767"/>
                  </a:lnTo>
                  <a:lnTo>
                    <a:pt x="178604" y="66408"/>
                  </a:lnTo>
                  <a:lnTo>
                    <a:pt x="188238" y="64180"/>
                  </a:lnTo>
                  <a:lnTo>
                    <a:pt x="196984" y="63562"/>
                  </a:lnTo>
                  <a:lnTo>
                    <a:pt x="206887" y="65497"/>
                  </a:lnTo>
                  <a:lnTo>
                    <a:pt x="218037" y="70091"/>
                  </a:lnTo>
                  <a:lnTo>
                    <a:pt x="230384" y="76675"/>
                  </a:lnTo>
                  <a:lnTo>
                    <a:pt x="267981" y="98447"/>
                  </a:lnTo>
                  <a:lnTo>
                    <a:pt x="295051" y="111439"/>
                  </a:lnTo>
                  <a:lnTo>
                    <a:pt x="325331" y="121064"/>
                  </a:lnTo>
                  <a:lnTo>
                    <a:pt x="359064" y="124827"/>
                  </a:lnTo>
                  <a:lnTo>
                    <a:pt x="359064" y="113163"/>
                  </a:lnTo>
                  <a:lnTo>
                    <a:pt x="327411" y="109554"/>
                  </a:lnTo>
                  <a:lnTo>
                    <a:pt x="298729" y="100322"/>
                  </a:lnTo>
                  <a:lnTo>
                    <a:pt x="272899" y="87860"/>
                  </a:lnTo>
                  <a:lnTo>
                    <a:pt x="235305" y="66085"/>
                  </a:lnTo>
                  <a:lnTo>
                    <a:pt x="221842" y="59020"/>
                  </a:lnTo>
                  <a:lnTo>
                    <a:pt x="209268" y="54070"/>
                  </a:lnTo>
                  <a:lnTo>
                    <a:pt x="197438" y="51945"/>
                  </a:lnTo>
                  <a:lnTo>
                    <a:pt x="187182" y="52576"/>
                  </a:lnTo>
                  <a:lnTo>
                    <a:pt x="176377" y="54957"/>
                  </a:lnTo>
                  <a:lnTo>
                    <a:pt x="165038" y="58567"/>
                  </a:lnTo>
                  <a:lnTo>
                    <a:pt x="131413" y="70489"/>
                  </a:lnTo>
                  <a:lnTo>
                    <a:pt x="108548" y="75605"/>
                  </a:lnTo>
                  <a:lnTo>
                    <a:pt x="61786" y="65956"/>
                  </a:lnTo>
                  <a:lnTo>
                    <a:pt x="30884" y="36883"/>
                  </a:lnTo>
                  <a:lnTo>
                    <a:pt x="25737" y="22946"/>
                  </a:lnTo>
                  <a:lnTo>
                    <a:pt x="22229" y="16017"/>
                  </a:lnTo>
                  <a:lnTo>
                    <a:pt x="16458" y="8477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53419" y="10173329"/>
              <a:ext cx="359410" cy="125095"/>
            </a:xfrm>
            <a:custGeom>
              <a:avLst/>
              <a:gdLst/>
              <a:ahLst/>
              <a:cxnLst/>
              <a:rect l="l" t="t" r="r" b="b"/>
              <a:pathLst>
                <a:path w="359410" h="125095">
                  <a:moveTo>
                    <a:pt x="7287" y="0"/>
                  </a:moveTo>
                  <a:lnTo>
                    <a:pt x="16458" y="8477"/>
                  </a:lnTo>
                  <a:lnTo>
                    <a:pt x="22229" y="16017"/>
                  </a:lnTo>
                  <a:lnTo>
                    <a:pt x="25737" y="22946"/>
                  </a:lnTo>
                  <a:lnTo>
                    <a:pt x="28120" y="29588"/>
                  </a:lnTo>
                  <a:lnTo>
                    <a:pt x="30884" y="36883"/>
                  </a:lnTo>
                  <a:lnTo>
                    <a:pt x="61786" y="65956"/>
                  </a:lnTo>
                  <a:lnTo>
                    <a:pt x="108548" y="75605"/>
                  </a:lnTo>
                  <a:lnTo>
                    <a:pt x="131413" y="70489"/>
                  </a:lnTo>
                  <a:lnTo>
                    <a:pt x="153177" y="62889"/>
                  </a:lnTo>
                  <a:lnTo>
                    <a:pt x="165038" y="58567"/>
                  </a:lnTo>
                  <a:lnTo>
                    <a:pt x="176377" y="54957"/>
                  </a:lnTo>
                  <a:lnTo>
                    <a:pt x="187182" y="52576"/>
                  </a:lnTo>
                  <a:lnTo>
                    <a:pt x="197438" y="51945"/>
                  </a:lnTo>
                  <a:lnTo>
                    <a:pt x="209268" y="54070"/>
                  </a:lnTo>
                  <a:lnTo>
                    <a:pt x="221842" y="59020"/>
                  </a:lnTo>
                  <a:lnTo>
                    <a:pt x="235305" y="66085"/>
                  </a:lnTo>
                  <a:lnTo>
                    <a:pt x="249803" y="74560"/>
                  </a:lnTo>
                  <a:lnTo>
                    <a:pt x="272899" y="87860"/>
                  </a:lnTo>
                  <a:lnTo>
                    <a:pt x="298729" y="100322"/>
                  </a:lnTo>
                  <a:lnTo>
                    <a:pt x="327411" y="109554"/>
                  </a:lnTo>
                  <a:lnTo>
                    <a:pt x="359064" y="113163"/>
                  </a:lnTo>
                  <a:lnTo>
                    <a:pt x="359064" y="124827"/>
                  </a:lnTo>
                  <a:lnTo>
                    <a:pt x="295051" y="111439"/>
                  </a:lnTo>
                  <a:lnTo>
                    <a:pt x="243881" y="84581"/>
                  </a:lnTo>
                  <a:lnTo>
                    <a:pt x="230384" y="76675"/>
                  </a:lnTo>
                  <a:lnTo>
                    <a:pt x="218037" y="70091"/>
                  </a:lnTo>
                  <a:lnTo>
                    <a:pt x="206887" y="65497"/>
                  </a:lnTo>
                  <a:lnTo>
                    <a:pt x="196984" y="63562"/>
                  </a:lnTo>
                  <a:lnTo>
                    <a:pt x="188238" y="64180"/>
                  </a:lnTo>
                  <a:lnTo>
                    <a:pt x="178604" y="66408"/>
                  </a:lnTo>
                  <a:lnTo>
                    <a:pt x="168222" y="69767"/>
                  </a:lnTo>
                  <a:lnTo>
                    <a:pt x="157229" y="73779"/>
                  </a:lnTo>
                  <a:lnTo>
                    <a:pt x="133496" y="82037"/>
                  </a:lnTo>
                  <a:lnTo>
                    <a:pt x="108363" y="87463"/>
                  </a:lnTo>
                  <a:lnTo>
                    <a:pt x="82254" y="86553"/>
                  </a:lnTo>
                  <a:lnTo>
                    <a:pt x="55591" y="75798"/>
                  </a:lnTo>
                  <a:lnTo>
                    <a:pt x="20397" y="42025"/>
                  </a:lnTo>
                  <a:lnTo>
                    <a:pt x="15155" y="27838"/>
                  </a:lnTo>
                  <a:lnTo>
                    <a:pt x="12287" y="22195"/>
                  </a:lnTo>
                  <a:lnTo>
                    <a:pt x="7548" y="16030"/>
                  </a:lnTo>
                  <a:lnTo>
                    <a:pt x="0" y="9065"/>
                  </a:lnTo>
                  <a:lnTo>
                    <a:pt x="728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73927" y="10251579"/>
              <a:ext cx="107726" cy="72731"/>
            </a:xfrm>
            <a:prstGeom prst="rect">
              <a:avLst/>
            </a:prstGeom>
          </p:spPr>
        </p:pic>
      </p:grpSp>
      <p:sp>
        <p:nvSpPr>
          <p:cNvPr id="168" name="object 1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45247" y="9071424"/>
            <a:ext cx="86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POT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4312" y="9381119"/>
            <a:ext cx="3576320" cy="4375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WASHING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MACINE</a:t>
            </a:r>
            <a:endParaRPr sz="1200">
              <a:latin typeface="Arial"/>
              <a:cs typeface="Arial"/>
            </a:endParaRPr>
          </a:p>
          <a:p>
            <a:pPr marL="2191385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KETTLE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0" name="object 170"/>
          <p:cNvGrpSpPr>
            <a:grpSpLocks noGrp="1" noUngrp="1" noRot="1" noMove="1" noResize="1"/>
          </p:cNvGrpSpPr>
          <p:nvPr/>
        </p:nvGrpSpPr>
        <p:grpSpPr>
          <a:xfrm>
            <a:off x="7534663" y="7530307"/>
            <a:ext cx="2470150" cy="984250"/>
            <a:chOff x="7534663" y="7530307"/>
            <a:chExt cx="2470150" cy="984250"/>
          </a:xfrm>
        </p:grpSpPr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36250" y="7531894"/>
              <a:ext cx="2466975" cy="981075"/>
            </a:xfrm>
            <a:custGeom>
              <a:avLst/>
              <a:gdLst/>
              <a:ahLst/>
              <a:cxnLst/>
              <a:rect l="l" t="t" r="r" b="b"/>
              <a:pathLst>
                <a:path w="2466975" h="981075">
                  <a:moveTo>
                    <a:pt x="0" y="0"/>
                  </a:moveTo>
                  <a:lnTo>
                    <a:pt x="2466975" y="0"/>
                  </a:lnTo>
                  <a:lnTo>
                    <a:pt x="2466975" y="981076"/>
                  </a:lnTo>
                  <a:lnTo>
                    <a:pt x="0" y="981076"/>
                  </a:lnTo>
                  <a:lnTo>
                    <a:pt x="0" y="0"/>
                  </a:lnTo>
                  <a:close/>
                </a:path>
                <a:path w="2466975" h="981075">
                  <a:moveTo>
                    <a:pt x="809625" y="123826"/>
                  </a:moveTo>
                  <a:lnTo>
                    <a:pt x="1657350" y="123826"/>
                  </a:lnTo>
                  <a:lnTo>
                    <a:pt x="1686937" y="129838"/>
                  </a:lnTo>
                  <a:lnTo>
                    <a:pt x="1711167" y="146210"/>
                  </a:lnTo>
                  <a:lnTo>
                    <a:pt x="1727538" y="170439"/>
                  </a:lnTo>
                  <a:lnTo>
                    <a:pt x="1733551" y="200027"/>
                  </a:lnTo>
                  <a:lnTo>
                    <a:pt x="1733551" y="781048"/>
                  </a:lnTo>
                  <a:lnTo>
                    <a:pt x="1727538" y="810636"/>
                  </a:lnTo>
                  <a:lnTo>
                    <a:pt x="1711167" y="834866"/>
                  </a:lnTo>
                  <a:lnTo>
                    <a:pt x="1686937" y="851237"/>
                  </a:lnTo>
                  <a:lnTo>
                    <a:pt x="1657350" y="857249"/>
                  </a:lnTo>
                  <a:lnTo>
                    <a:pt x="809625" y="857249"/>
                  </a:lnTo>
                  <a:lnTo>
                    <a:pt x="780035" y="851237"/>
                  </a:lnTo>
                  <a:lnTo>
                    <a:pt x="755804" y="834866"/>
                  </a:lnTo>
                  <a:lnTo>
                    <a:pt x="739432" y="810636"/>
                  </a:lnTo>
                  <a:lnTo>
                    <a:pt x="733419" y="781048"/>
                  </a:lnTo>
                  <a:lnTo>
                    <a:pt x="733419" y="200027"/>
                  </a:lnTo>
                  <a:lnTo>
                    <a:pt x="739432" y="170439"/>
                  </a:lnTo>
                  <a:lnTo>
                    <a:pt x="755804" y="146210"/>
                  </a:lnTo>
                  <a:lnTo>
                    <a:pt x="780035" y="129838"/>
                  </a:lnTo>
                  <a:lnTo>
                    <a:pt x="809625" y="123826"/>
                  </a:lnTo>
                  <a:close/>
                </a:path>
                <a:path w="2466975" h="981075">
                  <a:moveTo>
                    <a:pt x="102358" y="38098"/>
                  </a:moveTo>
                  <a:lnTo>
                    <a:pt x="2376488" y="38098"/>
                  </a:lnTo>
                  <a:lnTo>
                    <a:pt x="2395904" y="42043"/>
                  </a:lnTo>
                  <a:lnTo>
                    <a:pt x="2411801" y="52784"/>
                  </a:lnTo>
                  <a:lnTo>
                    <a:pt x="2422541" y="68682"/>
                  </a:lnTo>
                  <a:lnTo>
                    <a:pt x="2426486" y="88096"/>
                  </a:lnTo>
                  <a:lnTo>
                    <a:pt x="2426486" y="892980"/>
                  </a:lnTo>
                  <a:lnTo>
                    <a:pt x="2422541" y="912394"/>
                  </a:lnTo>
                  <a:lnTo>
                    <a:pt x="2411801" y="928291"/>
                  </a:lnTo>
                  <a:lnTo>
                    <a:pt x="2395904" y="939032"/>
                  </a:lnTo>
                  <a:lnTo>
                    <a:pt x="2376488" y="942977"/>
                  </a:lnTo>
                  <a:lnTo>
                    <a:pt x="102358" y="942977"/>
                  </a:lnTo>
                  <a:lnTo>
                    <a:pt x="82945" y="939032"/>
                  </a:lnTo>
                  <a:lnTo>
                    <a:pt x="67049" y="928291"/>
                  </a:lnTo>
                  <a:lnTo>
                    <a:pt x="56309" y="912394"/>
                  </a:lnTo>
                  <a:lnTo>
                    <a:pt x="52365" y="892980"/>
                  </a:lnTo>
                  <a:lnTo>
                    <a:pt x="52365" y="88096"/>
                  </a:lnTo>
                  <a:lnTo>
                    <a:pt x="56309" y="68682"/>
                  </a:lnTo>
                  <a:lnTo>
                    <a:pt x="67049" y="52784"/>
                  </a:lnTo>
                  <a:lnTo>
                    <a:pt x="82945" y="42043"/>
                  </a:lnTo>
                  <a:lnTo>
                    <a:pt x="102358" y="38098"/>
                  </a:lnTo>
                  <a:close/>
                </a:path>
                <a:path w="2466975" h="981075">
                  <a:moveTo>
                    <a:pt x="95215" y="154771"/>
                  </a:moveTo>
                  <a:lnTo>
                    <a:pt x="671479" y="154771"/>
                  </a:lnTo>
                </a:path>
                <a:path w="2466975" h="981075">
                  <a:moveTo>
                    <a:pt x="95215" y="200016"/>
                  </a:moveTo>
                  <a:lnTo>
                    <a:pt x="671479" y="200016"/>
                  </a:lnTo>
                </a:path>
                <a:path w="2466975" h="981075">
                  <a:moveTo>
                    <a:pt x="95215" y="240494"/>
                  </a:moveTo>
                  <a:lnTo>
                    <a:pt x="671479" y="240494"/>
                  </a:lnTo>
                </a:path>
                <a:path w="2466975" h="981075">
                  <a:moveTo>
                    <a:pt x="95215" y="285739"/>
                  </a:moveTo>
                  <a:lnTo>
                    <a:pt x="671479" y="285739"/>
                  </a:lnTo>
                </a:path>
                <a:path w="2466975" h="981075">
                  <a:moveTo>
                    <a:pt x="95215" y="330984"/>
                  </a:moveTo>
                  <a:lnTo>
                    <a:pt x="671479" y="330984"/>
                  </a:lnTo>
                </a:path>
                <a:path w="2466975" h="981075">
                  <a:moveTo>
                    <a:pt x="95215" y="376228"/>
                  </a:moveTo>
                  <a:lnTo>
                    <a:pt x="671479" y="376228"/>
                  </a:lnTo>
                </a:path>
                <a:path w="2466975" h="981075">
                  <a:moveTo>
                    <a:pt x="95215" y="416707"/>
                  </a:moveTo>
                  <a:lnTo>
                    <a:pt x="671479" y="416707"/>
                  </a:lnTo>
                </a:path>
                <a:path w="2466975" h="981075">
                  <a:moveTo>
                    <a:pt x="95215" y="461952"/>
                  </a:moveTo>
                  <a:lnTo>
                    <a:pt x="671479" y="461952"/>
                  </a:lnTo>
                </a:path>
                <a:path w="2466975" h="981075">
                  <a:moveTo>
                    <a:pt x="95215" y="499996"/>
                  </a:moveTo>
                  <a:lnTo>
                    <a:pt x="671479" y="499996"/>
                  </a:lnTo>
                </a:path>
                <a:path w="2466975" h="981075">
                  <a:moveTo>
                    <a:pt x="95215" y="545241"/>
                  </a:moveTo>
                  <a:lnTo>
                    <a:pt x="671479" y="545241"/>
                  </a:lnTo>
                </a:path>
                <a:path w="2466975" h="981075">
                  <a:moveTo>
                    <a:pt x="95215" y="585720"/>
                  </a:moveTo>
                  <a:lnTo>
                    <a:pt x="671479" y="585720"/>
                  </a:lnTo>
                </a:path>
                <a:path w="2466975" h="981075">
                  <a:moveTo>
                    <a:pt x="95215" y="630965"/>
                  </a:moveTo>
                  <a:lnTo>
                    <a:pt x="671479" y="630965"/>
                  </a:lnTo>
                </a:path>
                <a:path w="2466975" h="981075">
                  <a:moveTo>
                    <a:pt x="95215" y="676210"/>
                  </a:moveTo>
                  <a:lnTo>
                    <a:pt x="671479" y="676210"/>
                  </a:lnTo>
                </a:path>
                <a:path w="2466975" h="981075">
                  <a:moveTo>
                    <a:pt x="95215" y="721455"/>
                  </a:moveTo>
                  <a:lnTo>
                    <a:pt x="671479" y="721455"/>
                  </a:lnTo>
                </a:path>
                <a:path w="2466975" h="981075">
                  <a:moveTo>
                    <a:pt x="95215" y="761932"/>
                  </a:moveTo>
                  <a:lnTo>
                    <a:pt x="671479" y="761932"/>
                  </a:lnTo>
                </a:path>
                <a:path w="2466975" h="981075">
                  <a:moveTo>
                    <a:pt x="95215" y="807177"/>
                  </a:moveTo>
                  <a:lnTo>
                    <a:pt x="671479" y="807177"/>
                  </a:lnTo>
                </a:path>
                <a:path w="2466975" h="981075">
                  <a:moveTo>
                    <a:pt x="1790668" y="154771"/>
                  </a:moveTo>
                  <a:lnTo>
                    <a:pt x="2366930" y="154771"/>
                  </a:lnTo>
                </a:path>
                <a:path w="2466975" h="981075">
                  <a:moveTo>
                    <a:pt x="1790668" y="200016"/>
                  </a:moveTo>
                  <a:lnTo>
                    <a:pt x="2366930" y="200016"/>
                  </a:lnTo>
                </a:path>
                <a:path w="2466975" h="981075">
                  <a:moveTo>
                    <a:pt x="1790668" y="240494"/>
                  </a:moveTo>
                  <a:lnTo>
                    <a:pt x="2366930" y="240494"/>
                  </a:lnTo>
                </a:path>
                <a:path w="2466975" h="981075">
                  <a:moveTo>
                    <a:pt x="1790668" y="285739"/>
                  </a:moveTo>
                  <a:lnTo>
                    <a:pt x="2366930" y="285739"/>
                  </a:lnTo>
                </a:path>
                <a:path w="2466975" h="981075">
                  <a:moveTo>
                    <a:pt x="1790668" y="330984"/>
                  </a:moveTo>
                  <a:lnTo>
                    <a:pt x="2366930" y="330984"/>
                  </a:lnTo>
                </a:path>
                <a:path w="2466975" h="981075">
                  <a:moveTo>
                    <a:pt x="1790668" y="376228"/>
                  </a:moveTo>
                  <a:lnTo>
                    <a:pt x="2366930" y="376228"/>
                  </a:lnTo>
                </a:path>
                <a:path w="2466975" h="981075">
                  <a:moveTo>
                    <a:pt x="1790668" y="416707"/>
                  </a:moveTo>
                  <a:lnTo>
                    <a:pt x="2366930" y="416707"/>
                  </a:lnTo>
                </a:path>
                <a:path w="2466975" h="981075">
                  <a:moveTo>
                    <a:pt x="1790668" y="461952"/>
                  </a:moveTo>
                  <a:lnTo>
                    <a:pt x="2366930" y="461952"/>
                  </a:lnTo>
                </a:path>
                <a:path w="2466975" h="981075">
                  <a:moveTo>
                    <a:pt x="1790668" y="499996"/>
                  </a:moveTo>
                  <a:lnTo>
                    <a:pt x="2366930" y="499996"/>
                  </a:lnTo>
                </a:path>
                <a:path w="2466975" h="981075">
                  <a:moveTo>
                    <a:pt x="1790668" y="545241"/>
                  </a:moveTo>
                  <a:lnTo>
                    <a:pt x="2366930" y="545241"/>
                  </a:lnTo>
                </a:path>
                <a:path w="2466975" h="981075">
                  <a:moveTo>
                    <a:pt x="1790668" y="585720"/>
                  </a:moveTo>
                  <a:lnTo>
                    <a:pt x="2366930" y="585720"/>
                  </a:lnTo>
                </a:path>
                <a:path w="2466975" h="981075">
                  <a:moveTo>
                    <a:pt x="1790668" y="630965"/>
                  </a:moveTo>
                  <a:lnTo>
                    <a:pt x="2366930" y="630965"/>
                  </a:lnTo>
                </a:path>
                <a:path w="2466975" h="981075">
                  <a:moveTo>
                    <a:pt x="1790668" y="676210"/>
                  </a:moveTo>
                  <a:lnTo>
                    <a:pt x="2366930" y="676210"/>
                  </a:lnTo>
                </a:path>
                <a:path w="2466975" h="981075">
                  <a:moveTo>
                    <a:pt x="1790668" y="721455"/>
                  </a:moveTo>
                  <a:lnTo>
                    <a:pt x="2366930" y="721455"/>
                  </a:lnTo>
                </a:path>
                <a:path w="2466975" h="981075">
                  <a:moveTo>
                    <a:pt x="1790668" y="761932"/>
                  </a:moveTo>
                  <a:lnTo>
                    <a:pt x="2366930" y="761932"/>
                  </a:lnTo>
                </a:path>
                <a:path w="2466975" h="981075">
                  <a:moveTo>
                    <a:pt x="1790668" y="807177"/>
                  </a:moveTo>
                  <a:lnTo>
                    <a:pt x="2366930" y="80717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4436" y="8334366"/>
              <a:ext cx="469265" cy="104775"/>
            </a:xfrm>
            <a:custGeom>
              <a:avLst/>
              <a:gdLst/>
              <a:ahLst/>
              <a:cxnLst/>
              <a:rect l="l" t="t" r="r" b="b"/>
              <a:pathLst>
                <a:path w="469265" h="104775">
                  <a:moveTo>
                    <a:pt x="469108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69108" y="104775"/>
                  </a:lnTo>
                  <a:lnTo>
                    <a:pt x="469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4436" y="8334366"/>
              <a:ext cx="469265" cy="104775"/>
            </a:xfrm>
            <a:custGeom>
              <a:avLst/>
              <a:gdLst/>
              <a:ahLst/>
              <a:cxnLst/>
              <a:rect l="l" t="t" r="r" b="b"/>
              <a:pathLst>
                <a:path w="469265" h="104775">
                  <a:moveTo>
                    <a:pt x="0" y="0"/>
                  </a:moveTo>
                  <a:lnTo>
                    <a:pt x="469108" y="0"/>
                  </a:lnTo>
                  <a:lnTo>
                    <a:pt x="469108" y="104775"/>
                  </a:lnTo>
                  <a:lnTo>
                    <a:pt x="0" y="104775"/>
                  </a:lnTo>
                  <a:lnTo>
                    <a:pt x="0" y="0"/>
                  </a:lnTo>
                  <a:close/>
                </a:path>
                <a:path w="469265" h="104775">
                  <a:moveTo>
                    <a:pt x="0" y="0"/>
                  </a:moveTo>
                  <a:lnTo>
                    <a:pt x="61912" y="0"/>
                  </a:lnTo>
                  <a:lnTo>
                    <a:pt x="61912" y="104775"/>
                  </a:lnTo>
                  <a:lnTo>
                    <a:pt x="0" y="104775"/>
                  </a:lnTo>
                  <a:lnTo>
                    <a:pt x="0" y="0"/>
                  </a:lnTo>
                  <a:close/>
                </a:path>
                <a:path w="469265" h="104775">
                  <a:moveTo>
                    <a:pt x="407192" y="0"/>
                  </a:moveTo>
                  <a:lnTo>
                    <a:pt x="469104" y="0"/>
                  </a:lnTo>
                  <a:lnTo>
                    <a:pt x="469104" y="104775"/>
                  </a:lnTo>
                  <a:lnTo>
                    <a:pt x="407192" y="104775"/>
                  </a:lnTo>
                  <a:lnTo>
                    <a:pt x="40719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24462" y="8074810"/>
              <a:ext cx="67945" cy="333375"/>
            </a:xfrm>
            <a:custGeom>
              <a:avLst/>
              <a:gdLst/>
              <a:ahLst/>
              <a:cxnLst/>
              <a:rect l="l" t="t" r="r" b="b"/>
              <a:pathLst>
                <a:path w="67945" h="333375">
                  <a:moveTo>
                    <a:pt x="67863" y="0"/>
                  </a:moveTo>
                  <a:lnTo>
                    <a:pt x="0" y="0"/>
                  </a:lnTo>
                  <a:lnTo>
                    <a:pt x="0" y="299448"/>
                  </a:lnTo>
                  <a:lnTo>
                    <a:pt x="2677" y="312622"/>
                  </a:lnTo>
                  <a:lnTo>
                    <a:pt x="9966" y="323411"/>
                  </a:lnTo>
                  <a:lnTo>
                    <a:pt x="20755" y="330700"/>
                  </a:lnTo>
                  <a:lnTo>
                    <a:pt x="33933" y="333377"/>
                  </a:lnTo>
                  <a:lnTo>
                    <a:pt x="47108" y="330700"/>
                  </a:lnTo>
                  <a:lnTo>
                    <a:pt x="57896" y="323411"/>
                  </a:lnTo>
                  <a:lnTo>
                    <a:pt x="65186" y="312622"/>
                  </a:lnTo>
                  <a:lnTo>
                    <a:pt x="67863" y="299448"/>
                  </a:lnTo>
                  <a:lnTo>
                    <a:pt x="6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24462" y="8074810"/>
              <a:ext cx="67945" cy="333375"/>
            </a:xfrm>
            <a:custGeom>
              <a:avLst/>
              <a:gdLst/>
              <a:ahLst/>
              <a:cxnLst/>
              <a:rect l="l" t="t" r="r" b="b"/>
              <a:pathLst>
                <a:path w="67945" h="333375">
                  <a:moveTo>
                    <a:pt x="0" y="0"/>
                  </a:moveTo>
                  <a:lnTo>
                    <a:pt x="67863" y="0"/>
                  </a:lnTo>
                  <a:lnTo>
                    <a:pt x="67863" y="299448"/>
                  </a:lnTo>
                  <a:lnTo>
                    <a:pt x="65186" y="312622"/>
                  </a:lnTo>
                  <a:lnTo>
                    <a:pt x="57896" y="323411"/>
                  </a:lnTo>
                  <a:lnTo>
                    <a:pt x="47108" y="330700"/>
                  </a:lnTo>
                  <a:lnTo>
                    <a:pt x="33933" y="333377"/>
                  </a:lnTo>
                  <a:lnTo>
                    <a:pt x="20755" y="330700"/>
                  </a:lnTo>
                  <a:lnTo>
                    <a:pt x="9966" y="323411"/>
                  </a:lnTo>
                  <a:lnTo>
                    <a:pt x="2677" y="312622"/>
                  </a:lnTo>
                  <a:lnTo>
                    <a:pt x="0" y="2994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33105" y="7290572"/>
            <a:ext cx="149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KITCHEN SINK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7" name="object 17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40906" y="3689251"/>
            <a:ext cx="1496060" cy="1498600"/>
          </a:xfrm>
          <a:custGeom>
            <a:avLst/>
            <a:gdLst/>
            <a:ahLst/>
            <a:cxnLst/>
            <a:rect l="l" t="t" r="r" b="b"/>
            <a:pathLst>
              <a:path w="1496059" h="1498600">
                <a:moveTo>
                  <a:pt x="1491875" y="746113"/>
                </a:moveTo>
                <a:lnTo>
                  <a:pt x="745934" y="745940"/>
                </a:lnTo>
              </a:path>
              <a:path w="1496059" h="1498600">
                <a:moveTo>
                  <a:pt x="748317" y="2994"/>
                </a:moveTo>
                <a:lnTo>
                  <a:pt x="783450" y="39095"/>
                </a:lnTo>
                <a:lnTo>
                  <a:pt x="820541" y="71281"/>
                </a:lnTo>
                <a:lnTo>
                  <a:pt x="859488" y="99755"/>
                </a:lnTo>
                <a:lnTo>
                  <a:pt x="900192" y="124716"/>
                </a:lnTo>
                <a:lnTo>
                  <a:pt x="942552" y="146364"/>
                </a:lnTo>
                <a:lnTo>
                  <a:pt x="986469" y="164901"/>
                </a:lnTo>
                <a:lnTo>
                  <a:pt x="1031841" y="180526"/>
                </a:lnTo>
                <a:lnTo>
                  <a:pt x="1078569" y="193439"/>
                </a:lnTo>
                <a:lnTo>
                  <a:pt x="1126552" y="203843"/>
                </a:lnTo>
                <a:lnTo>
                  <a:pt x="1175690" y="211936"/>
                </a:lnTo>
                <a:lnTo>
                  <a:pt x="1225884" y="217919"/>
                </a:lnTo>
                <a:lnTo>
                  <a:pt x="1277031" y="221993"/>
                </a:lnTo>
                <a:lnTo>
                  <a:pt x="1296941" y="270058"/>
                </a:lnTo>
                <a:lnTo>
                  <a:pt x="1316850" y="318123"/>
                </a:lnTo>
                <a:lnTo>
                  <a:pt x="1336759" y="366188"/>
                </a:lnTo>
                <a:lnTo>
                  <a:pt x="1356668" y="414252"/>
                </a:lnTo>
                <a:lnTo>
                  <a:pt x="1376576" y="462317"/>
                </a:lnTo>
                <a:lnTo>
                  <a:pt x="1396485" y="510382"/>
                </a:lnTo>
                <a:lnTo>
                  <a:pt x="1416394" y="558447"/>
                </a:lnTo>
                <a:lnTo>
                  <a:pt x="1436303" y="606512"/>
                </a:lnTo>
                <a:lnTo>
                  <a:pt x="1456212" y="654577"/>
                </a:lnTo>
                <a:lnTo>
                  <a:pt x="1476121" y="702642"/>
                </a:lnTo>
                <a:lnTo>
                  <a:pt x="1496030" y="750707"/>
                </a:lnTo>
                <a:lnTo>
                  <a:pt x="1456916" y="777767"/>
                </a:lnTo>
                <a:lnTo>
                  <a:pt x="1422038" y="808279"/>
                </a:lnTo>
                <a:lnTo>
                  <a:pt x="1391263" y="842135"/>
                </a:lnTo>
                <a:lnTo>
                  <a:pt x="1364459" y="879225"/>
                </a:lnTo>
                <a:lnTo>
                  <a:pt x="1341492" y="919442"/>
                </a:lnTo>
                <a:lnTo>
                  <a:pt x="1322230" y="962677"/>
                </a:lnTo>
                <a:lnTo>
                  <a:pt x="1306540" y="1008823"/>
                </a:lnTo>
                <a:lnTo>
                  <a:pt x="1294290" y="1057771"/>
                </a:lnTo>
                <a:lnTo>
                  <a:pt x="1285347" y="1109413"/>
                </a:lnTo>
                <a:lnTo>
                  <a:pt x="1279578" y="1163640"/>
                </a:lnTo>
                <a:lnTo>
                  <a:pt x="1276850" y="1220346"/>
                </a:lnTo>
                <a:lnTo>
                  <a:pt x="1277031" y="1279420"/>
                </a:lnTo>
                <a:lnTo>
                  <a:pt x="1223813" y="1274010"/>
                </a:lnTo>
                <a:lnTo>
                  <a:pt x="1172416" y="1273302"/>
                </a:lnTo>
                <a:lnTo>
                  <a:pt x="1122792" y="1277179"/>
                </a:lnTo>
                <a:lnTo>
                  <a:pt x="1074896" y="1285517"/>
                </a:lnTo>
                <a:lnTo>
                  <a:pt x="1028681" y="1298198"/>
                </a:lnTo>
                <a:lnTo>
                  <a:pt x="984100" y="1315101"/>
                </a:lnTo>
                <a:lnTo>
                  <a:pt x="941106" y="1336105"/>
                </a:lnTo>
                <a:lnTo>
                  <a:pt x="899653" y="1361089"/>
                </a:lnTo>
                <a:lnTo>
                  <a:pt x="859695" y="1389933"/>
                </a:lnTo>
                <a:lnTo>
                  <a:pt x="821183" y="1422516"/>
                </a:lnTo>
                <a:lnTo>
                  <a:pt x="784073" y="1458719"/>
                </a:lnTo>
                <a:lnTo>
                  <a:pt x="748317" y="1498419"/>
                </a:lnTo>
                <a:lnTo>
                  <a:pt x="718009" y="1462074"/>
                </a:lnTo>
                <a:lnTo>
                  <a:pt x="685227" y="1428985"/>
                </a:lnTo>
                <a:lnTo>
                  <a:pt x="649963" y="1399161"/>
                </a:lnTo>
                <a:lnTo>
                  <a:pt x="612209" y="1372613"/>
                </a:lnTo>
                <a:lnTo>
                  <a:pt x="571958" y="1349352"/>
                </a:lnTo>
                <a:lnTo>
                  <a:pt x="529201" y="1329388"/>
                </a:lnTo>
                <a:lnTo>
                  <a:pt x="483931" y="1312731"/>
                </a:lnTo>
                <a:lnTo>
                  <a:pt x="436139" y="1299392"/>
                </a:lnTo>
                <a:lnTo>
                  <a:pt x="385819" y="1289381"/>
                </a:lnTo>
                <a:lnTo>
                  <a:pt x="332961" y="1282708"/>
                </a:lnTo>
                <a:lnTo>
                  <a:pt x="277558" y="1279385"/>
                </a:lnTo>
                <a:lnTo>
                  <a:pt x="219603" y="1279420"/>
                </a:lnTo>
                <a:lnTo>
                  <a:pt x="224125" y="1229668"/>
                </a:lnTo>
                <a:lnTo>
                  <a:pt x="224693" y="1180905"/>
                </a:lnTo>
                <a:lnTo>
                  <a:pt x="221250" y="1133144"/>
                </a:lnTo>
                <a:lnTo>
                  <a:pt x="213741" y="1086400"/>
                </a:lnTo>
                <a:lnTo>
                  <a:pt x="202111" y="1040686"/>
                </a:lnTo>
                <a:lnTo>
                  <a:pt x="186303" y="996016"/>
                </a:lnTo>
                <a:lnTo>
                  <a:pt x="166262" y="952405"/>
                </a:lnTo>
                <a:lnTo>
                  <a:pt x="141931" y="909865"/>
                </a:lnTo>
                <a:lnTo>
                  <a:pt x="113256" y="868412"/>
                </a:lnTo>
                <a:lnTo>
                  <a:pt x="80180" y="828058"/>
                </a:lnTo>
                <a:lnTo>
                  <a:pt x="42648" y="788819"/>
                </a:lnTo>
                <a:lnTo>
                  <a:pt x="604" y="750707"/>
                </a:lnTo>
                <a:lnTo>
                  <a:pt x="33328" y="716986"/>
                </a:lnTo>
                <a:lnTo>
                  <a:pt x="63713" y="681595"/>
                </a:lnTo>
                <a:lnTo>
                  <a:pt x="91672" y="644471"/>
                </a:lnTo>
                <a:lnTo>
                  <a:pt x="117116" y="605550"/>
                </a:lnTo>
                <a:lnTo>
                  <a:pt x="139959" y="564772"/>
                </a:lnTo>
                <a:lnTo>
                  <a:pt x="160111" y="522071"/>
                </a:lnTo>
                <a:lnTo>
                  <a:pt x="177484" y="477386"/>
                </a:lnTo>
                <a:lnTo>
                  <a:pt x="191992" y="430653"/>
                </a:lnTo>
                <a:lnTo>
                  <a:pt x="203546" y="381811"/>
                </a:lnTo>
                <a:lnTo>
                  <a:pt x="212057" y="330795"/>
                </a:lnTo>
                <a:lnTo>
                  <a:pt x="217439" y="277543"/>
                </a:lnTo>
                <a:lnTo>
                  <a:pt x="219603" y="221993"/>
                </a:lnTo>
                <a:lnTo>
                  <a:pt x="269655" y="227930"/>
                </a:lnTo>
                <a:lnTo>
                  <a:pt x="318172" y="230141"/>
                </a:lnTo>
                <a:lnTo>
                  <a:pt x="365147" y="228606"/>
                </a:lnTo>
                <a:lnTo>
                  <a:pt x="410572" y="223307"/>
                </a:lnTo>
                <a:lnTo>
                  <a:pt x="454438" y="214223"/>
                </a:lnTo>
                <a:lnTo>
                  <a:pt x="496738" y="201336"/>
                </a:lnTo>
                <a:lnTo>
                  <a:pt x="537464" y="184626"/>
                </a:lnTo>
                <a:lnTo>
                  <a:pt x="576607" y="164073"/>
                </a:lnTo>
                <a:lnTo>
                  <a:pt x="614161" y="139658"/>
                </a:lnTo>
                <a:lnTo>
                  <a:pt x="650117" y="111363"/>
                </a:lnTo>
                <a:lnTo>
                  <a:pt x="684466" y="79166"/>
                </a:lnTo>
                <a:lnTo>
                  <a:pt x="717202" y="43050"/>
                </a:lnTo>
                <a:lnTo>
                  <a:pt x="748317" y="2994"/>
                </a:lnTo>
                <a:close/>
              </a:path>
              <a:path w="1496059" h="1498600">
                <a:moveTo>
                  <a:pt x="1276955" y="222065"/>
                </a:moveTo>
                <a:lnTo>
                  <a:pt x="745934" y="745940"/>
                </a:lnTo>
              </a:path>
              <a:path w="1496059" h="1498600">
                <a:moveTo>
                  <a:pt x="746111" y="0"/>
                </a:moveTo>
                <a:lnTo>
                  <a:pt x="745934" y="745940"/>
                </a:lnTo>
              </a:path>
              <a:path w="1496059" h="1498600">
                <a:moveTo>
                  <a:pt x="218596" y="218357"/>
                </a:moveTo>
                <a:lnTo>
                  <a:pt x="745934" y="745940"/>
                </a:lnTo>
              </a:path>
              <a:path w="1496059" h="1498600">
                <a:moveTo>
                  <a:pt x="0" y="749155"/>
                </a:moveTo>
                <a:lnTo>
                  <a:pt x="745934" y="745940"/>
                </a:lnTo>
              </a:path>
              <a:path w="1496059" h="1498600">
                <a:moveTo>
                  <a:pt x="1273272" y="1273524"/>
                </a:moveTo>
                <a:lnTo>
                  <a:pt x="745934" y="745940"/>
                </a:lnTo>
              </a:path>
              <a:path w="1496059" h="1498600">
                <a:moveTo>
                  <a:pt x="225576" y="1280407"/>
                </a:moveTo>
                <a:lnTo>
                  <a:pt x="745934" y="745940"/>
                </a:lnTo>
              </a:path>
              <a:path w="1496059" h="1498600">
                <a:moveTo>
                  <a:pt x="750229" y="1491871"/>
                </a:moveTo>
                <a:lnTo>
                  <a:pt x="745934" y="74594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5927" y="3467616"/>
            <a:ext cx="166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OUTDOOR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UMBRELLA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9" name="object 17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58814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1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80" name="object 18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432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81" name="object 181"/>
          <p:cNvGrpSpPr>
            <a:grpSpLocks noGrp="1" noUngrp="1" noRot="1" noMove="1" noResize="1"/>
          </p:cNvGrpSpPr>
          <p:nvPr/>
        </p:nvGrpSpPr>
        <p:grpSpPr>
          <a:xfrm>
            <a:off x="2644970" y="3796131"/>
            <a:ext cx="6774815" cy="5689600"/>
            <a:chOff x="2644970" y="3796131"/>
            <a:chExt cx="6774815" cy="5689600"/>
          </a:xfrm>
        </p:grpSpPr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44965" y="8105022"/>
              <a:ext cx="424180" cy="1100455"/>
            </a:xfrm>
            <a:custGeom>
              <a:avLst/>
              <a:gdLst/>
              <a:ahLst/>
              <a:cxnLst/>
              <a:rect l="l" t="t" r="r" b="b"/>
              <a:pathLst>
                <a:path w="424180" h="1100454">
                  <a:moveTo>
                    <a:pt x="151930" y="1033462"/>
                  </a:moveTo>
                  <a:lnTo>
                    <a:pt x="0" y="1033462"/>
                  </a:lnTo>
                  <a:lnTo>
                    <a:pt x="0" y="1100137"/>
                  </a:lnTo>
                  <a:lnTo>
                    <a:pt x="151930" y="1100137"/>
                  </a:lnTo>
                  <a:lnTo>
                    <a:pt x="151930" y="1033462"/>
                  </a:lnTo>
                  <a:close/>
                </a:path>
                <a:path w="424180" h="1100454">
                  <a:moveTo>
                    <a:pt x="151930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151930" y="66675"/>
                  </a:lnTo>
                  <a:lnTo>
                    <a:pt x="151930" y="0"/>
                  </a:lnTo>
                  <a:close/>
                </a:path>
                <a:path w="424180" h="1100454">
                  <a:moveTo>
                    <a:pt x="423862" y="1033462"/>
                  </a:moveTo>
                  <a:lnTo>
                    <a:pt x="285064" y="1033462"/>
                  </a:lnTo>
                  <a:lnTo>
                    <a:pt x="285064" y="1100137"/>
                  </a:lnTo>
                  <a:lnTo>
                    <a:pt x="423862" y="1100137"/>
                  </a:lnTo>
                  <a:lnTo>
                    <a:pt x="423862" y="1033462"/>
                  </a:lnTo>
                  <a:close/>
                </a:path>
                <a:path w="424180" h="1100454">
                  <a:moveTo>
                    <a:pt x="423862" y="0"/>
                  </a:moveTo>
                  <a:lnTo>
                    <a:pt x="285064" y="0"/>
                  </a:lnTo>
                  <a:lnTo>
                    <a:pt x="285064" y="66675"/>
                  </a:lnTo>
                  <a:lnTo>
                    <a:pt x="423862" y="66675"/>
                  </a:lnTo>
                  <a:lnTo>
                    <a:pt x="423862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6895" y="7827374"/>
              <a:ext cx="133350" cy="1657985"/>
            </a:xfrm>
            <a:custGeom>
              <a:avLst/>
              <a:gdLst/>
              <a:ahLst/>
              <a:cxnLst/>
              <a:rect l="l" t="t" r="r" b="b"/>
              <a:pathLst>
                <a:path w="133350" h="1657984">
                  <a:moveTo>
                    <a:pt x="133134" y="154622"/>
                  </a:moveTo>
                  <a:lnTo>
                    <a:pt x="85890" y="154622"/>
                  </a:lnTo>
                  <a:lnTo>
                    <a:pt x="85890" y="0"/>
                  </a:lnTo>
                  <a:lnTo>
                    <a:pt x="0" y="0"/>
                  </a:lnTo>
                  <a:lnTo>
                    <a:pt x="0" y="154622"/>
                  </a:lnTo>
                  <a:lnTo>
                    <a:pt x="0" y="1503184"/>
                  </a:lnTo>
                  <a:lnTo>
                    <a:pt x="0" y="1657794"/>
                  </a:lnTo>
                  <a:lnTo>
                    <a:pt x="85890" y="1657794"/>
                  </a:lnTo>
                  <a:lnTo>
                    <a:pt x="85890" y="1503184"/>
                  </a:lnTo>
                  <a:lnTo>
                    <a:pt x="133134" y="1503184"/>
                  </a:lnTo>
                  <a:lnTo>
                    <a:pt x="133134" y="15462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35732" y="3797502"/>
              <a:ext cx="1782445" cy="2894330"/>
            </a:xfrm>
            <a:custGeom>
              <a:avLst/>
              <a:gdLst/>
              <a:ahLst/>
              <a:cxnLst/>
              <a:rect l="l" t="t" r="r" b="b"/>
              <a:pathLst>
                <a:path w="1782445" h="2894329">
                  <a:moveTo>
                    <a:pt x="3787" y="0"/>
                  </a:moveTo>
                  <a:lnTo>
                    <a:pt x="1779689" y="0"/>
                  </a:lnTo>
                  <a:lnTo>
                    <a:pt x="1779689" y="50833"/>
                  </a:lnTo>
                  <a:lnTo>
                    <a:pt x="1779689" y="101667"/>
                  </a:lnTo>
                  <a:lnTo>
                    <a:pt x="1779689" y="1474185"/>
                  </a:lnTo>
                  <a:lnTo>
                    <a:pt x="1766285" y="1517094"/>
                  </a:lnTo>
                  <a:lnTo>
                    <a:pt x="1750524" y="1558048"/>
                  </a:lnTo>
                  <a:lnTo>
                    <a:pt x="1732528" y="1597038"/>
                  </a:lnTo>
                  <a:lnTo>
                    <a:pt x="1712416" y="1634054"/>
                  </a:lnTo>
                  <a:lnTo>
                    <a:pt x="1690311" y="1669086"/>
                  </a:lnTo>
                  <a:lnTo>
                    <a:pt x="1666335" y="1702125"/>
                  </a:lnTo>
                  <a:lnTo>
                    <a:pt x="1640607" y="1733162"/>
                  </a:lnTo>
                  <a:lnTo>
                    <a:pt x="1613250" y="1762185"/>
                  </a:lnTo>
                  <a:lnTo>
                    <a:pt x="1584385" y="1789187"/>
                  </a:lnTo>
                  <a:lnTo>
                    <a:pt x="1554133" y="1814156"/>
                  </a:lnTo>
                  <a:lnTo>
                    <a:pt x="1522615" y="1837084"/>
                  </a:lnTo>
                  <a:lnTo>
                    <a:pt x="1489953" y="1857961"/>
                  </a:lnTo>
                  <a:lnTo>
                    <a:pt x="1456268" y="1876777"/>
                  </a:lnTo>
                  <a:lnTo>
                    <a:pt x="1421682" y="1893522"/>
                  </a:lnTo>
                  <a:lnTo>
                    <a:pt x="1386315" y="1908188"/>
                  </a:lnTo>
                  <a:lnTo>
                    <a:pt x="1350289" y="1920763"/>
                  </a:lnTo>
                  <a:lnTo>
                    <a:pt x="1276744" y="1939606"/>
                  </a:lnTo>
                  <a:lnTo>
                    <a:pt x="1202020" y="1949973"/>
                  </a:lnTo>
                  <a:lnTo>
                    <a:pt x="1164518" y="1951954"/>
                  </a:lnTo>
                  <a:lnTo>
                    <a:pt x="1127084" y="1951787"/>
                  </a:lnTo>
                  <a:lnTo>
                    <a:pt x="1052909" y="1944972"/>
                  </a:lnTo>
                  <a:lnTo>
                    <a:pt x="980464" y="1929450"/>
                  </a:lnTo>
                  <a:lnTo>
                    <a:pt x="910720" y="1905143"/>
                  </a:lnTo>
                  <a:lnTo>
                    <a:pt x="844648" y="1871974"/>
                  </a:lnTo>
                  <a:lnTo>
                    <a:pt x="783217" y="1829866"/>
                  </a:lnTo>
                  <a:lnTo>
                    <a:pt x="727397" y="1778742"/>
                  </a:lnTo>
                  <a:lnTo>
                    <a:pt x="701896" y="1749775"/>
                  </a:lnTo>
                  <a:lnTo>
                    <a:pt x="678161" y="1718525"/>
                  </a:lnTo>
                  <a:lnTo>
                    <a:pt x="656314" y="1684982"/>
                  </a:lnTo>
                  <a:lnTo>
                    <a:pt x="636477" y="1649136"/>
                  </a:lnTo>
                  <a:lnTo>
                    <a:pt x="618770" y="1610979"/>
                  </a:lnTo>
                  <a:lnTo>
                    <a:pt x="603316" y="1570499"/>
                  </a:lnTo>
                  <a:lnTo>
                    <a:pt x="590235" y="1527689"/>
                  </a:lnTo>
                  <a:lnTo>
                    <a:pt x="590235" y="1477657"/>
                  </a:lnTo>
                  <a:lnTo>
                    <a:pt x="590235" y="1427625"/>
                  </a:lnTo>
                  <a:lnTo>
                    <a:pt x="590235" y="1377592"/>
                  </a:lnTo>
                  <a:lnTo>
                    <a:pt x="590235" y="1327559"/>
                  </a:lnTo>
                  <a:lnTo>
                    <a:pt x="590235" y="1277527"/>
                  </a:lnTo>
                  <a:lnTo>
                    <a:pt x="590235" y="1227495"/>
                  </a:lnTo>
                  <a:lnTo>
                    <a:pt x="584528" y="1176432"/>
                  </a:lnTo>
                  <a:lnTo>
                    <a:pt x="566703" y="1139895"/>
                  </a:lnTo>
                  <a:lnTo>
                    <a:pt x="501453" y="1100754"/>
                  </a:lnTo>
                  <a:lnTo>
                    <a:pt x="457408" y="1093328"/>
                  </a:lnTo>
                  <a:lnTo>
                    <a:pt x="408002" y="1090782"/>
                  </a:lnTo>
                  <a:lnTo>
                    <a:pt x="361738" y="1096964"/>
                  </a:lnTo>
                  <a:lnTo>
                    <a:pt x="318374" y="1111705"/>
                  </a:lnTo>
                  <a:lnTo>
                    <a:pt x="275945" y="1129299"/>
                  </a:lnTo>
                  <a:lnTo>
                    <a:pt x="232482" y="1144040"/>
                  </a:lnTo>
                  <a:lnTo>
                    <a:pt x="186019" y="1150222"/>
                  </a:lnTo>
                  <a:lnTo>
                    <a:pt x="128135" y="1148344"/>
                  </a:lnTo>
                  <a:lnTo>
                    <a:pt x="81888" y="1137145"/>
                  </a:lnTo>
                  <a:lnTo>
                    <a:pt x="46616" y="1117157"/>
                  </a:lnTo>
                  <a:lnTo>
                    <a:pt x="21653" y="1088911"/>
                  </a:lnTo>
                  <a:lnTo>
                    <a:pt x="6336" y="1052939"/>
                  </a:lnTo>
                  <a:lnTo>
                    <a:pt x="0" y="1009771"/>
                  </a:lnTo>
                  <a:lnTo>
                    <a:pt x="3787" y="0"/>
                  </a:lnTo>
                  <a:close/>
                </a:path>
                <a:path w="1782445" h="2894329">
                  <a:moveTo>
                    <a:pt x="2909" y="1159"/>
                  </a:moveTo>
                  <a:lnTo>
                    <a:pt x="1782122" y="1159"/>
                  </a:lnTo>
                  <a:lnTo>
                    <a:pt x="1782122" y="366736"/>
                  </a:lnTo>
                  <a:lnTo>
                    <a:pt x="2909" y="366736"/>
                  </a:lnTo>
                  <a:lnTo>
                    <a:pt x="2909" y="1159"/>
                  </a:lnTo>
                  <a:close/>
                </a:path>
                <a:path w="1782445" h="2894329">
                  <a:moveTo>
                    <a:pt x="113551" y="3045"/>
                  </a:moveTo>
                  <a:lnTo>
                    <a:pt x="144755" y="3045"/>
                  </a:lnTo>
                  <a:lnTo>
                    <a:pt x="144755" y="150174"/>
                  </a:lnTo>
                  <a:lnTo>
                    <a:pt x="113551" y="150174"/>
                  </a:lnTo>
                  <a:lnTo>
                    <a:pt x="113551" y="3045"/>
                  </a:lnTo>
                  <a:close/>
                </a:path>
                <a:path w="1782445" h="2894329">
                  <a:moveTo>
                    <a:pt x="146246" y="3045"/>
                  </a:moveTo>
                  <a:lnTo>
                    <a:pt x="177455" y="3045"/>
                  </a:lnTo>
                  <a:lnTo>
                    <a:pt x="177455" y="150174"/>
                  </a:lnTo>
                  <a:lnTo>
                    <a:pt x="146246" y="150174"/>
                  </a:lnTo>
                  <a:lnTo>
                    <a:pt x="146246" y="3045"/>
                  </a:lnTo>
                  <a:close/>
                </a:path>
                <a:path w="1782445" h="2894329">
                  <a:moveTo>
                    <a:pt x="177455" y="3045"/>
                  </a:moveTo>
                  <a:lnTo>
                    <a:pt x="208659" y="3045"/>
                  </a:lnTo>
                  <a:lnTo>
                    <a:pt x="208659" y="150174"/>
                  </a:lnTo>
                  <a:lnTo>
                    <a:pt x="177455" y="150174"/>
                  </a:lnTo>
                  <a:lnTo>
                    <a:pt x="177455" y="3045"/>
                  </a:lnTo>
                  <a:close/>
                </a:path>
                <a:path w="1782445" h="2894329">
                  <a:moveTo>
                    <a:pt x="210150" y="3045"/>
                  </a:moveTo>
                  <a:lnTo>
                    <a:pt x="241354" y="3045"/>
                  </a:lnTo>
                  <a:lnTo>
                    <a:pt x="241354" y="150174"/>
                  </a:lnTo>
                  <a:lnTo>
                    <a:pt x="210150" y="150174"/>
                  </a:lnTo>
                  <a:lnTo>
                    <a:pt x="210150" y="3045"/>
                  </a:lnTo>
                  <a:close/>
                </a:path>
                <a:path w="1782445" h="2894329">
                  <a:moveTo>
                    <a:pt x="241354" y="3045"/>
                  </a:moveTo>
                  <a:lnTo>
                    <a:pt x="272559" y="3045"/>
                  </a:lnTo>
                  <a:lnTo>
                    <a:pt x="272559" y="150174"/>
                  </a:lnTo>
                  <a:lnTo>
                    <a:pt x="241354" y="150174"/>
                  </a:lnTo>
                  <a:lnTo>
                    <a:pt x="241354" y="3045"/>
                  </a:lnTo>
                  <a:close/>
                </a:path>
                <a:path w="1782445" h="2894329">
                  <a:moveTo>
                    <a:pt x="274050" y="3045"/>
                  </a:moveTo>
                  <a:lnTo>
                    <a:pt x="305258" y="3045"/>
                  </a:lnTo>
                  <a:lnTo>
                    <a:pt x="305258" y="150174"/>
                  </a:lnTo>
                  <a:lnTo>
                    <a:pt x="274050" y="150174"/>
                  </a:lnTo>
                  <a:lnTo>
                    <a:pt x="274050" y="3045"/>
                  </a:lnTo>
                  <a:close/>
                </a:path>
                <a:path w="1782445" h="2894329">
                  <a:moveTo>
                    <a:pt x="305258" y="3045"/>
                  </a:moveTo>
                  <a:lnTo>
                    <a:pt x="336463" y="3045"/>
                  </a:lnTo>
                  <a:lnTo>
                    <a:pt x="336463" y="150174"/>
                  </a:lnTo>
                  <a:lnTo>
                    <a:pt x="305258" y="150174"/>
                  </a:lnTo>
                  <a:lnTo>
                    <a:pt x="305258" y="3045"/>
                  </a:lnTo>
                  <a:close/>
                </a:path>
                <a:path w="1782445" h="2894329">
                  <a:moveTo>
                    <a:pt x="337954" y="3045"/>
                  </a:moveTo>
                  <a:lnTo>
                    <a:pt x="369158" y="3045"/>
                  </a:lnTo>
                  <a:lnTo>
                    <a:pt x="369158" y="150174"/>
                  </a:lnTo>
                  <a:lnTo>
                    <a:pt x="337954" y="150174"/>
                  </a:lnTo>
                  <a:lnTo>
                    <a:pt x="337954" y="3045"/>
                  </a:lnTo>
                  <a:close/>
                </a:path>
                <a:path w="1782445" h="2894329">
                  <a:moveTo>
                    <a:pt x="372125" y="3045"/>
                  </a:moveTo>
                  <a:lnTo>
                    <a:pt x="403330" y="3045"/>
                  </a:lnTo>
                  <a:lnTo>
                    <a:pt x="403330" y="150174"/>
                  </a:lnTo>
                  <a:lnTo>
                    <a:pt x="372125" y="150174"/>
                  </a:lnTo>
                  <a:lnTo>
                    <a:pt x="372125" y="3045"/>
                  </a:lnTo>
                  <a:close/>
                </a:path>
                <a:path w="1782445" h="2894329">
                  <a:moveTo>
                    <a:pt x="404820" y="3045"/>
                  </a:moveTo>
                  <a:lnTo>
                    <a:pt x="436025" y="3045"/>
                  </a:lnTo>
                  <a:lnTo>
                    <a:pt x="436025" y="150174"/>
                  </a:lnTo>
                  <a:lnTo>
                    <a:pt x="404820" y="150174"/>
                  </a:lnTo>
                  <a:lnTo>
                    <a:pt x="404820" y="3045"/>
                  </a:lnTo>
                  <a:close/>
                </a:path>
                <a:path w="1782445" h="2894329">
                  <a:moveTo>
                    <a:pt x="436025" y="3045"/>
                  </a:moveTo>
                  <a:lnTo>
                    <a:pt x="467234" y="3045"/>
                  </a:lnTo>
                  <a:lnTo>
                    <a:pt x="467234" y="150174"/>
                  </a:lnTo>
                  <a:lnTo>
                    <a:pt x="436025" y="150174"/>
                  </a:lnTo>
                  <a:lnTo>
                    <a:pt x="436025" y="3045"/>
                  </a:lnTo>
                  <a:close/>
                </a:path>
                <a:path w="1782445" h="2894329">
                  <a:moveTo>
                    <a:pt x="468723" y="3045"/>
                  </a:moveTo>
                  <a:lnTo>
                    <a:pt x="499929" y="3045"/>
                  </a:lnTo>
                  <a:lnTo>
                    <a:pt x="499929" y="150174"/>
                  </a:lnTo>
                  <a:lnTo>
                    <a:pt x="468723" y="150174"/>
                  </a:lnTo>
                  <a:lnTo>
                    <a:pt x="468723" y="3045"/>
                  </a:lnTo>
                  <a:close/>
                </a:path>
                <a:path w="1782445" h="2894329">
                  <a:moveTo>
                    <a:pt x="499929" y="3045"/>
                  </a:moveTo>
                  <a:lnTo>
                    <a:pt x="531133" y="3045"/>
                  </a:lnTo>
                  <a:lnTo>
                    <a:pt x="531133" y="150174"/>
                  </a:lnTo>
                  <a:lnTo>
                    <a:pt x="499929" y="150174"/>
                  </a:lnTo>
                  <a:lnTo>
                    <a:pt x="499929" y="3045"/>
                  </a:lnTo>
                  <a:close/>
                </a:path>
                <a:path w="1782445" h="2894329">
                  <a:moveTo>
                    <a:pt x="532624" y="3045"/>
                  </a:moveTo>
                  <a:lnTo>
                    <a:pt x="563829" y="3045"/>
                  </a:lnTo>
                  <a:lnTo>
                    <a:pt x="563829" y="150174"/>
                  </a:lnTo>
                  <a:lnTo>
                    <a:pt x="532624" y="150174"/>
                  </a:lnTo>
                  <a:lnTo>
                    <a:pt x="532624" y="3045"/>
                  </a:lnTo>
                  <a:close/>
                </a:path>
                <a:path w="1782445" h="2894329">
                  <a:moveTo>
                    <a:pt x="563829" y="3045"/>
                  </a:moveTo>
                  <a:lnTo>
                    <a:pt x="595036" y="3045"/>
                  </a:lnTo>
                  <a:lnTo>
                    <a:pt x="595036" y="150174"/>
                  </a:lnTo>
                  <a:lnTo>
                    <a:pt x="563829" y="150174"/>
                  </a:lnTo>
                  <a:lnTo>
                    <a:pt x="563829" y="3045"/>
                  </a:lnTo>
                  <a:close/>
                </a:path>
                <a:path w="1782445" h="2894329">
                  <a:moveTo>
                    <a:pt x="596527" y="3045"/>
                  </a:moveTo>
                  <a:lnTo>
                    <a:pt x="627733" y="3045"/>
                  </a:lnTo>
                  <a:lnTo>
                    <a:pt x="627733" y="150174"/>
                  </a:lnTo>
                  <a:lnTo>
                    <a:pt x="596527" y="150174"/>
                  </a:lnTo>
                  <a:lnTo>
                    <a:pt x="596527" y="3045"/>
                  </a:lnTo>
                  <a:close/>
                </a:path>
                <a:path w="1782445" h="2894329">
                  <a:moveTo>
                    <a:pt x="626936" y="3045"/>
                  </a:moveTo>
                  <a:lnTo>
                    <a:pt x="658141" y="3045"/>
                  </a:lnTo>
                  <a:lnTo>
                    <a:pt x="658141" y="150174"/>
                  </a:lnTo>
                  <a:lnTo>
                    <a:pt x="626936" y="150174"/>
                  </a:lnTo>
                  <a:lnTo>
                    <a:pt x="626936" y="3045"/>
                  </a:lnTo>
                  <a:close/>
                </a:path>
                <a:path w="1782445" h="2894329">
                  <a:moveTo>
                    <a:pt x="659631" y="3045"/>
                  </a:moveTo>
                  <a:lnTo>
                    <a:pt x="690840" y="3045"/>
                  </a:lnTo>
                  <a:lnTo>
                    <a:pt x="690840" y="150174"/>
                  </a:lnTo>
                  <a:lnTo>
                    <a:pt x="659631" y="150174"/>
                  </a:lnTo>
                  <a:lnTo>
                    <a:pt x="659631" y="3045"/>
                  </a:lnTo>
                  <a:close/>
                </a:path>
                <a:path w="1782445" h="2894329">
                  <a:moveTo>
                    <a:pt x="690840" y="3045"/>
                  </a:moveTo>
                  <a:lnTo>
                    <a:pt x="722045" y="3045"/>
                  </a:lnTo>
                  <a:lnTo>
                    <a:pt x="722045" y="150174"/>
                  </a:lnTo>
                  <a:lnTo>
                    <a:pt x="690840" y="150174"/>
                  </a:lnTo>
                  <a:lnTo>
                    <a:pt x="690840" y="3045"/>
                  </a:lnTo>
                  <a:close/>
                </a:path>
                <a:path w="1782445" h="2894329">
                  <a:moveTo>
                    <a:pt x="723535" y="3045"/>
                  </a:moveTo>
                  <a:lnTo>
                    <a:pt x="754740" y="3045"/>
                  </a:lnTo>
                  <a:lnTo>
                    <a:pt x="754740" y="150174"/>
                  </a:lnTo>
                  <a:lnTo>
                    <a:pt x="723535" y="150174"/>
                  </a:lnTo>
                  <a:lnTo>
                    <a:pt x="723535" y="3045"/>
                  </a:lnTo>
                  <a:close/>
                </a:path>
                <a:path w="1782445" h="2894329">
                  <a:moveTo>
                    <a:pt x="754740" y="3045"/>
                  </a:moveTo>
                  <a:lnTo>
                    <a:pt x="785948" y="3045"/>
                  </a:lnTo>
                  <a:lnTo>
                    <a:pt x="785948" y="150174"/>
                  </a:lnTo>
                  <a:lnTo>
                    <a:pt x="754740" y="150174"/>
                  </a:lnTo>
                  <a:lnTo>
                    <a:pt x="754740" y="3045"/>
                  </a:lnTo>
                  <a:close/>
                </a:path>
                <a:path w="1782445" h="2894329">
                  <a:moveTo>
                    <a:pt x="787435" y="3045"/>
                  </a:moveTo>
                  <a:lnTo>
                    <a:pt x="818644" y="3045"/>
                  </a:lnTo>
                  <a:lnTo>
                    <a:pt x="818644" y="150174"/>
                  </a:lnTo>
                  <a:lnTo>
                    <a:pt x="787435" y="150174"/>
                  </a:lnTo>
                  <a:lnTo>
                    <a:pt x="787435" y="3045"/>
                  </a:lnTo>
                  <a:close/>
                </a:path>
                <a:path w="1782445" h="2894329">
                  <a:moveTo>
                    <a:pt x="818644" y="3045"/>
                  </a:moveTo>
                  <a:lnTo>
                    <a:pt x="849848" y="3045"/>
                  </a:lnTo>
                  <a:lnTo>
                    <a:pt x="849848" y="150174"/>
                  </a:lnTo>
                  <a:lnTo>
                    <a:pt x="818644" y="150174"/>
                  </a:lnTo>
                  <a:lnTo>
                    <a:pt x="818644" y="3045"/>
                  </a:lnTo>
                  <a:close/>
                </a:path>
                <a:path w="1782445" h="2894329">
                  <a:moveTo>
                    <a:pt x="851339" y="3045"/>
                  </a:moveTo>
                  <a:lnTo>
                    <a:pt x="882544" y="3045"/>
                  </a:lnTo>
                  <a:lnTo>
                    <a:pt x="882544" y="150174"/>
                  </a:lnTo>
                  <a:lnTo>
                    <a:pt x="851339" y="150174"/>
                  </a:lnTo>
                  <a:lnTo>
                    <a:pt x="851339" y="3045"/>
                  </a:lnTo>
                  <a:close/>
                </a:path>
                <a:path w="1782445" h="2894329">
                  <a:moveTo>
                    <a:pt x="885510" y="3045"/>
                  </a:moveTo>
                  <a:lnTo>
                    <a:pt x="916715" y="3045"/>
                  </a:lnTo>
                  <a:lnTo>
                    <a:pt x="916715" y="150174"/>
                  </a:lnTo>
                  <a:lnTo>
                    <a:pt x="885510" y="150174"/>
                  </a:lnTo>
                  <a:lnTo>
                    <a:pt x="885510" y="3045"/>
                  </a:lnTo>
                  <a:close/>
                </a:path>
                <a:path w="1782445" h="2894329">
                  <a:moveTo>
                    <a:pt x="918206" y="3045"/>
                  </a:moveTo>
                  <a:lnTo>
                    <a:pt x="949413" y="3045"/>
                  </a:lnTo>
                  <a:lnTo>
                    <a:pt x="949413" y="150174"/>
                  </a:lnTo>
                  <a:lnTo>
                    <a:pt x="918206" y="150174"/>
                  </a:lnTo>
                  <a:lnTo>
                    <a:pt x="918206" y="3045"/>
                  </a:lnTo>
                  <a:close/>
                </a:path>
                <a:path w="1782445" h="2894329">
                  <a:moveTo>
                    <a:pt x="949413" y="3045"/>
                  </a:moveTo>
                  <a:lnTo>
                    <a:pt x="980619" y="3045"/>
                  </a:lnTo>
                  <a:lnTo>
                    <a:pt x="980619" y="150174"/>
                  </a:lnTo>
                  <a:lnTo>
                    <a:pt x="949413" y="150174"/>
                  </a:lnTo>
                  <a:lnTo>
                    <a:pt x="949413" y="3045"/>
                  </a:lnTo>
                  <a:close/>
                </a:path>
                <a:path w="1782445" h="2894329">
                  <a:moveTo>
                    <a:pt x="982108" y="3045"/>
                  </a:moveTo>
                  <a:lnTo>
                    <a:pt x="1013313" y="3045"/>
                  </a:lnTo>
                  <a:lnTo>
                    <a:pt x="1013313" y="150174"/>
                  </a:lnTo>
                  <a:lnTo>
                    <a:pt x="982108" y="150174"/>
                  </a:lnTo>
                  <a:lnTo>
                    <a:pt x="982108" y="3045"/>
                  </a:lnTo>
                  <a:close/>
                </a:path>
                <a:path w="1782445" h="2894329">
                  <a:moveTo>
                    <a:pt x="1013313" y="3045"/>
                  </a:moveTo>
                  <a:lnTo>
                    <a:pt x="1044519" y="3045"/>
                  </a:lnTo>
                  <a:lnTo>
                    <a:pt x="1044519" y="150174"/>
                  </a:lnTo>
                  <a:lnTo>
                    <a:pt x="1013313" y="150174"/>
                  </a:lnTo>
                  <a:lnTo>
                    <a:pt x="1013313" y="3045"/>
                  </a:lnTo>
                  <a:close/>
                </a:path>
                <a:path w="1782445" h="2894329">
                  <a:moveTo>
                    <a:pt x="1046008" y="3045"/>
                  </a:moveTo>
                  <a:lnTo>
                    <a:pt x="1077217" y="3045"/>
                  </a:lnTo>
                  <a:lnTo>
                    <a:pt x="1077217" y="150174"/>
                  </a:lnTo>
                  <a:lnTo>
                    <a:pt x="1046008" y="150174"/>
                  </a:lnTo>
                  <a:lnTo>
                    <a:pt x="1046008" y="3045"/>
                  </a:lnTo>
                  <a:close/>
                </a:path>
                <a:path w="1782445" h="2894329">
                  <a:moveTo>
                    <a:pt x="1077217" y="3045"/>
                  </a:moveTo>
                  <a:lnTo>
                    <a:pt x="1108422" y="3045"/>
                  </a:lnTo>
                  <a:lnTo>
                    <a:pt x="1108422" y="150174"/>
                  </a:lnTo>
                  <a:lnTo>
                    <a:pt x="1077217" y="150174"/>
                  </a:lnTo>
                  <a:lnTo>
                    <a:pt x="1077217" y="3045"/>
                  </a:lnTo>
                  <a:close/>
                </a:path>
                <a:path w="1782445" h="2894329">
                  <a:moveTo>
                    <a:pt x="1109912" y="3045"/>
                  </a:moveTo>
                  <a:lnTo>
                    <a:pt x="1141117" y="3045"/>
                  </a:lnTo>
                  <a:lnTo>
                    <a:pt x="1141117" y="150174"/>
                  </a:lnTo>
                  <a:lnTo>
                    <a:pt x="1109912" y="150174"/>
                  </a:lnTo>
                  <a:lnTo>
                    <a:pt x="1109912" y="3045"/>
                  </a:lnTo>
                  <a:close/>
                </a:path>
                <a:path w="1782445" h="2894329">
                  <a:moveTo>
                    <a:pt x="1141124" y="3045"/>
                  </a:moveTo>
                  <a:lnTo>
                    <a:pt x="1172329" y="3045"/>
                  </a:lnTo>
                  <a:lnTo>
                    <a:pt x="1172329" y="150174"/>
                  </a:lnTo>
                  <a:lnTo>
                    <a:pt x="1141124" y="150174"/>
                  </a:lnTo>
                  <a:lnTo>
                    <a:pt x="1141124" y="3045"/>
                  </a:lnTo>
                  <a:close/>
                </a:path>
                <a:path w="1782445" h="2894329">
                  <a:moveTo>
                    <a:pt x="1173820" y="3045"/>
                  </a:moveTo>
                  <a:lnTo>
                    <a:pt x="1205024" y="3045"/>
                  </a:lnTo>
                  <a:lnTo>
                    <a:pt x="1205024" y="150174"/>
                  </a:lnTo>
                  <a:lnTo>
                    <a:pt x="1173820" y="150174"/>
                  </a:lnTo>
                  <a:lnTo>
                    <a:pt x="1173820" y="3045"/>
                  </a:lnTo>
                  <a:close/>
                </a:path>
                <a:path w="1782445" h="2894329">
                  <a:moveTo>
                    <a:pt x="1205024" y="3045"/>
                  </a:moveTo>
                  <a:lnTo>
                    <a:pt x="1236233" y="3045"/>
                  </a:lnTo>
                  <a:lnTo>
                    <a:pt x="1236233" y="150174"/>
                  </a:lnTo>
                  <a:lnTo>
                    <a:pt x="1205024" y="150174"/>
                  </a:lnTo>
                  <a:lnTo>
                    <a:pt x="1205024" y="3045"/>
                  </a:lnTo>
                  <a:close/>
                </a:path>
                <a:path w="1782445" h="2894329">
                  <a:moveTo>
                    <a:pt x="1237724" y="3045"/>
                  </a:moveTo>
                  <a:lnTo>
                    <a:pt x="1268928" y="3045"/>
                  </a:lnTo>
                  <a:lnTo>
                    <a:pt x="1268928" y="150174"/>
                  </a:lnTo>
                  <a:lnTo>
                    <a:pt x="1237724" y="150174"/>
                  </a:lnTo>
                  <a:lnTo>
                    <a:pt x="1237724" y="3045"/>
                  </a:lnTo>
                  <a:close/>
                </a:path>
                <a:path w="1782445" h="2894329">
                  <a:moveTo>
                    <a:pt x="1268928" y="3045"/>
                  </a:moveTo>
                  <a:lnTo>
                    <a:pt x="1300133" y="3045"/>
                  </a:lnTo>
                  <a:lnTo>
                    <a:pt x="1300133" y="150174"/>
                  </a:lnTo>
                  <a:lnTo>
                    <a:pt x="1268928" y="150174"/>
                  </a:lnTo>
                  <a:lnTo>
                    <a:pt x="1268928" y="3045"/>
                  </a:lnTo>
                  <a:close/>
                </a:path>
                <a:path w="1782445" h="2894329">
                  <a:moveTo>
                    <a:pt x="1301624" y="3045"/>
                  </a:moveTo>
                  <a:lnTo>
                    <a:pt x="1332831" y="3045"/>
                  </a:lnTo>
                  <a:lnTo>
                    <a:pt x="1332831" y="150174"/>
                  </a:lnTo>
                  <a:lnTo>
                    <a:pt x="1301624" y="150174"/>
                  </a:lnTo>
                  <a:lnTo>
                    <a:pt x="1301624" y="3045"/>
                  </a:lnTo>
                  <a:close/>
                </a:path>
                <a:path w="1782445" h="2894329">
                  <a:moveTo>
                    <a:pt x="1332831" y="3045"/>
                  </a:moveTo>
                  <a:lnTo>
                    <a:pt x="1364037" y="3045"/>
                  </a:lnTo>
                  <a:lnTo>
                    <a:pt x="1364037" y="150174"/>
                  </a:lnTo>
                  <a:lnTo>
                    <a:pt x="1332831" y="150174"/>
                  </a:lnTo>
                  <a:lnTo>
                    <a:pt x="1332831" y="3045"/>
                  </a:lnTo>
                  <a:close/>
                </a:path>
                <a:path w="1782445" h="2894329">
                  <a:moveTo>
                    <a:pt x="1365526" y="3045"/>
                  </a:moveTo>
                  <a:lnTo>
                    <a:pt x="1396732" y="3045"/>
                  </a:lnTo>
                  <a:lnTo>
                    <a:pt x="1396732" y="150174"/>
                  </a:lnTo>
                  <a:lnTo>
                    <a:pt x="1365526" y="150174"/>
                  </a:lnTo>
                  <a:lnTo>
                    <a:pt x="1365526" y="3045"/>
                  </a:lnTo>
                  <a:close/>
                </a:path>
                <a:path w="1782445" h="2894329">
                  <a:moveTo>
                    <a:pt x="1399698" y="3045"/>
                  </a:moveTo>
                  <a:lnTo>
                    <a:pt x="1430902" y="3045"/>
                  </a:lnTo>
                  <a:lnTo>
                    <a:pt x="1430902" y="150174"/>
                  </a:lnTo>
                  <a:lnTo>
                    <a:pt x="1399698" y="150174"/>
                  </a:lnTo>
                  <a:lnTo>
                    <a:pt x="1399698" y="3045"/>
                  </a:lnTo>
                  <a:close/>
                </a:path>
                <a:path w="1782445" h="2894329">
                  <a:moveTo>
                    <a:pt x="1432393" y="3045"/>
                  </a:moveTo>
                  <a:lnTo>
                    <a:pt x="1463598" y="3045"/>
                  </a:lnTo>
                  <a:lnTo>
                    <a:pt x="1463598" y="150174"/>
                  </a:lnTo>
                  <a:lnTo>
                    <a:pt x="1432393" y="150174"/>
                  </a:lnTo>
                  <a:lnTo>
                    <a:pt x="1432393" y="3045"/>
                  </a:lnTo>
                  <a:close/>
                </a:path>
                <a:path w="1782445" h="2894329">
                  <a:moveTo>
                    <a:pt x="1463598" y="3045"/>
                  </a:moveTo>
                  <a:lnTo>
                    <a:pt x="1494806" y="3045"/>
                  </a:lnTo>
                  <a:lnTo>
                    <a:pt x="1494806" y="150174"/>
                  </a:lnTo>
                  <a:lnTo>
                    <a:pt x="1463598" y="150174"/>
                  </a:lnTo>
                  <a:lnTo>
                    <a:pt x="1463598" y="3045"/>
                  </a:lnTo>
                  <a:close/>
                </a:path>
                <a:path w="1782445" h="2894329">
                  <a:moveTo>
                    <a:pt x="1496297" y="3045"/>
                  </a:moveTo>
                  <a:lnTo>
                    <a:pt x="1527502" y="3045"/>
                  </a:lnTo>
                  <a:lnTo>
                    <a:pt x="1527502" y="150174"/>
                  </a:lnTo>
                  <a:lnTo>
                    <a:pt x="1496297" y="150174"/>
                  </a:lnTo>
                  <a:lnTo>
                    <a:pt x="1496297" y="3045"/>
                  </a:lnTo>
                  <a:close/>
                </a:path>
                <a:path w="1782445" h="2894329">
                  <a:moveTo>
                    <a:pt x="1527502" y="3045"/>
                  </a:moveTo>
                  <a:lnTo>
                    <a:pt x="1558706" y="3045"/>
                  </a:lnTo>
                  <a:lnTo>
                    <a:pt x="1558706" y="150174"/>
                  </a:lnTo>
                  <a:lnTo>
                    <a:pt x="1527502" y="150174"/>
                  </a:lnTo>
                  <a:lnTo>
                    <a:pt x="1527502" y="3045"/>
                  </a:lnTo>
                  <a:close/>
                </a:path>
                <a:path w="1782445" h="2894329">
                  <a:moveTo>
                    <a:pt x="1560197" y="3045"/>
                  </a:moveTo>
                  <a:lnTo>
                    <a:pt x="1591401" y="3045"/>
                  </a:lnTo>
                  <a:lnTo>
                    <a:pt x="1591401" y="150174"/>
                  </a:lnTo>
                  <a:lnTo>
                    <a:pt x="1560197" y="150174"/>
                  </a:lnTo>
                  <a:lnTo>
                    <a:pt x="1560197" y="3045"/>
                  </a:lnTo>
                  <a:close/>
                </a:path>
                <a:path w="1782445" h="2894329">
                  <a:moveTo>
                    <a:pt x="1591401" y="3045"/>
                  </a:moveTo>
                  <a:lnTo>
                    <a:pt x="1622610" y="3045"/>
                  </a:lnTo>
                  <a:lnTo>
                    <a:pt x="1622610" y="150174"/>
                  </a:lnTo>
                  <a:lnTo>
                    <a:pt x="1591401" y="150174"/>
                  </a:lnTo>
                  <a:lnTo>
                    <a:pt x="1591401" y="3045"/>
                  </a:lnTo>
                  <a:close/>
                </a:path>
                <a:path w="1782445" h="2894329">
                  <a:moveTo>
                    <a:pt x="1624101" y="3045"/>
                  </a:moveTo>
                  <a:lnTo>
                    <a:pt x="1655305" y="3045"/>
                  </a:lnTo>
                  <a:lnTo>
                    <a:pt x="1655305" y="150174"/>
                  </a:lnTo>
                  <a:lnTo>
                    <a:pt x="1624101" y="150174"/>
                  </a:lnTo>
                  <a:lnTo>
                    <a:pt x="1624101" y="3045"/>
                  </a:lnTo>
                  <a:close/>
                </a:path>
                <a:path w="1782445" h="2894329">
                  <a:moveTo>
                    <a:pt x="2909" y="2528464"/>
                  </a:moveTo>
                  <a:lnTo>
                    <a:pt x="1782122" y="2528464"/>
                  </a:lnTo>
                  <a:lnTo>
                    <a:pt x="1782122" y="2894040"/>
                  </a:lnTo>
                  <a:lnTo>
                    <a:pt x="2909" y="2894040"/>
                  </a:lnTo>
                  <a:lnTo>
                    <a:pt x="2909" y="2528464"/>
                  </a:lnTo>
                  <a:close/>
                </a:path>
                <a:path w="1782445" h="2894329">
                  <a:moveTo>
                    <a:pt x="113551" y="2530350"/>
                  </a:moveTo>
                  <a:lnTo>
                    <a:pt x="144755" y="2530350"/>
                  </a:lnTo>
                  <a:lnTo>
                    <a:pt x="144755" y="2677478"/>
                  </a:lnTo>
                  <a:lnTo>
                    <a:pt x="113551" y="2677478"/>
                  </a:lnTo>
                  <a:lnTo>
                    <a:pt x="113551" y="2530350"/>
                  </a:lnTo>
                  <a:close/>
                </a:path>
                <a:path w="1782445" h="2894329">
                  <a:moveTo>
                    <a:pt x="146246" y="2530350"/>
                  </a:moveTo>
                  <a:lnTo>
                    <a:pt x="177455" y="2530350"/>
                  </a:lnTo>
                  <a:lnTo>
                    <a:pt x="177455" y="2677478"/>
                  </a:lnTo>
                  <a:lnTo>
                    <a:pt x="146246" y="2677478"/>
                  </a:lnTo>
                  <a:lnTo>
                    <a:pt x="146246" y="2530350"/>
                  </a:lnTo>
                  <a:close/>
                </a:path>
                <a:path w="1782445" h="2894329">
                  <a:moveTo>
                    <a:pt x="177455" y="2530350"/>
                  </a:moveTo>
                  <a:lnTo>
                    <a:pt x="208659" y="2530350"/>
                  </a:lnTo>
                  <a:lnTo>
                    <a:pt x="208659" y="2677478"/>
                  </a:lnTo>
                  <a:lnTo>
                    <a:pt x="177455" y="2677478"/>
                  </a:lnTo>
                  <a:lnTo>
                    <a:pt x="177455" y="2530350"/>
                  </a:lnTo>
                  <a:close/>
                </a:path>
                <a:path w="1782445" h="2894329">
                  <a:moveTo>
                    <a:pt x="210150" y="2530350"/>
                  </a:moveTo>
                  <a:lnTo>
                    <a:pt x="241354" y="2530350"/>
                  </a:lnTo>
                  <a:lnTo>
                    <a:pt x="241354" y="2677478"/>
                  </a:lnTo>
                  <a:lnTo>
                    <a:pt x="210150" y="2677478"/>
                  </a:lnTo>
                  <a:lnTo>
                    <a:pt x="210150" y="2530350"/>
                  </a:lnTo>
                  <a:close/>
                </a:path>
                <a:path w="1782445" h="2894329">
                  <a:moveTo>
                    <a:pt x="241354" y="2530350"/>
                  </a:moveTo>
                  <a:lnTo>
                    <a:pt x="272559" y="2530350"/>
                  </a:lnTo>
                  <a:lnTo>
                    <a:pt x="272559" y="2677478"/>
                  </a:lnTo>
                  <a:lnTo>
                    <a:pt x="241354" y="2677478"/>
                  </a:lnTo>
                  <a:lnTo>
                    <a:pt x="241354" y="2530350"/>
                  </a:lnTo>
                  <a:close/>
                </a:path>
                <a:path w="1782445" h="2894329">
                  <a:moveTo>
                    <a:pt x="274050" y="2530350"/>
                  </a:moveTo>
                  <a:lnTo>
                    <a:pt x="305258" y="2530350"/>
                  </a:lnTo>
                  <a:lnTo>
                    <a:pt x="305258" y="2677478"/>
                  </a:lnTo>
                  <a:lnTo>
                    <a:pt x="274050" y="2677478"/>
                  </a:lnTo>
                  <a:lnTo>
                    <a:pt x="274050" y="2530350"/>
                  </a:lnTo>
                  <a:close/>
                </a:path>
                <a:path w="1782445" h="2894329">
                  <a:moveTo>
                    <a:pt x="305258" y="2530350"/>
                  </a:moveTo>
                  <a:lnTo>
                    <a:pt x="336463" y="2530350"/>
                  </a:lnTo>
                  <a:lnTo>
                    <a:pt x="336463" y="2677478"/>
                  </a:lnTo>
                  <a:lnTo>
                    <a:pt x="305258" y="2677478"/>
                  </a:lnTo>
                  <a:lnTo>
                    <a:pt x="305258" y="2530350"/>
                  </a:lnTo>
                  <a:close/>
                </a:path>
                <a:path w="1782445" h="2894329">
                  <a:moveTo>
                    <a:pt x="337954" y="2530350"/>
                  </a:moveTo>
                  <a:lnTo>
                    <a:pt x="369158" y="2530350"/>
                  </a:lnTo>
                  <a:lnTo>
                    <a:pt x="369158" y="2677478"/>
                  </a:lnTo>
                  <a:lnTo>
                    <a:pt x="337954" y="2677478"/>
                  </a:lnTo>
                  <a:lnTo>
                    <a:pt x="337954" y="2530350"/>
                  </a:lnTo>
                  <a:close/>
                </a:path>
                <a:path w="1782445" h="2894329">
                  <a:moveTo>
                    <a:pt x="372125" y="2530350"/>
                  </a:moveTo>
                  <a:lnTo>
                    <a:pt x="403330" y="2530350"/>
                  </a:lnTo>
                  <a:lnTo>
                    <a:pt x="403330" y="2677478"/>
                  </a:lnTo>
                  <a:lnTo>
                    <a:pt x="372125" y="2677478"/>
                  </a:lnTo>
                  <a:lnTo>
                    <a:pt x="372125" y="2530350"/>
                  </a:lnTo>
                  <a:close/>
                </a:path>
                <a:path w="1782445" h="2894329">
                  <a:moveTo>
                    <a:pt x="404820" y="2530350"/>
                  </a:moveTo>
                  <a:lnTo>
                    <a:pt x="436025" y="2530350"/>
                  </a:lnTo>
                  <a:lnTo>
                    <a:pt x="436025" y="2677478"/>
                  </a:lnTo>
                  <a:lnTo>
                    <a:pt x="404820" y="2677478"/>
                  </a:lnTo>
                  <a:lnTo>
                    <a:pt x="404820" y="2530350"/>
                  </a:lnTo>
                  <a:close/>
                </a:path>
                <a:path w="1782445" h="2894329">
                  <a:moveTo>
                    <a:pt x="436025" y="2530350"/>
                  </a:moveTo>
                  <a:lnTo>
                    <a:pt x="467234" y="2530350"/>
                  </a:lnTo>
                  <a:lnTo>
                    <a:pt x="467234" y="2677478"/>
                  </a:lnTo>
                  <a:lnTo>
                    <a:pt x="436025" y="2677478"/>
                  </a:lnTo>
                  <a:lnTo>
                    <a:pt x="436025" y="2530350"/>
                  </a:lnTo>
                  <a:close/>
                </a:path>
                <a:path w="1782445" h="2894329">
                  <a:moveTo>
                    <a:pt x="468723" y="2530350"/>
                  </a:moveTo>
                  <a:lnTo>
                    <a:pt x="499929" y="2530350"/>
                  </a:lnTo>
                  <a:lnTo>
                    <a:pt x="499929" y="2677478"/>
                  </a:lnTo>
                  <a:lnTo>
                    <a:pt x="468723" y="2677478"/>
                  </a:lnTo>
                  <a:lnTo>
                    <a:pt x="468723" y="2530350"/>
                  </a:lnTo>
                  <a:close/>
                </a:path>
                <a:path w="1782445" h="2894329">
                  <a:moveTo>
                    <a:pt x="499929" y="2530350"/>
                  </a:moveTo>
                  <a:lnTo>
                    <a:pt x="531133" y="2530350"/>
                  </a:lnTo>
                  <a:lnTo>
                    <a:pt x="531133" y="2677478"/>
                  </a:lnTo>
                  <a:lnTo>
                    <a:pt x="499929" y="2677478"/>
                  </a:lnTo>
                  <a:lnTo>
                    <a:pt x="499929" y="2530350"/>
                  </a:lnTo>
                  <a:close/>
                </a:path>
                <a:path w="1782445" h="2894329">
                  <a:moveTo>
                    <a:pt x="532624" y="2530350"/>
                  </a:moveTo>
                  <a:lnTo>
                    <a:pt x="563829" y="2530350"/>
                  </a:lnTo>
                  <a:lnTo>
                    <a:pt x="563829" y="2677478"/>
                  </a:lnTo>
                  <a:lnTo>
                    <a:pt x="532624" y="2677478"/>
                  </a:lnTo>
                  <a:lnTo>
                    <a:pt x="532624" y="2530350"/>
                  </a:lnTo>
                  <a:close/>
                </a:path>
                <a:path w="1782445" h="2894329">
                  <a:moveTo>
                    <a:pt x="563829" y="2530350"/>
                  </a:moveTo>
                  <a:lnTo>
                    <a:pt x="595036" y="2530350"/>
                  </a:lnTo>
                  <a:lnTo>
                    <a:pt x="595036" y="2677478"/>
                  </a:lnTo>
                  <a:lnTo>
                    <a:pt x="563829" y="2677478"/>
                  </a:lnTo>
                  <a:lnTo>
                    <a:pt x="563829" y="2530350"/>
                  </a:lnTo>
                  <a:close/>
                </a:path>
                <a:path w="1782445" h="2894329">
                  <a:moveTo>
                    <a:pt x="596527" y="2530350"/>
                  </a:moveTo>
                  <a:lnTo>
                    <a:pt x="627733" y="2530350"/>
                  </a:lnTo>
                  <a:lnTo>
                    <a:pt x="627733" y="2677478"/>
                  </a:lnTo>
                  <a:lnTo>
                    <a:pt x="596527" y="2677478"/>
                  </a:lnTo>
                  <a:lnTo>
                    <a:pt x="596527" y="2530350"/>
                  </a:lnTo>
                  <a:close/>
                </a:path>
                <a:path w="1782445" h="2894329">
                  <a:moveTo>
                    <a:pt x="626936" y="2530350"/>
                  </a:moveTo>
                  <a:lnTo>
                    <a:pt x="658141" y="2530350"/>
                  </a:lnTo>
                  <a:lnTo>
                    <a:pt x="658141" y="2677478"/>
                  </a:lnTo>
                  <a:lnTo>
                    <a:pt x="626936" y="2677478"/>
                  </a:lnTo>
                  <a:lnTo>
                    <a:pt x="626936" y="2530350"/>
                  </a:lnTo>
                  <a:close/>
                </a:path>
                <a:path w="1782445" h="2894329">
                  <a:moveTo>
                    <a:pt x="659631" y="2530350"/>
                  </a:moveTo>
                  <a:lnTo>
                    <a:pt x="690840" y="2530350"/>
                  </a:lnTo>
                  <a:lnTo>
                    <a:pt x="690840" y="2677478"/>
                  </a:lnTo>
                  <a:lnTo>
                    <a:pt x="659631" y="2677478"/>
                  </a:lnTo>
                  <a:lnTo>
                    <a:pt x="659631" y="2530350"/>
                  </a:lnTo>
                  <a:close/>
                </a:path>
                <a:path w="1782445" h="2894329">
                  <a:moveTo>
                    <a:pt x="690840" y="2530350"/>
                  </a:moveTo>
                  <a:lnTo>
                    <a:pt x="722045" y="2530350"/>
                  </a:lnTo>
                  <a:lnTo>
                    <a:pt x="722045" y="2677478"/>
                  </a:lnTo>
                  <a:lnTo>
                    <a:pt x="690840" y="2677478"/>
                  </a:lnTo>
                  <a:lnTo>
                    <a:pt x="690840" y="2530350"/>
                  </a:lnTo>
                  <a:close/>
                </a:path>
                <a:path w="1782445" h="2894329">
                  <a:moveTo>
                    <a:pt x="723535" y="2530350"/>
                  </a:moveTo>
                  <a:lnTo>
                    <a:pt x="754740" y="2530350"/>
                  </a:lnTo>
                  <a:lnTo>
                    <a:pt x="754740" y="2677478"/>
                  </a:lnTo>
                  <a:lnTo>
                    <a:pt x="723535" y="2677478"/>
                  </a:lnTo>
                  <a:lnTo>
                    <a:pt x="723535" y="2530350"/>
                  </a:lnTo>
                  <a:close/>
                </a:path>
                <a:path w="1782445" h="2894329">
                  <a:moveTo>
                    <a:pt x="754740" y="2530350"/>
                  </a:moveTo>
                  <a:lnTo>
                    <a:pt x="785948" y="2530350"/>
                  </a:lnTo>
                  <a:lnTo>
                    <a:pt x="785948" y="2677478"/>
                  </a:lnTo>
                  <a:lnTo>
                    <a:pt x="754740" y="2677478"/>
                  </a:lnTo>
                  <a:lnTo>
                    <a:pt x="754740" y="2530350"/>
                  </a:lnTo>
                  <a:close/>
                </a:path>
                <a:path w="1782445" h="2894329">
                  <a:moveTo>
                    <a:pt x="787435" y="2530350"/>
                  </a:moveTo>
                  <a:lnTo>
                    <a:pt x="818644" y="2530350"/>
                  </a:lnTo>
                  <a:lnTo>
                    <a:pt x="818644" y="2677478"/>
                  </a:lnTo>
                  <a:lnTo>
                    <a:pt x="787435" y="2677478"/>
                  </a:lnTo>
                  <a:lnTo>
                    <a:pt x="787435" y="2530350"/>
                  </a:lnTo>
                  <a:close/>
                </a:path>
                <a:path w="1782445" h="2894329">
                  <a:moveTo>
                    <a:pt x="818644" y="2530350"/>
                  </a:moveTo>
                  <a:lnTo>
                    <a:pt x="849848" y="2530350"/>
                  </a:lnTo>
                  <a:lnTo>
                    <a:pt x="849848" y="2677478"/>
                  </a:lnTo>
                  <a:lnTo>
                    <a:pt x="818644" y="2677478"/>
                  </a:lnTo>
                  <a:lnTo>
                    <a:pt x="818644" y="2530350"/>
                  </a:lnTo>
                  <a:close/>
                </a:path>
                <a:path w="1782445" h="2894329">
                  <a:moveTo>
                    <a:pt x="851339" y="2530350"/>
                  </a:moveTo>
                  <a:lnTo>
                    <a:pt x="882544" y="2530350"/>
                  </a:lnTo>
                  <a:lnTo>
                    <a:pt x="882544" y="2677478"/>
                  </a:lnTo>
                  <a:lnTo>
                    <a:pt x="851339" y="2677478"/>
                  </a:lnTo>
                  <a:lnTo>
                    <a:pt x="851339" y="2530350"/>
                  </a:lnTo>
                  <a:close/>
                </a:path>
                <a:path w="1782445" h="2894329">
                  <a:moveTo>
                    <a:pt x="885510" y="2530350"/>
                  </a:moveTo>
                  <a:lnTo>
                    <a:pt x="916715" y="2530350"/>
                  </a:lnTo>
                  <a:lnTo>
                    <a:pt x="916715" y="2677478"/>
                  </a:lnTo>
                  <a:lnTo>
                    <a:pt x="885510" y="2677478"/>
                  </a:lnTo>
                  <a:lnTo>
                    <a:pt x="885510" y="2530350"/>
                  </a:lnTo>
                  <a:close/>
                </a:path>
                <a:path w="1782445" h="2894329">
                  <a:moveTo>
                    <a:pt x="918206" y="2530350"/>
                  </a:moveTo>
                  <a:lnTo>
                    <a:pt x="949413" y="2530350"/>
                  </a:lnTo>
                  <a:lnTo>
                    <a:pt x="949413" y="2677478"/>
                  </a:lnTo>
                  <a:lnTo>
                    <a:pt x="918206" y="2677478"/>
                  </a:lnTo>
                  <a:lnTo>
                    <a:pt x="918206" y="2530350"/>
                  </a:lnTo>
                  <a:close/>
                </a:path>
                <a:path w="1782445" h="2894329">
                  <a:moveTo>
                    <a:pt x="949413" y="2530350"/>
                  </a:moveTo>
                  <a:lnTo>
                    <a:pt x="980619" y="2530350"/>
                  </a:lnTo>
                  <a:lnTo>
                    <a:pt x="980619" y="2677478"/>
                  </a:lnTo>
                  <a:lnTo>
                    <a:pt x="949413" y="2677478"/>
                  </a:lnTo>
                  <a:lnTo>
                    <a:pt x="949413" y="2530350"/>
                  </a:lnTo>
                  <a:close/>
                </a:path>
                <a:path w="1782445" h="2894329">
                  <a:moveTo>
                    <a:pt x="982108" y="2530350"/>
                  </a:moveTo>
                  <a:lnTo>
                    <a:pt x="1013313" y="2530350"/>
                  </a:lnTo>
                  <a:lnTo>
                    <a:pt x="1013313" y="2677478"/>
                  </a:lnTo>
                  <a:lnTo>
                    <a:pt x="982108" y="2677478"/>
                  </a:lnTo>
                  <a:lnTo>
                    <a:pt x="982108" y="2530350"/>
                  </a:lnTo>
                  <a:close/>
                </a:path>
                <a:path w="1782445" h="2894329">
                  <a:moveTo>
                    <a:pt x="1013313" y="2530350"/>
                  </a:moveTo>
                  <a:lnTo>
                    <a:pt x="1044519" y="2530350"/>
                  </a:lnTo>
                  <a:lnTo>
                    <a:pt x="1044519" y="2677478"/>
                  </a:lnTo>
                  <a:lnTo>
                    <a:pt x="1013313" y="2677478"/>
                  </a:lnTo>
                  <a:lnTo>
                    <a:pt x="1013313" y="2530350"/>
                  </a:lnTo>
                  <a:close/>
                </a:path>
                <a:path w="1782445" h="2894329">
                  <a:moveTo>
                    <a:pt x="1046008" y="2530350"/>
                  </a:moveTo>
                  <a:lnTo>
                    <a:pt x="1077217" y="2530350"/>
                  </a:lnTo>
                  <a:lnTo>
                    <a:pt x="1077217" y="2677478"/>
                  </a:lnTo>
                  <a:lnTo>
                    <a:pt x="1046008" y="2677478"/>
                  </a:lnTo>
                  <a:lnTo>
                    <a:pt x="1046008" y="2530350"/>
                  </a:lnTo>
                  <a:close/>
                </a:path>
                <a:path w="1782445" h="2894329">
                  <a:moveTo>
                    <a:pt x="1077217" y="2530350"/>
                  </a:moveTo>
                  <a:lnTo>
                    <a:pt x="1108422" y="2530350"/>
                  </a:lnTo>
                  <a:lnTo>
                    <a:pt x="1108422" y="2677478"/>
                  </a:lnTo>
                  <a:lnTo>
                    <a:pt x="1077217" y="2677478"/>
                  </a:lnTo>
                  <a:lnTo>
                    <a:pt x="1077217" y="2530350"/>
                  </a:lnTo>
                  <a:close/>
                </a:path>
                <a:path w="1782445" h="2894329">
                  <a:moveTo>
                    <a:pt x="1109912" y="2530350"/>
                  </a:moveTo>
                  <a:lnTo>
                    <a:pt x="1141117" y="2530350"/>
                  </a:lnTo>
                  <a:lnTo>
                    <a:pt x="1141117" y="2677478"/>
                  </a:lnTo>
                  <a:lnTo>
                    <a:pt x="1109912" y="2677478"/>
                  </a:lnTo>
                  <a:lnTo>
                    <a:pt x="1109912" y="2530350"/>
                  </a:lnTo>
                  <a:close/>
                </a:path>
                <a:path w="1782445" h="2894329">
                  <a:moveTo>
                    <a:pt x="1141124" y="2530350"/>
                  </a:moveTo>
                  <a:lnTo>
                    <a:pt x="1172329" y="2530350"/>
                  </a:lnTo>
                  <a:lnTo>
                    <a:pt x="1172329" y="2677478"/>
                  </a:lnTo>
                  <a:lnTo>
                    <a:pt x="1141124" y="2677478"/>
                  </a:lnTo>
                  <a:lnTo>
                    <a:pt x="1141124" y="2530350"/>
                  </a:lnTo>
                  <a:close/>
                </a:path>
                <a:path w="1782445" h="2894329">
                  <a:moveTo>
                    <a:pt x="1173820" y="2530350"/>
                  </a:moveTo>
                  <a:lnTo>
                    <a:pt x="1205024" y="2530350"/>
                  </a:lnTo>
                  <a:lnTo>
                    <a:pt x="1205024" y="2677478"/>
                  </a:lnTo>
                  <a:lnTo>
                    <a:pt x="1173820" y="2677478"/>
                  </a:lnTo>
                  <a:lnTo>
                    <a:pt x="1173820" y="2530350"/>
                  </a:lnTo>
                  <a:close/>
                </a:path>
                <a:path w="1782445" h="2894329">
                  <a:moveTo>
                    <a:pt x="1205024" y="2530350"/>
                  </a:moveTo>
                  <a:lnTo>
                    <a:pt x="1236233" y="2530350"/>
                  </a:lnTo>
                  <a:lnTo>
                    <a:pt x="1236233" y="2677478"/>
                  </a:lnTo>
                  <a:lnTo>
                    <a:pt x="1205024" y="2677478"/>
                  </a:lnTo>
                  <a:lnTo>
                    <a:pt x="1205024" y="2530350"/>
                  </a:lnTo>
                  <a:close/>
                </a:path>
                <a:path w="1782445" h="2894329">
                  <a:moveTo>
                    <a:pt x="1237724" y="2530350"/>
                  </a:moveTo>
                  <a:lnTo>
                    <a:pt x="1268928" y="2530350"/>
                  </a:lnTo>
                  <a:lnTo>
                    <a:pt x="1268928" y="2677478"/>
                  </a:lnTo>
                  <a:lnTo>
                    <a:pt x="1237724" y="2677478"/>
                  </a:lnTo>
                  <a:lnTo>
                    <a:pt x="1237724" y="2530350"/>
                  </a:lnTo>
                  <a:close/>
                </a:path>
                <a:path w="1782445" h="2894329">
                  <a:moveTo>
                    <a:pt x="1268928" y="2530350"/>
                  </a:moveTo>
                  <a:lnTo>
                    <a:pt x="1300133" y="2530350"/>
                  </a:lnTo>
                  <a:lnTo>
                    <a:pt x="1300133" y="2677478"/>
                  </a:lnTo>
                  <a:lnTo>
                    <a:pt x="1268928" y="2677478"/>
                  </a:lnTo>
                  <a:lnTo>
                    <a:pt x="1268928" y="2530350"/>
                  </a:lnTo>
                  <a:close/>
                </a:path>
                <a:path w="1782445" h="2894329">
                  <a:moveTo>
                    <a:pt x="1301624" y="2530350"/>
                  </a:moveTo>
                  <a:lnTo>
                    <a:pt x="1332831" y="2530350"/>
                  </a:lnTo>
                  <a:lnTo>
                    <a:pt x="1332831" y="2677478"/>
                  </a:lnTo>
                  <a:lnTo>
                    <a:pt x="1301624" y="2677478"/>
                  </a:lnTo>
                  <a:lnTo>
                    <a:pt x="1301624" y="2530350"/>
                  </a:lnTo>
                  <a:close/>
                </a:path>
                <a:path w="1782445" h="2894329">
                  <a:moveTo>
                    <a:pt x="1332831" y="2530350"/>
                  </a:moveTo>
                  <a:lnTo>
                    <a:pt x="1364037" y="2530350"/>
                  </a:lnTo>
                  <a:lnTo>
                    <a:pt x="1364037" y="2677478"/>
                  </a:lnTo>
                  <a:lnTo>
                    <a:pt x="1332831" y="2677478"/>
                  </a:lnTo>
                  <a:lnTo>
                    <a:pt x="1332831" y="2530350"/>
                  </a:lnTo>
                  <a:close/>
                </a:path>
                <a:path w="1782445" h="2894329">
                  <a:moveTo>
                    <a:pt x="1365526" y="2530350"/>
                  </a:moveTo>
                  <a:lnTo>
                    <a:pt x="1396732" y="2530350"/>
                  </a:lnTo>
                  <a:lnTo>
                    <a:pt x="1396732" y="2677478"/>
                  </a:lnTo>
                  <a:lnTo>
                    <a:pt x="1365526" y="2677478"/>
                  </a:lnTo>
                  <a:lnTo>
                    <a:pt x="1365526" y="2530350"/>
                  </a:lnTo>
                  <a:close/>
                </a:path>
                <a:path w="1782445" h="2894329">
                  <a:moveTo>
                    <a:pt x="1399698" y="2530350"/>
                  </a:moveTo>
                  <a:lnTo>
                    <a:pt x="1430902" y="2530350"/>
                  </a:lnTo>
                  <a:lnTo>
                    <a:pt x="1430902" y="2677478"/>
                  </a:lnTo>
                  <a:lnTo>
                    <a:pt x="1399698" y="2677478"/>
                  </a:lnTo>
                  <a:lnTo>
                    <a:pt x="1399698" y="2530350"/>
                  </a:lnTo>
                  <a:close/>
                </a:path>
                <a:path w="1782445" h="2894329">
                  <a:moveTo>
                    <a:pt x="1432393" y="2530350"/>
                  </a:moveTo>
                  <a:lnTo>
                    <a:pt x="1463598" y="2530350"/>
                  </a:lnTo>
                  <a:lnTo>
                    <a:pt x="1463598" y="2677478"/>
                  </a:lnTo>
                  <a:lnTo>
                    <a:pt x="1432393" y="2677478"/>
                  </a:lnTo>
                  <a:lnTo>
                    <a:pt x="1432393" y="2530350"/>
                  </a:lnTo>
                  <a:close/>
                </a:path>
                <a:path w="1782445" h="2894329">
                  <a:moveTo>
                    <a:pt x="1463598" y="2530350"/>
                  </a:moveTo>
                  <a:lnTo>
                    <a:pt x="1494806" y="2530350"/>
                  </a:lnTo>
                  <a:lnTo>
                    <a:pt x="1494806" y="2677478"/>
                  </a:lnTo>
                  <a:lnTo>
                    <a:pt x="1463598" y="2677478"/>
                  </a:lnTo>
                  <a:lnTo>
                    <a:pt x="1463598" y="2530350"/>
                  </a:lnTo>
                  <a:close/>
                </a:path>
                <a:path w="1782445" h="2894329">
                  <a:moveTo>
                    <a:pt x="1496297" y="2530350"/>
                  </a:moveTo>
                  <a:lnTo>
                    <a:pt x="1527502" y="2530350"/>
                  </a:lnTo>
                  <a:lnTo>
                    <a:pt x="1527502" y="2677478"/>
                  </a:lnTo>
                  <a:lnTo>
                    <a:pt x="1496297" y="2677478"/>
                  </a:lnTo>
                  <a:lnTo>
                    <a:pt x="1496297" y="2530350"/>
                  </a:lnTo>
                  <a:close/>
                </a:path>
                <a:path w="1782445" h="2894329">
                  <a:moveTo>
                    <a:pt x="1527502" y="2530350"/>
                  </a:moveTo>
                  <a:lnTo>
                    <a:pt x="1558706" y="2530350"/>
                  </a:lnTo>
                  <a:lnTo>
                    <a:pt x="1558706" y="2677478"/>
                  </a:lnTo>
                  <a:lnTo>
                    <a:pt x="1527502" y="2677478"/>
                  </a:lnTo>
                  <a:lnTo>
                    <a:pt x="1527502" y="2530350"/>
                  </a:lnTo>
                  <a:close/>
                </a:path>
                <a:path w="1782445" h="2894329">
                  <a:moveTo>
                    <a:pt x="1560197" y="2530350"/>
                  </a:moveTo>
                  <a:lnTo>
                    <a:pt x="1591401" y="2530350"/>
                  </a:lnTo>
                  <a:lnTo>
                    <a:pt x="1591401" y="2677478"/>
                  </a:lnTo>
                  <a:lnTo>
                    <a:pt x="1560197" y="2677478"/>
                  </a:lnTo>
                  <a:lnTo>
                    <a:pt x="1560197" y="2530350"/>
                  </a:lnTo>
                  <a:close/>
                </a:path>
                <a:path w="1782445" h="2894329">
                  <a:moveTo>
                    <a:pt x="1591401" y="2530350"/>
                  </a:moveTo>
                  <a:lnTo>
                    <a:pt x="1622610" y="2530350"/>
                  </a:lnTo>
                  <a:lnTo>
                    <a:pt x="1622610" y="2677478"/>
                  </a:lnTo>
                  <a:lnTo>
                    <a:pt x="1591401" y="2677478"/>
                  </a:lnTo>
                  <a:lnTo>
                    <a:pt x="1591401" y="2530350"/>
                  </a:lnTo>
                  <a:close/>
                </a:path>
                <a:path w="1782445" h="2894329">
                  <a:moveTo>
                    <a:pt x="1624101" y="2530350"/>
                  </a:moveTo>
                  <a:lnTo>
                    <a:pt x="1655305" y="2530350"/>
                  </a:lnTo>
                  <a:lnTo>
                    <a:pt x="1655305" y="2677478"/>
                  </a:lnTo>
                  <a:lnTo>
                    <a:pt x="1624101" y="2677478"/>
                  </a:lnTo>
                  <a:lnTo>
                    <a:pt x="1624101" y="253035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64503" y="3545228"/>
            <a:ext cx="1092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GRAND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PIANO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6" name="object 18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49758" y="6072533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ELECTRIC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PIANO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353849" y="3838454"/>
            <a:ext cx="2886075" cy="2858770"/>
            <a:chOff x="7353849" y="3838454"/>
            <a:chExt cx="2886075" cy="2858770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1073" y="3840041"/>
              <a:ext cx="2807335" cy="2807335"/>
            </a:xfrm>
            <a:custGeom>
              <a:avLst/>
              <a:gdLst/>
              <a:ahLst/>
              <a:cxnLst/>
              <a:rect l="l" t="t" r="r" b="b"/>
              <a:pathLst>
                <a:path w="2807334" h="2807334">
                  <a:moveTo>
                    <a:pt x="1403553" y="904449"/>
                  </a:moveTo>
                  <a:lnTo>
                    <a:pt x="1451620" y="906734"/>
                  </a:lnTo>
                  <a:lnTo>
                    <a:pt x="1498394" y="913449"/>
                  </a:lnTo>
                  <a:lnTo>
                    <a:pt x="1543667" y="924384"/>
                  </a:lnTo>
                  <a:lnTo>
                    <a:pt x="1587228" y="939332"/>
                  </a:lnTo>
                  <a:lnTo>
                    <a:pt x="1628870" y="958082"/>
                  </a:lnTo>
                  <a:lnTo>
                    <a:pt x="1668381" y="980425"/>
                  </a:lnTo>
                  <a:lnTo>
                    <a:pt x="1705555" y="1006153"/>
                  </a:lnTo>
                  <a:lnTo>
                    <a:pt x="1740181" y="1035056"/>
                  </a:lnTo>
                  <a:lnTo>
                    <a:pt x="1772049" y="1066925"/>
                  </a:lnTo>
                  <a:lnTo>
                    <a:pt x="1800952" y="1101551"/>
                  </a:lnTo>
                  <a:lnTo>
                    <a:pt x="1826680" y="1138724"/>
                  </a:lnTo>
                  <a:lnTo>
                    <a:pt x="1849024" y="1178236"/>
                  </a:lnTo>
                  <a:lnTo>
                    <a:pt x="1867774" y="1219877"/>
                  </a:lnTo>
                  <a:lnTo>
                    <a:pt x="1882721" y="1263439"/>
                  </a:lnTo>
                  <a:lnTo>
                    <a:pt x="1893657" y="1308711"/>
                  </a:lnTo>
                  <a:lnTo>
                    <a:pt x="1900372" y="1355486"/>
                  </a:lnTo>
                  <a:lnTo>
                    <a:pt x="1902656" y="1403553"/>
                  </a:lnTo>
                  <a:lnTo>
                    <a:pt x="1900372" y="1451620"/>
                  </a:lnTo>
                  <a:lnTo>
                    <a:pt x="1893657" y="1498394"/>
                  </a:lnTo>
                  <a:lnTo>
                    <a:pt x="1882721" y="1543667"/>
                  </a:lnTo>
                  <a:lnTo>
                    <a:pt x="1867774" y="1587228"/>
                  </a:lnTo>
                  <a:lnTo>
                    <a:pt x="1849024" y="1628870"/>
                  </a:lnTo>
                  <a:lnTo>
                    <a:pt x="1826680" y="1668381"/>
                  </a:lnTo>
                  <a:lnTo>
                    <a:pt x="1800952" y="1705555"/>
                  </a:lnTo>
                  <a:lnTo>
                    <a:pt x="1772049" y="1740181"/>
                  </a:lnTo>
                  <a:lnTo>
                    <a:pt x="1740181" y="1772049"/>
                  </a:lnTo>
                  <a:lnTo>
                    <a:pt x="1705555" y="1800952"/>
                  </a:lnTo>
                  <a:lnTo>
                    <a:pt x="1668381" y="1826680"/>
                  </a:lnTo>
                  <a:lnTo>
                    <a:pt x="1628870" y="1849024"/>
                  </a:lnTo>
                  <a:lnTo>
                    <a:pt x="1587228" y="1867774"/>
                  </a:lnTo>
                  <a:lnTo>
                    <a:pt x="1543667" y="1882721"/>
                  </a:lnTo>
                  <a:lnTo>
                    <a:pt x="1498394" y="1893657"/>
                  </a:lnTo>
                  <a:lnTo>
                    <a:pt x="1451620" y="1900372"/>
                  </a:lnTo>
                  <a:lnTo>
                    <a:pt x="1403553" y="1902656"/>
                  </a:lnTo>
                  <a:lnTo>
                    <a:pt x="1355486" y="1900372"/>
                  </a:lnTo>
                  <a:lnTo>
                    <a:pt x="1308711" y="1893657"/>
                  </a:lnTo>
                  <a:lnTo>
                    <a:pt x="1263439" y="1882721"/>
                  </a:lnTo>
                  <a:lnTo>
                    <a:pt x="1219877" y="1867774"/>
                  </a:lnTo>
                  <a:lnTo>
                    <a:pt x="1178236" y="1849024"/>
                  </a:lnTo>
                  <a:lnTo>
                    <a:pt x="1138724" y="1826680"/>
                  </a:lnTo>
                  <a:lnTo>
                    <a:pt x="1101551" y="1800952"/>
                  </a:lnTo>
                  <a:lnTo>
                    <a:pt x="1066925" y="1772049"/>
                  </a:lnTo>
                  <a:lnTo>
                    <a:pt x="1035056" y="1740181"/>
                  </a:lnTo>
                  <a:lnTo>
                    <a:pt x="1006153" y="1705555"/>
                  </a:lnTo>
                  <a:lnTo>
                    <a:pt x="980425" y="1668381"/>
                  </a:lnTo>
                  <a:lnTo>
                    <a:pt x="958082" y="1628870"/>
                  </a:lnTo>
                  <a:lnTo>
                    <a:pt x="939332" y="1587228"/>
                  </a:lnTo>
                  <a:lnTo>
                    <a:pt x="924384" y="1543667"/>
                  </a:lnTo>
                  <a:lnTo>
                    <a:pt x="913449" y="1498394"/>
                  </a:lnTo>
                  <a:lnTo>
                    <a:pt x="906734" y="1451620"/>
                  </a:lnTo>
                  <a:lnTo>
                    <a:pt x="904449" y="1403553"/>
                  </a:lnTo>
                  <a:lnTo>
                    <a:pt x="906734" y="1355486"/>
                  </a:lnTo>
                  <a:lnTo>
                    <a:pt x="913449" y="1308711"/>
                  </a:lnTo>
                  <a:lnTo>
                    <a:pt x="924384" y="1263439"/>
                  </a:lnTo>
                  <a:lnTo>
                    <a:pt x="939332" y="1219877"/>
                  </a:lnTo>
                  <a:lnTo>
                    <a:pt x="958082" y="1178236"/>
                  </a:lnTo>
                  <a:lnTo>
                    <a:pt x="980425" y="1138724"/>
                  </a:lnTo>
                  <a:lnTo>
                    <a:pt x="1006153" y="1101551"/>
                  </a:lnTo>
                  <a:lnTo>
                    <a:pt x="1035056" y="1066925"/>
                  </a:lnTo>
                  <a:lnTo>
                    <a:pt x="1066925" y="1035056"/>
                  </a:lnTo>
                  <a:lnTo>
                    <a:pt x="1101551" y="1006153"/>
                  </a:lnTo>
                  <a:lnTo>
                    <a:pt x="1138724" y="980425"/>
                  </a:lnTo>
                  <a:lnTo>
                    <a:pt x="1178236" y="958082"/>
                  </a:lnTo>
                  <a:lnTo>
                    <a:pt x="1219877" y="939332"/>
                  </a:lnTo>
                  <a:lnTo>
                    <a:pt x="1263439" y="924384"/>
                  </a:lnTo>
                  <a:lnTo>
                    <a:pt x="1308711" y="913449"/>
                  </a:lnTo>
                  <a:lnTo>
                    <a:pt x="1355486" y="906734"/>
                  </a:lnTo>
                  <a:lnTo>
                    <a:pt x="1403553" y="904449"/>
                  </a:lnTo>
                  <a:close/>
                </a:path>
                <a:path w="2807334" h="2807334">
                  <a:moveTo>
                    <a:pt x="1403553" y="0"/>
                  </a:moveTo>
                  <a:lnTo>
                    <a:pt x="1451805" y="813"/>
                  </a:lnTo>
                  <a:lnTo>
                    <a:pt x="1499649" y="3238"/>
                  </a:lnTo>
                  <a:lnTo>
                    <a:pt x="1547059" y="7246"/>
                  </a:lnTo>
                  <a:lnTo>
                    <a:pt x="1594008" y="12812"/>
                  </a:lnTo>
                  <a:lnTo>
                    <a:pt x="1640470" y="19911"/>
                  </a:lnTo>
                  <a:lnTo>
                    <a:pt x="1686419" y="28515"/>
                  </a:lnTo>
                  <a:lnTo>
                    <a:pt x="1731829" y="38598"/>
                  </a:lnTo>
                  <a:lnTo>
                    <a:pt x="1776674" y="50136"/>
                  </a:lnTo>
                  <a:lnTo>
                    <a:pt x="1820928" y="63100"/>
                  </a:lnTo>
                  <a:lnTo>
                    <a:pt x="1864565" y="77466"/>
                  </a:lnTo>
                  <a:lnTo>
                    <a:pt x="1907558" y="93207"/>
                  </a:lnTo>
                  <a:lnTo>
                    <a:pt x="1949881" y="110297"/>
                  </a:lnTo>
                  <a:lnTo>
                    <a:pt x="1991509" y="128710"/>
                  </a:lnTo>
                  <a:lnTo>
                    <a:pt x="2032414" y="148420"/>
                  </a:lnTo>
                  <a:lnTo>
                    <a:pt x="2072572" y="169400"/>
                  </a:lnTo>
                  <a:lnTo>
                    <a:pt x="2111955" y="191625"/>
                  </a:lnTo>
                  <a:lnTo>
                    <a:pt x="2150538" y="215068"/>
                  </a:lnTo>
                  <a:lnTo>
                    <a:pt x="2188295" y="239704"/>
                  </a:lnTo>
                  <a:lnTo>
                    <a:pt x="2225199" y="265505"/>
                  </a:lnTo>
                  <a:lnTo>
                    <a:pt x="2261224" y="292447"/>
                  </a:lnTo>
                  <a:lnTo>
                    <a:pt x="2296345" y="320502"/>
                  </a:lnTo>
                  <a:lnTo>
                    <a:pt x="2330535" y="349645"/>
                  </a:lnTo>
                  <a:lnTo>
                    <a:pt x="2363767" y="379850"/>
                  </a:lnTo>
                  <a:lnTo>
                    <a:pt x="2396017" y="411090"/>
                  </a:lnTo>
                  <a:lnTo>
                    <a:pt x="2427257" y="443339"/>
                  </a:lnTo>
                  <a:lnTo>
                    <a:pt x="2457461" y="476572"/>
                  </a:lnTo>
                  <a:lnTo>
                    <a:pt x="2486604" y="510761"/>
                  </a:lnTo>
                  <a:lnTo>
                    <a:pt x="2514659" y="545882"/>
                  </a:lnTo>
                  <a:lnTo>
                    <a:pt x="2541601" y="581908"/>
                  </a:lnTo>
                  <a:lnTo>
                    <a:pt x="2567402" y="618812"/>
                  </a:lnTo>
                  <a:lnTo>
                    <a:pt x="2592038" y="656568"/>
                  </a:lnTo>
                  <a:lnTo>
                    <a:pt x="2615481" y="695151"/>
                  </a:lnTo>
                  <a:lnTo>
                    <a:pt x="2637706" y="734535"/>
                  </a:lnTo>
                  <a:lnTo>
                    <a:pt x="2658686" y="774692"/>
                  </a:lnTo>
                  <a:lnTo>
                    <a:pt x="2678396" y="815598"/>
                  </a:lnTo>
                  <a:lnTo>
                    <a:pt x="2696808" y="857225"/>
                  </a:lnTo>
                  <a:lnTo>
                    <a:pt x="2713898" y="899549"/>
                  </a:lnTo>
                  <a:lnTo>
                    <a:pt x="2729639" y="942542"/>
                  </a:lnTo>
                  <a:lnTo>
                    <a:pt x="2744005" y="986178"/>
                  </a:lnTo>
                  <a:lnTo>
                    <a:pt x="2756970" y="1030432"/>
                  </a:lnTo>
                  <a:lnTo>
                    <a:pt x="2768507" y="1075277"/>
                  </a:lnTo>
                  <a:lnTo>
                    <a:pt x="2778591" y="1120687"/>
                  </a:lnTo>
                  <a:lnTo>
                    <a:pt x="2787195" y="1166636"/>
                  </a:lnTo>
                  <a:lnTo>
                    <a:pt x="2794293" y="1213098"/>
                  </a:lnTo>
                  <a:lnTo>
                    <a:pt x="2799860" y="1260047"/>
                  </a:lnTo>
                  <a:lnTo>
                    <a:pt x="2803868" y="1307457"/>
                  </a:lnTo>
                  <a:lnTo>
                    <a:pt x="2806292" y="1355300"/>
                  </a:lnTo>
                  <a:lnTo>
                    <a:pt x="2807106" y="1403553"/>
                  </a:lnTo>
                  <a:lnTo>
                    <a:pt x="2806292" y="1451805"/>
                  </a:lnTo>
                  <a:lnTo>
                    <a:pt x="2803868" y="1499649"/>
                  </a:lnTo>
                  <a:lnTo>
                    <a:pt x="2799860" y="1547059"/>
                  </a:lnTo>
                  <a:lnTo>
                    <a:pt x="2794293" y="1594008"/>
                  </a:lnTo>
                  <a:lnTo>
                    <a:pt x="2787195" y="1640470"/>
                  </a:lnTo>
                  <a:lnTo>
                    <a:pt x="2778591" y="1686419"/>
                  </a:lnTo>
                  <a:lnTo>
                    <a:pt x="2768507" y="1731830"/>
                  </a:lnTo>
                  <a:lnTo>
                    <a:pt x="2756970" y="1776675"/>
                  </a:lnTo>
                  <a:lnTo>
                    <a:pt x="2744005" y="1820929"/>
                  </a:lnTo>
                  <a:lnTo>
                    <a:pt x="2729639" y="1864565"/>
                  </a:lnTo>
                  <a:lnTo>
                    <a:pt x="2713898" y="1907558"/>
                  </a:lnTo>
                  <a:lnTo>
                    <a:pt x="2696808" y="1949882"/>
                  </a:lnTo>
                  <a:lnTo>
                    <a:pt x="2678396" y="1991509"/>
                  </a:lnTo>
                  <a:lnTo>
                    <a:pt x="2658686" y="2032415"/>
                  </a:lnTo>
                  <a:lnTo>
                    <a:pt x="2637706" y="2072573"/>
                  </a:lnTo>
                  <a:lnTo>
                    <a:pt x="2615481" y="2111956"/>
                  </a:lnTo>
                  <a:lnTo>
                    <a:pt x="2592038" y="2150539"/>
                  </a:lnTo>
                  <a:lnTo>
                    <a:pt x="2567402" y="2188296"/>
                  </a:lnTo>
                  <a:lnTo>
                    <a:pt x="2541601" y="2225200"/>
                  </a:lnTo>
                  <a:lnTo>
                    <a:pt x="2514659" y="2261226"/>
                  </a:lnTo>
                  <a:lnTo>
                    <a:pt x="2486604" y="2296347"/>
                  </a:lnTo>
                  <a:lnTo>
                    <a:pt x="2457461" y="2330536"/>
                  </a:lnTo>
                  <a:lnTo>
                    <a:pt x="2427257" y="2363769"/>
                  </a:lnTo>
                  <a:lnTo>
                    <a:pt x="2396017" y="2396018"/>
                  </a:lnTo>
                  <a:lnTo>
                    <a:pt x="2363767" y="2427259"/>
                  </a:lnTo>
                  <a:lnTo>
                    <a:pt x="2330535" y="2457463"/>
                  </a:lnTo>
                  <a:lnTo>
                    <a:pt x="2296345" y="2486606"/>
                  </a:lnTo>
                  <a:lnTo>
                    <a:pt x="2261224" y="2514662"/>
                  </a:lnTo>
                  <a:lnTo>
                    <a:pt x="2225199" y="2541603"/>
                  </a:lnTo>
                  <a:lnTo>
                    <a:pt x="2188295" y="2567405"/>
                  </a:lnTo>
                  <a:lnTo>
                    <a:pt x="2150538" y="2592040"/>
                  </a:lnTo>
                  <a:lnTo>
                    <a:pt x="2111955" y="2615484"/>
                  </a:lnTo>
                  <a:lnTo>
                    <a:pt x="2072572" y="2637709"/>
                  </a:lnTo>
                  <a:lnTo>
                    <a:pt x="2032414" y="2658689"/>
                  </a:lnTo>
                  <a:lnTo>
                    <a:pt x="1991509" y="2678399"/>
                  </a:lnTo>
                  <a:lnTo>
                    <a:pt x="1949881" y="2696812"/>
                  </a:lnTo>
                  <a:lnTo>
                    <a:pt x="1907558" y="2713902"/>
                  </a:lnTo>
                  <a:lnTo>
                    <a:pt x="1864565" y="2729643"/>
                  </a:lnTo>
                  <a:lnTo>
                    <a:pt x="1820928" y="2744009"/>
                  </a:lnTo>
                  <a:lnTo>
                    <a:pt x="1776674" y="2756974"/>
                  </a:lnTo>
                  <a:lnTo>
                    <a:pt x="1731829" y="2768511"/>
                  </a:lnTo>
                  <a:lnTo>
                    <a:pt x="1686419" y="2778595"/>
                  </a:lnTo>
                  <a:lnTo>
                    <a:pt x="1640470" y="2787199"/>
                  </a:lnTo>
                  <a:lnTo>
                    <a:pt x="1594008" y="2794297"/>
                  </a:lnTo>
                  <a:lnTo>
                    <a:pt x="1547059" y="2799863"/>
                  </a:lnTo>
                  <a:lnTo>
                    <a:pt x="1499649" y="2803872"/>
                  </a:lnTo>
                  <a:lnTo>
                    <a:pt x="1451805" y="2806296"/>
                  </a:lnTo>
                  <a:lnTo>
                    <a:pt x="1403553" y="2807110"/>
                  </a:lnTo>
                  <a:lnTo>
                    <a:pt x="1355300" y="2806296"/>
                  </a:lnTo>
                  <a:lnTo>
                    <a:pt x="1307456" y="2803872"/>
                  </a:lnTo>
                  <a:lnTo>
                    <a:pt x="1260047" y="2799863"/>
                  </a:lnTo>
                  <a:lnTo>
                    <a:pt x="1213098" y="2794297"/>
                  </a:lnTo>
                  <a:lnTo>
                    <a:pt x="1166636" y="2787199"/>
                  </a:lnTo>
                  <a:lnTo>
                    <a:pt x="1120686" y="2778595"/>
                  </a:lnTo>
                  <a:lnTo>
                    <a:pt x="1075276" y="2768511"/>
                  </a:lnTo>
                  <a:lnTo>
                    <a:pt x="1030431" y="2756974"/>
                  </a:lnTo>
                  <a:lnTo>
                    <a:pt x="986177" y="2744009"/>
                  </a:lnTo>
                  <a:lnTo>
                    <a:pt x="942541" y="2729643"/>
                  </a:lnTo>
                  <a:lnTo>
                    <a:pt x="899548" y="2713902"/>
                  </a:lnTo>
                  <a:lnTo>
                    <a:pt x="857224" y="2696812"/>
                  </a:lnTo>
                  <a:lnTo>
                    <a:pt x="815597" y="2678399"/>
                  </a:lnTo>
                  <a:lnTo>
                    <a:pt x="774691" y="2658689"/>
                  </a:lnTo>
                  <a:lnTo>
                    <a:pt x="734534" y="2637709"/>
                  </a:lnTo>
                  <a:lnTo>
                    <a:pt x="695150" y="2615484"/>
                  </a:lnTo>
                  <a:lnTo>
                    <a:pt x="656567" y="2592040"/>
                  </a:lnTo>
                  <a:lnTo>
                    <a:pt x="618811" y="2567405"/>
                  </a:lnTo>
                  <a:lnTo>
                    <a:pt x="581906" y="2541603"/>
                  </a:lnTo>
                  <a:lnTo>
                    <a:pt x="545881" y="2514662"/>
                  </a:lnTo>
                  <a:lnTo>
                    <a:pt x="510760" y="2486606"/>
                  </a:lnTo>
                  <a:lnTo>
                    <a:pt x="476571" y="2457463"/>
                  </a:lnTo>
                  <a:lnTo>
                    <a:pt x="443338" y="2427259"/>
                  </a:lnTo>
                  <a:lnTo>
                    <a:pt x="411089" y="2396018"/>
                  </a:lnTo>
                  <a:lnTo>
                    <a:pt x="379849" y="2363769"/>
                  </a:lnTo>
                  <a:lnTo>
                    <a:pt x="349644" y="2330536"/>
                  </a:lnTo>
                  <a:lnTo>
                    <a:pt x="320501" y="2296347"/>
                  </a:lnTo>
                  <a:lnTo>
                    <a:pt x="292446" y="2261226"/>
                  </a:lnTo>
                  <a:lnTo>
                    <a:pt x="265504" y="2225200"/>
                  </a:lnTo>
                  <a:lnTo>
                    <a:pt x="239703" y="2188296"/>
                  </a:lnTo>
                  <a:lnTo>
                    <a:pt x="215068" y="2150539"/>
                  </a:lnTo>
                  <a:lnTo>
                    <a:pt x="191625" y="2111956"/>
                  </a:lnTo>
                  <a:lnTo>
                    <a:pt x="169400" y="2072573"/>
                  </a:lnTo>
                  <a:lnTo>
                    <a:pt x="148420" y="2032415"/>
                  </a:lnTo>
                  <a:lnTo>
                    <a:pt x="128710" y="1991509"/>
                  </a:lnTo>
                  <a:lnTo>
                    <a:pt x="110297" y="1949882"/>
                  </a:lnTo>
                  <a:lnTo>
                    <a:pt x="93207" y="1907558"/>
                  </a:lnTo>
                  <a:lnTo>
                    <a:pt x="77466" y="1864565"/>
                  </a:lnTo>
                  <a:lnTo>
                    <a:pt x="63100" y="1820929"/>
                  </a:lnTo>
                  <a:lnTo>
                    <a:pt x="50135" y="1776675"/>
                  </a:lnTo>
                  <a:lnTo>
                    <a:pt x="38598" y="1731830"/>
                  </a:lnTo>
                  <a:lnTo>
                    <a:pt x="28515" y="1686419"/>
                  </a:lnTo>
                  <a:lnTo>
                    <a:pt x="19910" y="1640470"/>
                  </a:lnTo>
                  <a:lnTo>
                    <a:pt x="12812" y="1594008"/>
                  </a:lnTo>
                  <a:lnTo>
                    <a:pt x="7246" y="1547059"/>
                  </a:lnTo>
                  <a:lnTo>
                    <a:pt x="3238" y="1499649"/>
                  </a:lnTo>
                  <a:lnTo>
                    <a:pt x="813" y="1451805"/>
                  </a:lnTo>
                  <a:lnTo>
                    <a:pt x="0" y="1403553"/>
                  </a:lnTo>
                  <a:lnTo>
                    <a:pt x="813" y="1355300"/>
                  </a:lnTo>
                  <a:lnTo>
                    <a:pt x="3238" y="1307457"/>
                  </a:lnTo>
                  <a:lnTo>
                    <a:pt x="7246" y="1260047"/>
                  </a:lnTo>
                  <a:lnTo>
                    <a:pt x="12812" y="1213098"/>
                  </a:lnTo>
                  <a:lnTo>
                    <a:pt x="19910" y="1166636"/>
                  </a:lnTo>
                  <a:lnTo>
                    <a:pt x="28515" y="1120687"/>
                  </a:lnTo>
                  <a:lnTo>
                    <a:pt x="38598" y="1075277"/>
                  </a:lnTo>
                  <a:lnTo>
                    <a:pt x="50135" y="1030432"/>
                  </a:lnTo>
                  <a:lnTo>
                    <a:pt x="63100" y="986178"/>
                  </a:lnTo>
                  <a:lnTo>
                    <a:pt x="77466" y="942542"/>
                  </a:lnTo>
                  <a:lnTo>
                    <a:pt x="93207" y="899549"/>
                  </a:lnTo>
                  <a:lnTo>
                    <a:pt x="110297" y="857225"/>
                  </a:lnTo>
                  <a:lnTo>
                    <a:pt x="128710" y="815598"/>
                  </a:lnTo>
                  <a:lnTo>
                    <a:pt x="148420" y="774692"/>
                  </a:lnTo>
                  <a:lnTo>
                    <a:pt x="169400" y="734535"/>
                  </a:lnTo>
                  <a:lnTo>
                    <a:pt x="191625" y="695151"/>
                  </a:lnTo>
                  <a:lnTo>
                    <a:pt x="215068" y="656568"/>
                  </a:lnTo>
                  <a:lnTo>
                    <a:pt x="239703" y="618812"/>
                  </a:lnTo>
                  <a:lnTo>
                    <a:pt x="265504" y="581908"/>
                  </a:lnTo>
                  <a:lnTo>
                    <a:pt x="292446" y="545882"/>
                  </a:lnTo>
                  <a:lnTo>
                    <a:pt x="320501" y="510761"/>
                  </a:lnTo>
                  <a:lnTo>
                    <a:pt x="349644" y="476572"/>
                  </a:lnTo>
                  <a:lnTo>
                    <a:pt x="379849" y="443339"/>
                  </a:lnTo>
                  <a:lnTo>
                    <a:pt x="411089" y="411090"/>
                  </a:lnTo>
                  <a:lnTo>
                    <a:pt x="443338" y="379850"/>
                  </a:lnTo>
                  <a:lnTo>
                    <a:pt x="476571" y="349645"/>
                  </a:lnTo>
                  <a:lnTo>
                    <a:pt x="510760" y="320502"/>
                  </a:lnTo>
                  <a:lnTo>
                    <a:pt x="545881" y="292447"/>
                  </a:lnTo>
                  <a:lnTo>
                    <a:pt x="581906" y="265505"/>
                  </a:lnTo>
                  <a:lnTo>
                    <a:pt x="618811" y="239704"/>
                  </a:lnTo>
                  <a:lnTo>
                    <a:pt x="656567" y="215068"/>
                  </a:lnTo>
                  <a:lnTo>
                    <a:pt x="695150" y="191625"/>
                  </a:lnTo>
                  <a:lnTo>
                    <a:pt x="734534" y="169400"/>
                  </a:lnTo>
                  <a:lnTo>
                    <a:pt x="774691" y="148420"/>
                  </a:lnTo>
                  <a:lnTo>
                    <a:pt x="815597" y="128710"/>
                  </a:lnTo>
                  <a:lnTo>
                    <a:pt x="857224" y="110297"/>
                  </a:lnTo>
                  <a:lnTo>
                    <a:pt x="899548" y="93207"/>
                  </a:lnTo>
                  <a:lnTo>
                    <a:pt x="942541" y="77466"/>
                  </a:lnTo>
                  <a:lnTo>
                    <a:pt x="986177" y="63100"/>
                  </a:lnTo>
                  <a:lnTo>
                    <a:pt x="1030431" y="50136"/>
                  </a:lnTo>
                  <a:lnTo>
                    <a:pt x="1075276" y="38598"/>
                  </a:lnTo>
                  <a:lnTo>
                    <a:pt x="1120686" y="28515"/>
                  </a:lnTo>
                  <a:lnTo>
                    <a:pt x="1166636" y="19911"/>
                  </a:lnTo>
                  <a:lnTo>
                    <a:pt x="1213098" y="12812"/>
                  </a:lnTo>
                  <a:lnTo>
                    <a:pt x="1260047" y="7246"/>
                  </a:lnTo>
                  <a:lnTo>
                    <a:pt x="1307456" y="3238"/>
                  </a:lnTo>
                  <a:lnTo>
                    <a:pt x="1355300" y="813"/>
                  </a:lnTo>
                  <a:lnTo>
                    <a:pt x="140355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3849" y="5265640"/>
              <a:ext cx="1456055" cy="1431290"/>
            </a:xfrm>
            <a:custGeom>
              <a:avLst/>
              <a:gdLst/>
              <a:ahLst/>
              <a:cxnLst/>
              <a:rect l="l" t="t" r="r" b="b"/>
              <a:pathLst>
                <a:path w="1456054" h="1431290">
                  <a:moveTo>
                    <a:pt x="1455948" y="0"/>
                  </a:moveTo>
                  <a:lnTo>
                    <a:pt x="0" y="0"/>
                  </a:lnTo>
                  <a:lnTo>
                    <a:pt x="0" y="1431122"/>
                  </a:lnTo>
                  <a:lnTo>
                    <a:pt x="1455948" y="1431122"/>
                  </a:lnTo>
                  <a:lnTo>
                    <a:pt x="1455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5543" y="3842194"/>
              <a:ext cx="2792730" cy="2802255"/>
            </a:xfrm>
            <a:custGeom>
              <a:avLst/>
              <a:gdLst/>
              <a:ahLst/>
              <a:cxnLst/>
              <a:rect l="l" t="t" r="r" b="b"/>
              <a:pathLst>
                <a:path w="2792729" h="2802254">
                  <a:moveTo>
                    <a:pt x="904455" y="1395878"/>
                  </a:moveTo>
                  <a:lnTo>
                    <a:pt x="0" y="1395878"/>
                  </a:lnTo>
                </a:path>
                <a:path w="2792729" h="2802254">
                  <a:moveTo>
                    <a:pt x="950821" y="1185191"/>
                  </a:moveTo>
                  <a:lnTo>
                    <a:pt x="129927" y="805492"/>
                  </a:lnTo>
                </a:path>
                <a:path w="2792729" h="2802254">
                  <a:moveTo>
                    <a:pt x="1080787" y="1013918"/>
                  </a:moveTo>
                  <a:lnTo>
                    <a:pt x="494117" y="325544"/>
                  </a:lnTo>
                </a:path>
                <a:path w="2792729" h="2802254">
                  <a:moveTo>
                    <a:pt x="1249031" y="919302"/>
                  </a:moveTo>
                  <a:lnTo>
                    <a:pt x="965569" y="60415"/>
                  </a:lnTo>
                </a:path>
                <a:path w="2792729" h="2802254">
                  <a:moveTo>
                    <a:pt x="1467345" y="897742"/>
                  </a:moveTo>
                  <a:lnTo>
                    <a:pt x="1577336" y="0"/>
                  </a:lnTo>
                </a:path>
                <a:path w="2792729" h="2802254">
                  <a:moveTo>
                    <a:pt x="1669881" y="968799"/>
                  </a:moveTo>
                  <a:lnTo>
                    <a:pt x="2144886" y="199119"/>
                  </a:lnTo>
                </a:path>
                <a:path w="2792729" h="2802254">
                  <a:moveTo>
                    <a:pt x="1817679" y="1108400"/>
                  </a:moveTo>
                  <a:lnTo>
                    <a:pt x="2559041" y="590309"/>
                  </a:lnTo>
                </a:path>
                <a:path w="2792729" h="2802254">
                  <a:moveTo>
                    <a:pt x="1900875" y="1310604"/>
                  </a:moveTo>
                  <a:lnTo>
                    <a:pt x="2792181" y="1156920"/>
                  </a:lnTo>
                </a:path>
                <a:path w="2792729" h="2802254">
                  <a:moveTo>
                    <a:pt x="1895276" y="1508917"/>
                  </a:moveTo>
                  <a:lnTo>
                    <a:pt x="2776493" y="1712638"/>
                  </a:lnTo>
                </a:path>
                <a:path w="2792729" h="2802254">
                  <a:moveTo>
                    <a:pt x="1816008" y="1685728"/>
                  </a:moveTo>
                  <a:lnTo>
                    <a:pt x="2554368" y="2208095"/>
                  </a:lnTo>
                </a:path>
                <a:path w="2792729" h="2802254">
                  <a:moveTo>
                    <a:pt x="1667457" y="1824443"/>
                  </a:moveTo>
                  <a:lnTo>
                    <a:pt x="2138089" y="2596805"/>
                  </a:lnTo>
                </a:path>
                <a:path w="2792729" h="2802254">
                  <a:moveTo>
                    <a:pt x="1404402" y="1897731"/>
                  </a:moveTo>
                  <a:lnTo>
                    <a:pt x="1400953" y="280218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86295" y="3496129"/>
            <a:ext cx="145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SPIRAL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STAIRCASE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>
            <a:grpSpLocks noGrp="1" noUngrp="1" noRot="1" noMove="1" noResize="1"/>
          </p:cNvGrpSpPr>
          <p:nvPr/>
        </p:nvGrpSpPr>
        <p:grpSpPr>
          <a:xfrm>
            <a:off x="120736" y="73800"/>
            <a:ext cx="14881860" cy="10518775"/>
            <a:chOff x="120736" y="73800"/>
            <a:chExt cx="14881860" cy="10518775"/>
          </a:xfrm>
        </p:grpSpPr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659765"/>
            </a:xfrm>
            <a:custGeom>
              <a:avLst/>
              <a:gdLst/>
              <a:ahLst/>
              <a:cxnLst/>
              <a:rect l="l" t="t" r="r" b="b"/>
              <a:pathLst>
                <a:path w="14878685" h="659765">
                  <a:moveTo>
                    <a:pt x="14878058" y="0"/>
                  </a:moveTo>
                  <a:lnTo>
                    <a:pt x="0" y="0"/>
                  </a:lnTo>
                  <a:lnTo>
                    <a:pt x="0" y="659339"/>
                  </a:lnTo>
                  <a:lnTo>
                    <a:pt x="14878058" y="659339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10515600"/>
            </a:xfrm>
            <a:custGeom>
              <a:avLst/>
              <a:gdLst/>
              <a:ahLst/>
              <a:cxnLst/>
              <a:rect l="l" t="t" r="r" b="b"/>
              <a:pathLst>
                <a:path w="14878685" h="10515600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6"/>
                  </a:lnTo>
                  <a:lnTo>
                    <a:pt x="0" y="105156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58814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432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2" name="object 12"/>
          <p:cNvGrpSpPr>
            <a:grpSpLocks noGrp="1" noUngrp="1" noRot="1" noMove="1" noResize="1"/>
          </p:cNvGrpSpPr>
          <p:nvPr/>
        </p:nvGrpSpPr>
        <p:grpSpPr>
          <a:xfrm>
            <a:off x="870753" y="1596679"/>
            <a:ext cx="13752830" cy="5255260"/>
            <a:chOff x="870753" y="1596679"/>
            <a:chExt cx="13752830" cy="5255260"/>
          </a:xfrm>
        </p:grpSpPr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753" y="1596679"/>
              <a:ext cx="307058" cy="316515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680" y="1596679"/>
              <a:ext cx="4111988" cy="316515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3780" y="5688014"/>
              <a:ext cx="572049" cy="493391"/>
            </a:xfrm>
            <a:prstGeom prst="rect">
              <a:avLst/>
            </a:prstGeom>
          </p:spPr>
        </p:pic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41854" y="5568050"/>
              <a:ext cx="572049" cy="493393"/>
            </a:xfrm>
            <a:prstGeom prst="rect">
              <a:avLst/>
            </a:prstGeom>
          </p:spPr>
        </p:pic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79555" y="5963220"/>
              <a:ext cx="572051" cy="493391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6158" y="6111409"/>
              <a:ext cx="572051" cy="493391"/>
            </a:xfrm>
            <a:prstGeom prst="rect">
              <a:avLst/>
            </a:prstGeom>
          </p:spPr>
        </p:pic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3515" y="5949107"/>
              <a:ext cx="572049" cy="493393"/>
            </a:xfrm>
            <a:prstGeom prst="rect">
              <a:avLst/>
            </a:prstGeom>
          </p:spPr>
        </p:pic>
        <p:pic>
          <p:nvPicPr>
            <p:cNvPr id="20" name="object 2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04157" y="6351328"/>
              <a:ext cx="572049" cy="493395"/>
            </a:xfrm>
            <a:prstGeom prst="rect">
              <a:avLst/>
            </a:prstGeom>
          </p:spPr>
        </p:pic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74912" y="6358391"/>
              <a:ext cx="572051" cy="493393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1883" y="1717242"/>
              <a:ext cx="1446597" cy="1453654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64304" y="1679997"/>
              <a:ext cx="1612468" cy="1650005"/>
            </a:xfrm>
            <a:prstGeom prst="rect">
              <a:avLst/>
            </a:prstGeom>
          </p:spPr>
        </p:pic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34267" y="5898520"/>
              <a:ext cx="428304" cy="432835"/>
            </a:xfrm>
            <a:prstGeom prst="rect">
              <a:avLst/>
            </a:prstGeom>
          </p:spPr>
        </p:pic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48135" y="5919697"/>
              <a:ext cx="605026" cy="605713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20572" y="5519919"/>
              <a:ext cx="584942" cy="586691"/>
            </a:xfrm>
            <a:prstGeom prst="rect">
              <a:avLst/>
            </a:prstGeom>
          </p:spPr>
        </p:pic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90531" y="5764441"/>
              <a:ext cx="428306" cy="432838"/>
            </a:xfrm>
            <a:prstGeom prst="rect">
              <a:avLst/>
            </a:prstGeom>
          </p:spPr>
        </p:pic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44196" y="6130857"/>
              <a:ext cx="606221" cy="606790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63605" y="6385428"/>
              <a:ext cx="428304" cy="432835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58779" y="6353676"/>
              <a:ext cx="428306" cy="432837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29543" y="6070895"/>
              <a:ext cx="493646" cy="497368"/>
            </a:xfrm>
            <a:prstGeom prst="rect">
              <a:avLst/>
            </a:prstGeom>
          </p:spPr>
        </p:pic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50409" y="3747239"/>
              <a:ext cx="406040" cy="363858"/>
            </a:xfrm>
            <a:prstGeom prst="rect">
              <a:avLst/>
            </a:prstGeom>
          </p:spPr>
        </p:pic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90525" y="3593271"/>
              <a:ext cx="662111" cy="678110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18812" y="3855521"/>
              <a:ext cx="406040" cy="363858"/>
            </a:xfrm>
            <a:prstGeom prst="rect">
              <a:avLst/>
            </a:prstGeom>
          </p:spPr>
        </p:pic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73841" y="3933651"/>
              <a:ext cx="542094" cy="532479"/>
            </a:xfrm>
            <a:prstGeom prst="rect">
              <a:avLst/>
            </a:prstGeom>
          </p:spPr>
        </p:pic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62488" y="3978129"/>
              <a:ext cx="518849" cy="534045"/>
            </a:xfrm>
            <a:prstGeom prst="rect">
              <a:avLst/>
            </a:prstGeom>
          </p:spPr>
        </p:pic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18010" y="4170308"/>
              <a:ext cx="504521" cy="524083"/>
            </a:xfrm>
            <a:prstGeom prst="rect">
              <a:avLst/>
            </a:prstGeom>
          </p:spPr>
        </p:pic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96467" y="4601628"/>
              <a:ext cx="458102" cy="423061"/>
            </a:xfrm>
            <a:prstGeom prst="rect">
              <a:avLst/>
            </a:prstGeom>
          </p:spPr>
        </p:pic>
        <p:pic>
          <p:nvPicPr>
            <p:cNvPr id="39" name="object 3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32770" y="4559203"/>
              <a:ext cx="557933" cy="582312"/>
            </a:xfrm>
            <a:prstGeom prst="rect">
              <a:avLst/>
            </a:prstGeom>
          </p:spPr>
        </p:pic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21291" y="4551217"/>
              <a:ext cx="458102" cy="423061"/>
            </a:xfrm>
            <a:prstGeom prst="rect">
              <a:avLst/>
            </a:prstGeom>
          </p:spPr>
        </p:pic>
        <p:pic>
          <p:nvPicPr>
            <p:cNvPr id="41" name="object 4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31536" y="4258044"/>
              <a:ext cx="526233" cy="507499"/>
            </a:xfrm>
            <a:prstGeom prst="rect">
              <a:avLst/>
            </a:prstGeom>
          </p:spPr>
        </p:pic>
        <p:pic>
          <p:nvPicPr>
            <p:cNvPr id="42" name="object 4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45844" y="4253918"/>
              <a:ext cx="538703" cy="544662"/>
            </a:xfrm>
            <a:prstGeom prst="rect">
              <a:avLst/>
            </a:prstGeom>
          </p:spPr>
        </p:pic>
        <p:pic>
          <p:nvPicPr>
            <p:cNvPr id="43" name="object 4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08859" y="4149028"/>
              <a:ext cx="465842" cy="494003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52591" y="1296747"/>
            <a:ext cx="182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ROLLER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11287" y="5315961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ROSE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73627" y="1405773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BUSH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40196" y="1419886"/>
            <a:ext cx="68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DAFODIL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88949" y="3423959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CROCUS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36040" y="5282391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TULIP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0" name="object 50"/>
          <p:cNvGrpSpPr>
            <a:grpSpLocks noGrp="1" noUngrp="1" noRot="1" noMove="1" noResize="1"/>
          </p:cNvGrpSpPr>
          <p:nvPr/>
        </p:nvGrpSpPr>
        <p:grpSpPr>
          <a:xfrm>
            <a:off x="12971819" y="3551130"/>
            <a:ext cx="1422400" cy="1610995"/>
            <a:chOff x="12971819" y="3551130"/>
            <a:chExt cx="1422400" cy="1610995"/>
          </a:xfrm>
        </p:grpSpPr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55292" y="3788344"/>
              <a:ext cx="571586" cy="565275"/>
            </a:xfrm>
            <a:prstGeom prst="rect">
              <a:avLst/>
            </a:prstGeom>
          </p:spPr>
        </p:pic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00640" y="3551130"/>
              <a:ext cx="791185" cy="792722"/>
            </a:xfrm>
            <a:prstGeom prst="rect">
              <a:avLst/>
            </a:prstGeom>
          </p:spPr>
        </p:pic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08030" y="4000042"/>
              <a:ext cx="571586" cy="565275"/>
            </a:xfrm>
            <a:prstGeom prst="rect">
              <a:avLst/>
            </a:prstGeom>
          </p:spPr>
        </p:pic>
        <p:pic>
          <p:nvPicPr>
            <p:cNvPr id="54" name="object 5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395215" y="4144701"/>
              <a:ext cx="571585" cy="565275"/>
            </a:xfrm>
            <a:prstGeom prst="rect">
              <a:avLst/>
            </a:prstGeom>
          </p:spPr>
        </p:pic>
        <p:pic>
          <p:nvPicPr>
            <p:cNvPr id="55" name="object 5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71819" y="4148233"/>
              <a:ext cx="571586" cy="565275"/>
            </a:xfrm>
            <a:prstGeom prst="rect">
              <a:avLst/>
            </a:prstGeom>
          </p:spPr>
        </p:pic>
        <p:pic>
          <p:nvPicPr>
            <p:cNvPr id="56" name="object 5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22142" y="4342291"/>
              <a:ext cx="571586" cy="565271"/>
            </a:xfrm>
            <a:prstGeom prst="rect">
              <a:avLst/>
            </a:prstGeom>
          </p:spPr>
        </p:pic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610442" y="4596329"/>
              <a:ext cx="571585" cy="565271"/>
            </a:xfrm>
            <a:prstGeom prst="rect">
              <a:avLst/>
            </a:prstGeom>
          </p:spPr>
        </p:pic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48234" y="4501058"/>
              <a:ext cx="571585" cy="565275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57721" y="3423963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IRIS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0" name="object 60"/>
          <p:cNvGrpSpPr>
            <a:grpSpLocks noGrp="1" noUngrp="1" noRot="1" noMove="1" noResize="1"/>
          </p:cNvGrpSpPr>
          <p:nvPr/>
        </p:nvGrpSpPr>
        <p:grpSpPr>
          <a:xfrm>
            <a:off x="844420" y="2347235"/>
            <a:ext cx="13647419" cy="5807710"/>
            <a:chOff x="844420" y="2347235"/>
            <a:chExt cx="13647419" cy="5807710"/>
          </a:xfrm>
        </p:grpSpPr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5810" y="7034749"/>
              <a:ext cx="783590" cy="951230"/>
            </a:xfrm>
            <a:custGeom>
              <a:avLst/>
              <a:gdLst/>
              <a:ahLst/>
              <a:cxnLst/>
              <a:rect l="l" t="t" r="r" b="b"/>
              <a:pathLst>
                <a:path w="783590" h="951229">
                  <a:moveTo>
                    <a:pt x="0" y="368142"/>
                  </a:moveTo>
                  <a:lnTo>
                    <a:pt x="19703" y="426911"/>
                  </a:lnTo>
                  <a:lnTo>
                    <a:pt x="40611" y="462547"/>
                  </a:lnTo>
                  <a:lnTo>
                    <a:pt x="56838" y="484735"/>
                  </a:lnTo>
                  <a:lnTo>
                    <a:pt x="62497" y="503161"/>
                  </a:lnTo>
                  <a:lnTo>
                    <a:pt x="51704" y="527508"/>
                  </a:lnTo>
                  <a:lnTo>
                    <a:pt x="32777" y="552962"/>
                  </a:lnTo>
                  <a:lnTo>
                    <a:pt x="32205" y="553362"/>
                  </a:lnTo>
                  <a:lnTo>
                    <a:pt x="48328" y="565525"/>
                  </a:lnTo>
                  <a:lnTo>
                    <a:pt x="62065" y="577809"/>
                  </a:lnTo>
                  <a:lnTo>
                    <a:pt x="75119" y="589127"/>
                  </a:lnTo>
                  <a:lnTo>
                    <a:pt x="90721" y="599544"/>
                  </a:lnTo>
                  <a:lnTo>
                    <a:pt x="168732" y="628909"/>
                  </a:lnTo>
                  <a:lnTo>
                    <a:pt x="132512" y="639086"/>
                  </a:lnTo>
                  <a:lnTo>
                    <a:pt x="106283" y="651127"/>
                  </a:lnTo>
                  <a:lnTo>
                    <a:pt x="84435" y="667398"/>
                  </a:lnTo>
                  <a:lnTo>
                    <a:pt x="61441" y="690177"/>
                  </a:lnTo>
                  <a:lnTo>
                    <a:pt x="75506" y="706899"/>
                  </a:lnTo>
                  <a:lnTo>
                    <a:pt x="84433" y="717801"/>
                  </a:lnTo>
                  <a:lnTo>
                    <a:pt x="88014" y="721151"/>
                  </a:lnTo>
                  <a:lnTo>
                    <a:pt x="89419" y="722906"/>
                  </a:lnTo>
                  <a:lnTo>
                    <a:pt x="91822" y="729025"/>
                  </a:lnTo>
                  <a:lnTo>
                    <a:pt x="92038" y="951026"/>
                  </a:lnTo>
                  <a:lnTo>
                    <a:pt x="98490" y="909422"/>
                  </a:lnTo>
                  <a:lnTo>
                    <a:pt x="115840" y="861572"/>
                  </a:lnTo>
                  <a:lnTo>
                    <a:pt x="141080" y="810343"/>
                  </a:lnTo>
                  <a:lnTo>
                    <a:pt x="171201" y="758603"/>
                  </a:lnTo>
                  <a:lnTo>
                    <a:pt x="203195" y="709217"/>
                  </a:lnTo>
                  <a:lnTo>
                    <a:pt x="234053" y="665055"/>
                  </a:lnTo>
                  <a:lnTo>
                    <a:pt x="260766" y="628981"/>
                  </a:lnTo>
                  <a:lnTo>
                    <a:pt x="291445" y="628909"/>
                  </a:lnTo>
                  <a:lnTo>
                    <a:pt x="291997" y="623879"/>
                  </a:lnTo>
                  <a:lnTo>
                    <a:pt x="291261" y="617162"/>
                  </a:lnTo>
                  <a:lnTo>
                    <a:pt x="290714" y="610656"/>
                  </a:lnTo>
                  <a:lnTo>
                    <a:pt x="290462" y="603468"/>
                  </a:lnTo>
                  <a:lnTo>
                    <a:pt x="289760" y="596242"/>
                  </a:lnTo>
                  <a:lnTo>
                    <a:pt x="287150" y="584052"/>
                  </a:lnTo>
                  <a:lnTo>
                    <a:pt x="286960" y="580967"/>
                  </a:lnTo>
                  <a:lnTo>
                    <a:pt x="294944" y="560499"/>
                  </a:lnTo>
                  <a:lnTo>
                    <a:pt x="318282" y="545669"/>
                  </a:lnTo>
                  <a:lnTo>
                    <a:pt x="351820" y="537477"/>
                  </a:lnTo>
                  <a:lnTo>
                    <a:pt x="390406" y="536924"/>
                  </a:lnTo>
                  <a:lnTo>
                    <a:pt x="464806" y="536924"/>
                  </a:lnTo>
                  <a:lnTo>
                    <a:pt x="461069" y="535759"/>
                  </a:lnTo>
                  <a:lnTo>
                    <a:pt x="449042" y="532373"/>
                  </a:lnTo>
                  <a:lnTo>
                    <a:pt x="438724" y="521560"/>
                  </a:lnTo>
                  <a:lnTo>
                    <a:pt x="420992" y="492119"/>
                  </a:lnTo>
                  <a:lnTo>
                    <a:pt x="422191" y="490852"/>
                  </a:lnTo>
                  <a:lnTo>
                    <a:pt x="153393" y="490852"/>
                  </a:lnTo>
                  <a:lnTo>
                    <a:pt x="131325" y="471795"/>
                  </a:lnTo>
                  <a:lnTo>
                    <a:pt x="119943" y="456874"/>
                  </a:lnTo>
                  <a:lnTo>
                    <a:pt x="110183" y="442568"/>
                  </a:lnTo>
                  <a:lnTo>
                    <a:pt x="92982" y="425358"/>
                  </a:lnTo>
                  <a:lnTo>
                    <a:pt x="59275" y="401722"/>
                  </a:lnTo>
                  <a:lnTo>
                    <a:pt x="0" y="368142"/>
                  </a:lnTo>
                  <a:close/>
                </a:path>
                <a:path w="783590" h="951229">
                  <a:moveTo>
                    <a:pt x="53081" y="684837"/>
                  </a:moveTo>
                  <a:lnTo>
                    <a:pt x="56218" y="695012"/>
                  </a:lnTo>
                  <a:lnTo>
                    <a:pt x="63031" y="708649"/>
                  </a:lnTo>
                  <a:lnTo>
                    <a:pt x="69103" y="717740"/>
                  </a:lnTo>
                  <a:lnTo>
                    <a:pt x="70017" y="714281"/>
                  </a:lnTo>
                  <a:lnTo>
                    <a:pt x="61354" y="690264"/>
                  </a:lnTo>
                  <a:lnTo>
                    <a:pt x="58038" y="686131"/>
                  </a:lnTo>
                  <a:lnTo>
                    <a:pt x="53081" y="684837"/>
                  </a:lnTo>
                  <a:close/>
                </a:path>
                <a:path w="783590" h="951229">
                  <a:moveTo>
                    <a:pt x="464806" y="536924"/>
                  </a:moveTo>
                  <a:lnTo>
                    <a:pt x="390406" y="536924"/>
                  </a:lnTo>
                  <a:lnTo>
                    <a:pt x="428885" y="545010"/>
                  </a:lnTo>
                  <a:lnTo>
                    <a:pt x="462106" y="562735"/>
                  </a:lnTo>
                  <a:lnTo>
                    <a:pt x="484914" y="591100"/>
                  </a:lnTo>
                  <a:lnTo>
                    <a:pt x="492156" y="631104"/>
                  </a:lnTo>
                  <a:lnTo>
                    <a:pt x="538998" y="624105"/>
                  </a:lnTo>
                  <a:lnTo>
                    <a:pt x="563257" y="610951"/>
                  </a:lnTo>
                  <a:lnTo>
                    <a:pt x="560914" y="591448"/>
                  </a:lnTo>
                  <a:lnTo>
                    <a:pt x="527951" y="565401"/>
                  </a:lnTo>
                  <a:lnTo>
                    <a:pt x="484411" y="543057"/>
                  </a:lnTo>
                  <a:lnTo>
                    <a:pt x="464806" y="536924"/>
                  </a:lnTo>
                  <a:close/>
                </a:path>
                <a:path w="783590" h="951229">
                  <a:moveTo>
                    <a:pt x="662067" y="539087"/>
                  </a:moveTo>
                  <a:lnTo>
                    <a:pt x="628165" y="539087"/>
                  </a:lnTo>
                  <a:lnTo>
                    <a:pt x="631369" y="546764"/>
                  </a:lnTo>
                  <a:lnTo>
                    <a:pt x="643464" y="572039"/>
                  </a:lnTo>
                  <a:lnTo>
                    <a:pt x="656743" y="572368"/>
                  </a:lnTo>
                  <a:lnTo>
                    <a:pt x="661249" y="570811"/>
                  </a:lnTo>
                  <a:lnTo>
                    <a:pt x="661144" y="562735"/>
                  </a:lnTo>
                  <a:lnTo>
                    <a:pt x="660759" y="549407"/>
                  </a:lnTo>
                  <a:lnTo>
                    <a:pt x="660699" y="546671"/>
                  </a:lnTo>
                  <a:lnTo>
                    <a:pt x="662067" y="539087"/>
                  </a:lnTo>
                  <a:close/>
                </a:path>
                <a:path w="783590" h="951229">
                  <a:moveTo>
                    <a:pt x="38392" y="527464"/>
                  </a:moveTo>
                  <a:lnTo>
                    <a:pt x="33263" y="536667"/>
                  </a:lnTo>
                  <a:lnTo>
                    <a:pt x="27793" y="549407"/>
                  </a:lnTo>
                  <a:lnTo>
                    <a:pt x="26219" y="557551"/>
                  </a:lnTo>
                  <a:lnTo>
                    <a:pt x="32205" y="553362"/>
                  </a:lnTo>
                  <a:lnTo>
                    <a:pt x="30679" y="552211"/>
                  </a:lnTo>
                  <a:lnTo>
                    <a:pt x="38943" y="529934"/>
                  </a:lnTo>
                  <a:lnTo>
                    <a:pt x="38392" y="527464"/>
                  </a:lnTo>
                  <a:close/>
                </a:path>
                <a:path w="783590" h="951229">
                  <a:moveTo>
                    <a:pt x="662398" y="537253"/>
                  </a:moveTo>
                  <a:lnTo>
                    <a:pt x="597532" y="537253"/>
                  </a:lnTo>
                  <a:lnTo>
                    <a:pt x="600495" y="537782"/>
                  </a:lnTo>
                  <a:lnTo>
                    <a:pt x="621912" y="539415"/>
                  </a:lnTo>
                  <a:lnTo>
                    <a:pt x="628165" y="539087"/>
                  </a:lnTo>
                  <a:lnTo>
                    <a:pt x="662067" y="539087"/>
                  </a:lnTo>
                  <a:lnTo>
                    <a:pt x="662398" y="537253"/>
                  </a:lnTo>
                  <a:close/>
                </a:path>
                <a:path w="783590" h="951229">
                  <a:moveTo>
                    <a:pt x="648216" y="414230"/>
                  </a:moveTo>
                  <a:lnTo>
                    <a:pt x="536795" y="414230"/>
                  </a:lnTo>
                  <a:lnTo>
                    <a:pt x="514063" y="480566"/>
                  </a:lnTo>
                  <a:lnTo>
                    <a:pt x="500100" y="514030"/>
                  </a:lnTo>
                  <a:lnTo>
                    <a:pt x="504631" y="527976"/>
                  </a:lnTo>
                  <a:lnTo>
                    <a:pt x="537383" y="535759"/>
                  </a:lnTo>
                  <a:lnTo>
                    <a:pt x="551489" y="537896"/>
                  </a:lnTo>
                  <a:lnTo>
                    <a:pt x="557482" y="537768"/>
                  </a:lnTo>
                  <a:lnTo>
                    <a:pt x="563430" y="536997"/>
                  </a:lnTo>
                  <a:lnTo>
                    <a:pt x="584958" y="536997"/>
                  </a:lnTo>
                  <a:lnTo>
                    <a:pt x="585947" y="536878"/>
                  </a:lnTo>
                  <a:lnTo>
                    <a:pt x="662466" y="536878"/>
                  </a:lnTo>
                  <a:lnTo>
                    <a:pt x="670756" y="490912"/>
                  </a:lnTo>
                  <a:lnTo>
                    <a:pt x="661622" y="442681"/>
                  </a:lnTo>
                  <a:lnTo>
                    <a:pt x="648216" y="414230"/>
                  </a:lnTo>
                  <a:close/>
                </a:path>
                <a:path w="783590" h="951229">
                  <a:moveTo>
                    <a:pt x="662466" y="536878"/>
                  </a:moveTo>
                  <a:lnTo>
                    <a:pt x="585947" y="536878"/>
                  </a:lnTo>
                  <a:lnTo>
                    <a:pt x="592870" y="537526"/>
                  </a:lnTo>
                  <a:lnTo>
                    <a:pt x="597532" y="537253"/>
                  </a:lnTo>
                  <a:lnTo>
                    <a:pt x="662398" y="537253"/>
                  </a:lnTo>
                  <a:lnTo>
                    <a:pt x="662466" y="536878"/>
                  </a:lnTo>
                  <a:close/>
                </a:path>
                <a:path w="783590" h="951229">
                  <a:moveTo>
                    <a:pt x="584958" y="536997"/>
                  </a:moveTo>
                  <a:lnTo>
                    <a:pt x="563430" y="536997"/>
                  </a:lnTo>
                  <a:lnTo>
                    <a:pt x="577404" y="537202"/>
                  </a:lnTo>
                  <a:lnTo>
                    <a:pt x="581328" y="537433"/>
                  </a:lnTo>
                  <a:lnTo>
                    <a:pt x="584958" y="536997"/>
                  </a:lnTo>
                  <a:close/>
                </a:path>
                <a:path w="783590" h="951229">
                  <a:moveTo>
                    <a:pt x="153393" y="337460"/>
                  </a:moveTo>
                  <a:lnTo>
                    <a:pt x="153393" y="490852"/>
                  </a:lnTo>
                  <a:lnTo>
                    <a:pt x="422191" y="490852"/>
                  </a:lnTo>
                  <a:lnTo>
                    <a:pt x="429774" y="482837"/>
                  </a:lnTo>
                  <a:lnTo>
                    <a:pt x="441622" y="470037"/>
                  </a:lnTo>
                  <a:lnTo>
                    <a:pt x="451087" y="460176"/>
                  </a:lnTo>
                  <a:lnTo>
                    <a:pt x="230087" y="460176"/>
                  </a:lnTo>
                  <a:lnTo>
                    <a:pt x="222226" y="414513"/>
                  </a:lnTo>
                  <a:lnTo>
                    <a:pt x="207312" y="383246"/>
                  </a:lnTo>
                  <a:lnTo>
                    <a:pt x="184612" y="359765"/>
                  </a:lnTo>
                  <a:lnTo>
                    <a:pt x="153393" y="337460"/>
                  </a:lnTo>
                  <a:close/>
                </a:path>
                <a:path w="783590" h="951229">
                  <a:moveTo>
                    <a:pt x="310232" y="370433"/>
                  </a:moveTo>
                  <a:lnTo>
                    <a:pt x="293019" y="385048"/>
                  </a:lnTo>
                  <a:lnTo>
                    <a:pt x="267131" y="414920"/>
                  </a:lnTo>
                  <a:lnTo>
                    <a:pt x="254742" y="433265"/>
                  </a:lnTo>
                  <a:lnTo>
                    <a:pt x="245759" y="446283"/>
                  </a:lnTo>
                  <a:lnTo>
                    <a:pt x="230087" y="460176"/>
                  </a:lnTo>
                  <a:lnTo>
                    <a:pt x="451087" y="460176"/>
                  </a:lnTo>
                  <a:lnTo>
                    <a:pt x="453630" y="457528"/>
                  </a:lnTo>
                  <a:lnTo>
                    <a:pt x="462892" y="449113"/>
                  </a:lnTo>
                  <a:lnTo>
                    <a:pt x="481662" y="433974"/>
                  </a:lnTo>
                  <a:lnTo>
                    <a:pt x="491378" y="426271"/>
                  </a:lnTo>
                  <a:lnTo>
                    <a:pt x="505327" y="421268"/>
                  </a:lnTo>
                  <a:lnTo>
                    <a:pt x="536795" y="414230"/>
                  </a:lnTo>
                  <a:lnTo>
                    <a:pt x="648216" y="414230"/>
                  </a:lnTo>
                  <a:lnTo>
                    <a:pt x="642708" y="402540"/>
                  </a:lnTo>
                  <a:lnTo>
                    <a:pt x="623942" y="371773"/>
                  </a:lnTo>
                  <a:lnTo>
                    <a:pt x="314244" y="371773"/>
                  </a:lnTo>
                  <a:lnTo>
                    <a:pt x="310232" y="370433"/>
                  </a:lnTo>
                  <a:close/>
                </a:path>
                <a:path w="783590" h="951229">
                  <a:moveTo>
                    <a:pt x="339130" y="100913"/>
                  </a:moveTo>
                  <a:lnTo>
                    <a:pt x="311232" y="102638"/>
                  </a:lnTo>
                  <a:lnTo>
                    <a:pt x="276105" y="107377"/>
                  </a:lnTo>
                  <a:lnTo>
                    <a:pt x="277359" y="155290"/>
                  </a:lnTo>
                  <a:lnTo>
                    <a:pt x="281093" y="176511"/>
                  </a:lnTo>
                  <a:lnTo>
                    <a:pt x="287269" y="186047"/>
                  </a:lnTo>
                  <a:lnTo>
                    <a:pt x="295848" y="198903"/>
                  </a:lnTo>
                  <a:lnTo>
                    <a:pt x="306788" y="230087"/>
                  </a:lnTo>
                  <a:lnTo>
                    <a:pt x="275470" y="234039"/>
                  </a:lnTo>
                  <a:lnTo>
                    <a:pt x="254684" y="239932"/>
                  </a:lnTo>
                  <a:lnTo>
                    <a:pt x="236942" y="248572"/>
                  </a:lnTo>
                  <a:lnTo>
                    <a:pt x="214751" y="260766"/>
                  </a:lnTo>
                  <a:lnTo>
                    <a:pt x="234128" y="298343"/>
                  </a:lnTo>
                  <a:lnTo>
                    <a:pt x="251133" y="322833"/>
                  </a:lnTo>
                  <a:lnTo>
                    <a:pt x="276790" y="339299"/>
                  </a:lnTo>
                  <a:lnTo>
                    <a:pt x="322121" y="352803"/>
                  </a:lnTo>
                  <a:lnTo>
                    <a:pt x="314919" y="371689"/>
                  </a:lnTo>
                  <a:lnTo>
                    <a:pt x="314244" y="371773"/>
                  </a:lnTo>
                  <a:lnTo>
                    <a:pt x="623942" y="371773"/>
                  </a:lnTo>
                  <a:lnTo>
                    <a:pt x="623445" y="370958"/>
                  </a:lnTo>
                  <a:lnTo>
                    <a:pt x="584342" y="291595"/>
                  </a:lnTo>
                  <a:lnTo>
                    <a:pt x="581530" y="286009"/>
                  </a:lnTo>
                  <a:lnTo>
                    <a:pt x="578683" y="281091"/>
                  </a:lnTo>
                  <a:lnTo>
                    <a:pt x="573768" y="271555"/>
                  </a:lnTo>
                  <a:lnTo>
                    <a:pt x="570348" y="266111"/>
                  </a:lnTo>
                  <a:lnTo>
                    <a:pt x="567626" y="260841"/>
                  </a:lnTo>
                  <a:lnTo>
                    <a:pt x="568060" y="260766"/>
                  </a:lnTo>
                  <a:lnTo>
                    <a:pt x="460178" y="260766"/>
                  </a:lnTo>
                  <a:lnTo>
                    <a:pt x="428598" y="200310"/>
                  </a:lnTo>
                  <a:lnTo>
                    <a:pt x="392899" y="141098"/>
                  </a:lnTo>
                  <a:lnTo>
                    <a:pt x="364715" y="110849"/>
                  </a:lnTo>
                  <a:lnTo>
                    <a:pt x="339130" y="100913"/>
                  </a:lnTo>
                  <a:close/>
                </a:path>
                <a:path w="783590" h="951229">
                  <a:moveTo>
                    <a:pt x="490857" y="76694"/>
                  </a:moveTo>
                  <a:lnTo>
                    <a:pt x="475698" y="116130"/>
                  </a:lnTo>
                  <a:lnTo>
                    <a:pt x="466303" y="158791"/>
                  </a:lnTo>
                  <a:lnTo>
                    <a:pt x="461516" y="206422"/>
                  </a:lnTo>
                  <a:lnTo>
                    <a:pt x="460178" y="260766"/>
                  </a:lnTo>
                  <a:lnTo>
                    <a:pt x="568060" y="260766"/>
                  </a:lnTo>
                  <a:lnTo>
                    <a:pt x="657216" y="245357"/>
                  </a:lnTo>
                  <a:lnTo>
                    <a:pt x="674781" y="235178"/>
                  </a:lnTo>
                  <a:lnTo>
                    <a:pt x="690189" y="214746"/>
                  </a:lnTo>
                  <a:lnTo>
                    <a:pt x="664280" y="202380"/>
                  </a:lnTo>
                  <a:lnTo>
                    <a:pt x="659223" y="194195"/>
                  </a:lnTo>
                  <a:lnTo>
                    <a:pt x="670000" y="185825"/>
                  </a:lnTo>
                  <a:lnTo>
                    <a:pt x="691589" y="172906"/>
                  </a:lnTo>
                  <a:lnTo>
                    <a:pt x="696825" y="168732"/>
                  </a:lnTo>
                  <a:lnTo>
                    <a:pt x="582894" y="168732"/>
                  </a:lnTo>
                  <a:lnTo>
                    <a:pt x="566634" y="139573"/>
                  </a:lnTo>
                  <a:lnTo>
                    <a:pt x="553522" y="114469"/>
                  </a:lnTo>
                  <a:lnTo>
                    <a:pt x="532088" y="93487"/>
                  </a:lnTo>
                  <a:lnTo>
                    <a:pt x="490857" y="76694"/>
                  </a:lnTo>
                  <a:close/>
                </a:path>
                <a:path w="783590" h="951229">
                  <a:moveTo>
                    <a:pt x="694725" y="226138"/>
                  </a:moveTo>
                  <a:lnTo>
                    <a:pt x="684515" y="229537"/>
                  </a:lnTo>
                  <a:lnTo>
                    <a:pt x="674781" y="235178"/>
                  </a:lnTo>
                  <a:lnTo>
                    <a:pt x="672607" y="238061"/>
                  </a:lnTo>
                  <a:lnTo>
                    <a:pt x="669339" y="246812"/>
                  </a:lnTo>
                  <a:lnTo>
                    <a:pt x="675151" y="245498"/>
                  </a:lnTo>
                  <a:lnTo>
                    <a:pt x="684809" y="238616"/>
                  </a:lnTo>
                  <a:lnTo>
                    <a:pt x="693078" y="230664"/>
                  </a:lnTo>
                  <a:lnTo>
                    <a:pt x="694725" y="226138"/>
                  </a:lnTo>
                  <a:close/>
                </a:path>
                <a:path w="783590" h="951229">
                  <a:moveTo>
                    <a:pt x="690261" y="0"/>
                  </a:moveTo>
                  <a:lnTo>
                    <a:pt x="693475" y="2228"/>
                  </a:lnTo>
                  <a:lnTo>
                    <a:pt x="695538" y="4805"/>
                  </a:lnTo>
                  <a:lnTo>
                    <a:pt x="700498" y="5706"/>
                  </a:lnTo>
                  <a:lnTo>
                    <a:pt x="723470" y="13740"/>
                  </a:lnTo>
                  <a:lnTo>
                    <a:pt x="725308" y="25178"/>
                  </a:lnTo>
                  <a:lnTo>
                    <a:pt x="711197" y="40081"/>
                  </a:lnTo>
                  <a:lnTo>
                    <a:pt x="686324" y="58511"/>
                  </a:lnTo>
                  <a:lnTo>
                    <a:pt x="655871" y="80529"/>
                  </a:lnTo>
                  <a:lnTo>
                    <a:pt x="625026" y="106198"/>
                  </a:lnTo>
                  <a:lnTo>
                    <a:pt x="598972" y="135578"/>
                  </a:lnTo>
                  <a:lnTo>
                    <a:pt x="582894" y="168732"/>
                  </a:lnTo>
                  <a:lnTo>
                    <a:pt x="696825" y="168732"/>
                  </a:lnTo>
                  <a:lnTo>
                    <a:pt x="747126" y="115961"/>
                  </a:lnTo>
                  <a:lnTo>
                    <a:pt x="771034" y="63205"/>
                  </a:lnTo>
                  <a:lnTo>
                    <a:pt x="783195" y="14118"/>
                  </a:lnTo>
                  <a:lnTo>
                    <a:pt x="757814" y="3319"/>
                  </a:lnTo>
                  <a:lnTo>
                    <a:pt x="690261" y="0"/>
                  </a:lnTo>
                  <a:close/>
                </a:path>
              </a:pathLst>
            </a:custGeom>
            <a:solidFill>
              <a:srgbClr val="7BA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33437" y="7249496"/>
              <a:ext cx="614045" cy="399415"/>
            </a:xfrm>
            <a:custGeom>
              <a:avLst/>
              <a:gdLst/>
              <a:ahLst/>
              <a:cxnLst/>
              <a:rect l="l" t="t" r="r" b="b"/>
              <a:pathLst>
                <a:path w="614045" h="399415">
                  <a:moveTo>
                    <a:pt x="257725" y="386742"/>
                  </a:moveTo>
                  <a:lnTo>
                    <a:pt x="187000" y="386742"/>
                  </a:lnTo>
                  <a:lnTo>
                    <a:pt x="199411" y="398819"/>
                  </a:lnTo>
                  <a:lnTo>
                    <a:pt x="242651" y="388727"/>
                  </a:lnTo>
                  <a:lnTo>
                    <a:pt x="257725" y="386742"/>
                  </a:lnTo>
                  <a:close/>
                </a:path>
                <a:path w="614045" h="399415">
                  <a:moveTo>
                    <a:pt x="480341" y="263517"/>
                  </a:moveTo>
                  <a:lnTo>
                    <a:pt x="189897" y="263517"/>
                  </a:lnTo>
                  <a:lnTo>
                    <a:pt x="204917" y="268188"/>
                  </a:lnTo>
                  <a:lnTo>
                    <a:pt x="235692" y="283544"/>
                  </a:lnTo>
                  <a:lnTo>
                    <a:pt x="212213" y="308504"/>
                  </a:lnTo>
                  <a:lnTo>
                    <a:pt x="182308" y="329716"/>
                  </a:lnTo>
                  <a:lnTo>
                    <a:pt x="149380" y="347601"/>
                  </a:lnTo>
                  <a:lnTo>
                    <a:pt x="116831" y="362581"/>
                  </a:lnTo>
                  <a:lnTo>
                    <a:pt x="120672" y="365975"/>
                  </a:lnTo>
                  <a:lnTo>
                    <a:pt x="121864" y="370029"/>
                  </a:lnTo>
                  <a:lnTo>
                    <a:pt x="129557" y="371199"/>
                  </a:lnTo>
                  <a:lnTo>
                    <a:pt x="155102" y="384408"/>
                  </a:lnTo>
                  <a:lnTo>
                    <a:pt x="178367" y="390374"/>
                  </a:lnTo>
                  <a:lnTo>
                    <a:pt x="184493" y="387539"/>
                  </a:lnTo>
                  <a:lnTo>
                    <a:pt x="187000" y="386742"/>
                  </a:lnTo>
                  <a:lnTo>
                    <a:pt x="257725" y="386742"/>
                  </a:lnTo>
                  <a:lnTo>
                    <a:pt x="285110" y="383136"/>
                  </a:lnTo>
                  <a:lnTo>
                    <a:pt x="328129" y="378702"/>
                  </a:lnTo>
                  <a:lnTo>
                    <a:pt x="373050" y="372081"/>
                  </a:lnTo>
                  <a:lnTo>
                    <a:pt x="421214" y="359931"/>
                  </a:lnTo>
                  <a:lnTo>
                    <a:pt x="473531" y="340773"/>
                  </a:lnTo>
                  <a:lnTo>
                    <a:pt x="514704" y="324210"/>
                  </a:lnTo>
                  <a:lnTo>
                    <a:pt x="557202" y="312221"/>
                  </a:lnTo>
                  <a:lnTo>
                    <a:pt x="613495" y="306785"/>
                  </a:lnTo>
                  <a:lnTo>
                    <a:pt x="613495" y="276105"/>
                  </a:lnTo>
                  <a:lnTo>
                    <a:pt x="550358" y="273653"/>
                  </a:lnTo>
                  <a:lnTo>
                    <a:pt x="501421" y="267521"/>
                  </a:lnTo>
                  <a:lnTo>
                    <a:pt x="480341" y="263517"/>
                  </a:lnTo>
                  <a:close/>
                </a:path>
                <a:path w="614045" h="399415">
                  <a:moveTo>
                    <a:pt x="102130" y="270887"/>
                  </a:moveTo>
                  <a:lnTo>
                    <a:pt x="93056" y="332017"/>
                  </a:lnTo>
                  <a:lnTo>
                    <a:pt x="103130" y="276165"/>
                  </a:lnTo>
                  <a:lnTo>
                    <a:pt x="102130" y="270887"/>
                  </a:lnTo>
                  <a:close/>
                </a:path>
                <a:path w="614045" h="399415">
                  <a:moveTo>
                    <a:pt x="107155" y="20431"/>
                  </a:moveTo>
                  <a:lnTo>
                    <a:pt x="89589" y="30610"/>
                  </a:lnTo>
                  <a:lnTo>
                    <a:pt x="0" y="46094"/>
                  </a:lnTo>
                  <a:lnTo>
                    <a:pt x="2721" y="51365"/>
                  </a:lnTo>
                  <a:lnTo>
                    <a:pt x="6141" y="56808"/>
                  </a:lnTo>
                  <a:lnTo>
                    <a:pt x="11056" y="66344"/>
                  </a:lnTo>
                  <a:lnTo>
                    <a:pt x="13903" y="71262"/>
                  </a:lnTo>
                  <a:lnTo>
                    <a:pt x="16715" y="76848"/>
                  </a:lnTo>
                  <a:lnTo>
                    <a:pt x="55819" y="156211"/>
                  </a:lnTo>
                  <a:lnTo>
                    <a:pt x="75081" y="187793"/>
                  </a:lnTo>
                  <a:lnTo>
                    <a:pt x="93995" y="227934"/>
                  </a:lnTo>
                  <a:lnTo>
                    <a:pt x="102130" y="270887"/>
                  </a:lnTo>
                  <a:lnTo>
                    <a:pt x="103609" y="260927"/>
                  </a:lnTo>
                  <a:lnTo>
                    <a:pt x="466708" y="260927"/>
                  </a:lnTo>
                  <a:lnTo>
                    <a:pt x="417451" y="251571"/>
                  </a:lnTo>
                  <a:lnTo>
                    <a:pt x="368067" y="245430"/>
                  </a:lnTo>
                  <a:lnTo>
                    <a:pt x="401976" y="233323"/>
                  </a:lnTo>
                  <a:lnTo>
                    <a:pt x="449589" y="219539"/>
                  </a:lnTo>
                  <a:lnTo>
                    <a:pt x="469003" y="213334"/>
                  </a:lnTo>
                  <a:lnTo>
                    <a:pt x="477104" y="204810"/>
                  </a:lnTo>
                  <a:lnTo>
                    <a:pt x="490777" y="184068"/>
                  </a:lnTo>
                  <a:lnTo>
                    <a:pt x="438763" y="180773"/>
                  </a:lnTo>
                  <a:lnTo>
                    <a:pt x="396150" y="172085"/>
                  </a:lnTo>
                  <a:lnTo>
                    <a:pt x="359368" y="159801"/>
                  </a:lnTo>
                  <a:lnTo>
                    <a:pt x="324847" y="145721"/>
                  </a:lnTo>
                  <a:lnTo>
                    <a:pt x="289017" y="131640"/>
                  </a:lnTo>
                  <a:lnTo>
                    <a:pt x="248308" y="119357"/>
                  </a:lnTo>
                  <a:lnTo>
                    <a:pt x="199152" y="110668"/>
                  </a:lnTo>
                  <a:lnTo>
                    <a:pt x="137977" y="107373"/>
                  </a:lnTo>
                  <a:lnTo>
                    <a:pt x="144370" y="81593"/>
                  </a:lnTo>
                  <a:lnTo>
                    <a:pt x="151082" y="58845"/>
                  </a:lnTo>
                  <a:lnTo>
                    <a:pt x="158911" y="37353"/>
                  </a:lnTo>
                  <a:lnTo>
                    <a:pt x="161252" y="32065"/>
                  </a:lnTo>
                  <a:lnTo>
                    <a:pt x="101713" y="32065"/>
                  </a:lnTo>
                  <a:lnTo>
                    <a:pt x="104981" y="23314"/>
                  </a:lnTo>
                  <a:lnTo>
                    <a:pt x="107155" y="20431"/>
                  </a:lnTo>
                  <a:close/>
                </a:path>
                <a:path w="614045" h="399415">
                  <a:moveTo>
                    <a:pt x="466708" y="260927"/>
                  </a:moveTo>
                  <a:lnTo>
                    <a:pt x="103609" y="260927"/>
                  </a:lnTo>
                  <a:lnTo>
                    <a:pt x="147487" y="268235"/>
                  </a:lnTo>
                  <a:lnTo>
                    <a:pt x="170370" y="268078"/>
                  </a:lnTo>
                  <a:lnTo>
                    <a:pt x="181444" y="264993"/>
                  </a:lnTo>
                  <a:lnTo>
                    <a:pt x="189897" y="263517"/>
                  </a:lnTo>
                  <a:lnTo>
                    <a:pt x="480341" y="263517"/>
                  </a:lnTo>
                  <a:lnTo>
                    <a:pt x="466708" y="260927"/>
                  </a:lnTo>
                  <a:close/>
                </a:path>
                <a:path w="614045" h="399415">
                  <a:moveTo>
                    <a:pt x="161142" y="11391"/>
                  </a:moveTo>
                  <a:lnTo>
                    <a:pt x="127098" y="11391"/>
                  </a:lnTo>
                  <a:lnTo>
                    <a:pt x="125451" y="15917"/>
                  </a:lnTo>
                  <a:lnTo>
                    <a:pt x="117182" y="23869"/>
                  </a:lnTo>
                  <a:lnTo>
                    <a:pt x="107525" y="30751"/>
                  </a:lnTo>
                  <a:lnTo>
                    <a:pt x="101713" y="32065"/>
                  </a:lnTo>
                  <a:lnTo>
                    <a:pt x="161252" y="32065"/>
                  </a:lnTo>
                  <a:lnTo>
                    <a:pt x="168657" y="15340"/>
                  </a:lnTo>
                  <a:lnTo>
                    <a:pt x="161142" y="11391"/>
                  </a:lnTo>
                  <a:close/>
                </a:path>
                <a:path w="614045" h="399415">
                  <a:moveTo>
                    <a:pt x="122562" y="0"/>
                  </a:moveTo>
                  <a:lnTo>
                    <a:pt x="107155" y="20431"/>
                  </a:lnTo>
                  <a:lnTo>
                    <a:pt x="116889" y="14790"/>
                  </a:lnTo>
                  <a:lnTo>
                    <a:pt x="127098" y="11391"/>
                  </a:lnTo>
                  <a:lnTo>
                    <a:pt x="161142" y="11391"/>
                  </a:lnTo>
                  <a:lnTo>
                    <a:pt x="156723" y="9069"/>
                  </a:lnTo>
                  <a:lnTo>
                    <a:pt x="149105" y="5329"/>
                  </a:lnTo>
                  <a:lnTo>
                    <a:pt x="139739" y="2759"/>
                  </a:lnTo>
                  <a:lnTo>
                    <a:pt x="122562" y="0"/>
                  </a:lnTo>
                  <a:close/>
                </a:path>
              </a:pathLst>
            </a:custGeom>
            <a:solidFill>
              <a:srgbClr val="6B9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28608" y="7448980"/>
              <a:ext cx="311785" cy="582930"/>
            </a:xfrm>
            <a:custGeom>
              <a:avLst/>
              <a:gdLst/>
              <a:ahLst/>
              <a:cxnLst/>
              <a:rect l="l" t="t" r="r" b="b"/>
              <a:pathLst>
                <a:path w="311784" h="582929">
                  <a:moveTo>
                    <a:pt x="173997" y="0"/>
                  </a:moveTo>
                  <a:lnTo>
                    <a:pt x="128579" y="12040"/>
                  </a:lnTo>
                  <a:lnTo>
                    <a:pt x="90831" y="43297"/>
                  </a:lnTo>
                  <a:lnTo>
                    <a:pt x="58193" y="77889"/>
                  </a:lnTo>
                  <a:lnTo>
                    <a:pt x="75925" y="107330"/>
                  </a:lnTo>
                  <a:lnTo>
                    <a:pt x="86243" y="118142"/>
                  </a:lnTo>
                  <a:lnTo>
                    <a:pt x="98391" y="121562"/>
                  </a:lnTo>
                  <a:lnTo>
                    <a:pt x="121613" y="128826"/>
                  </a:lnTo>
                  <a:lnTo>
                    <a:pt x="165153" y="151170"/>
                  </a:lnTo>
                  <a:lnTo>
                    <a:pt x="198116" y="177217"/>
                  </a:lnTo>
                  <a:lnTo>
                    <a:pt x="200459" y="196720"/>
                  </a:lnTo>
                  <a:lnTo>
                    <a:pt x="176200" y="209874"/>
                  </a:lnTo>
                  <a:lnTo>
                    <a:pt x="129358" y="216874"/>
                  </a:lnTo>
                  <a:lnTo>
                    <a:pt x="15641" y="220665"/>
                  </a:lnTo>
                  <a:lnTo>
                    <a:pt x="13743" y="221204"/>
                  </a:lnTo>
                  <a:lnTo>
                    <a:pt x="11750" y="224664"/>
                  </a:lnTo>
                  <a:lnTo>
                    <a:pt x="3200" y="225525"/>
                  </a:lnTo>
                  <a:lnTo>
                    <a:pt x="2115" y="227970"/>
                  </a:lnTo>
                  <a:lnTo>
                    <a:pt x="0" y="230017"/>
                  </a:lnTo>
                  <a:lnTo>
                    <a:pt x="18197" y="229671"/>
                  </a:lnTo>
                  <a:lnTo>
                    <a:pt x="19740" y="231525"/>
                  </a:lnTo>
                  <a:lnTo>
                    <a:pt x="16565" y="240294"/>
                  </a:lnTo>
                  <a:lnTo>
                    <a:pt x="20609" y="260690"/>
                  </a:lnTo>
                  <a:lnTo>
                    <a:pt x="24599" y="303510"/>
                  </a:lnTo>
                  <a:lnTo>
                    <a:pt x="45406" y="326200"/>
                  </a:lnTo>
                  <a:lnTo>
                    <a:pt x="69173" y="335310"/>
                  </a:lnTo>
                  <a:lnTo>
                    <a:pt x="82039" y="337388"/>
                  </a:lnTo>
                  <a:lnTo>
                    <a:pt x="84850" y="307229"/>
                  </a:lnTo>
                  <a:lnTo>
                    <a:pt x="88743" y="290790"/>
                  </a:lnTo>
                  <a:lnTo>
                    <a:pt x="96954" y="278475"/>
                  </a:lnTo>
                  <a:lnTo>
                    <a:pt x="112718" y="260690"/>
                  </a:lnTo>
                  <a:lnTo>
                    <a:pt x="137678" y="327969"/>
                  </a:lnTo>
                  <a:lnTo>
                    <a:pt x="147335" y="348945"/>
                  </a:lnTo>
                  <a:lnTo>
                    <a:pt x="157281" y="371275"/>
                  </a:lnTo>
                  <a:lnTo>
                    <a:pt x="165303" y="390643"/>
                  </a:lnTo>
                  <a:lnTo>
                    <a:pt x="169191" y="402730"/>
                  </a:lnTo>
                  <a:lnTo>
                    <a:pt x="168141" y="439176"/>
                  </a:lnTo>
                  <a:lnTo>
                    <a:pt x="148418" y="528268"/>
                  </a:lnTo>
                  <a:lnTo>
                    <a:pt x="143394" y="582818"/>
                  </a:lnTo>
                  <a:lnTo>
                    <a:pt x="175081" y="569264"/>
                  </a:lnTo>
                  <a:lnTo>
                    <a:pt x="204582" y="547281"/>
                  </a:lnTo>
                  <a:lnTo>
                    <a:pt x="226519" y="520057"/>
                  </a:lnTo>
                  <a:lnTo>
                    <a:pt x="235511" y="490783"/>
                  </a:lnTo>
                  <a:lnTo>
                    <a:pt x="233135" y="469013"/>
                  </a:lnTo>
                  <a:lnTo>
                    <a:pt x="230354" y="461992"/>
                  </a:lnTo>
                  <a:lnTo>
                    <a:pt x="227842" y="462199"/>
                  </a:lnTo>
                  <a:lnTo>
                    <a:pt x="226270" y="462113"/>
                  </a:lnTo>
                  <a:lnTo>
                    <a:pt x="249590" y="286670"/>
                  </a:lnTo>
                  <a:lnTo>
                    <a:pt x="265530" y="237091"/>
                  </a:lnTo>
                  <a:lnTo>
                    <a:pt x="270955" y="217584"/>
                  </a:lnTo>
                  <a:lnTo>
                    <a:pt x="274583" y="216715"/>
                  </a:lnTo>
                  <a:lnTo>
                    <a:pt x="285131" y="223053"/>
                  </a:lnTo>
                  <a:lnTo>
                    <a:pt x="311316" y="225164"/>
                  </a:lnTo>
                  <a:lnTo>
                    <a:pt x="301272" y="202785"/>
                  </a:lnTo>
                  <a:lnTo>
                    <a:pt x="288165" y="175685"/>
                  </a:lnTo>
                  <a:lnTo>
                    <a:pt x="280666" y="157808"/>
                  </a:lnTo>
                  <a:lnTo>
                    <a:pt x="268527" y="132440"/>
                  </a:lnTo>
                  <a:lnTo>
                    <a:pt x="265367" y="124857"/>
                  </a:lnTo>
                  <a:lnTo>
                    <a:pt x="259114" y="125185"/>
                  </a:lnTo>
                  <a:lnTo>
                    <a:pt x="237697" y="123551"/>
                  </a:lnTo>
                  <a:lnTo>
                    <a:pt x="234734" y="123022"/>
                  </a:lnTo>
                  <a:lnTo>
                    <a:pt x="230071" y="123295"/>
                  </a:lnTo>
                  <a:lnTo>
                    <a:pt x="223149" y="122647"/>
                  </a:lnTo>
                  <a:lnTo>
                    <a:pt x="218530" y="123202"/>
                  </a:lnTo>
                  <a:lnTo>
                    <a:pt x="214605" y="122971"/>
                  </a:lnTo>
                  <a:lnTo>
                    <a:pt x="200632" y="122766"/>
                  </a:lnTo>
                  <a:lnTo>
                    <a:pt x="194683" y="123537"/>
                  </a:lnTo>
                  <a:lnTo>
                    <a:pt x="188691" y="123665"/>
                  </a:lnTo>
                  <a:lnTo>
                    <a:pt x="174585" y="121528"/>
                  </a:lnTo>
                  <a:lnTo>
                    <a:pt x="141833" y="113745"/>
                  </a:lnTo>
                  <a:lnTo>
                    <a:pt x="137301" y="99799"/>
                  </a:lnTo>
                  <a:lnTo>
                    <a:pt x="151265" y="66335"/>
                  </a:lnTo>
                  <a:lnTo>
                    <a:pt x="173997" y="0"/>
                  </a:lnTo>
                  <a:close/>
                </a:path>
              </a:pathLst>
            </a:custGeom>
            <a:solidFill>
              <a:srgbClr val="5C8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4879" y="7665695"/>
              <a:ext cx="393065" cy="488950"/>
            </a:xfrm>
            <a:custGeom>
              <a:avLst/>
              <a:gdLst/>
              <a:ahLst/>
              <a:cxnLst/>
              <a:rect l="l" t="t" r="r" b="b"/>
              <a:pathLst>
                <a:path w="393065" h="488950">
                  <a:moveTo>
                    <a:pt x="48312" y="0"/>
                  </a:moveTo>
                  <a:lnTo>
                    <a:pt x="44685" y="868"/>
                  </a:lnTo>
                  <a:lnTo>
                    <a:pt x="39259" y="20375"/>
                  </a:lnTo>
                  <a:lnTo>
                    <a:pt x="23319" y="69955"/>
                  </a:lnTo>
                  <a:lnTo>
                    <a:pt x="0" y="245397"/>
                  </a:lnTo>
                  <a:lnTo>
                    <a:pt x="1571" y="245484"/>
                  </a:lnTo>
                  <a:lnTo>
                    <a:pt x="4084" y="245276"/>
                  </a:lnTo>
                  <a:lnTo>
                    <a:pt x="6864" y="252297"/>
                  </a:lnTo>
                  <a:lnTo>
                    <a:pt x="9240" y="274068"/>
                  </a:lnTo>
                  <a:lnTo>
                    <a:pt x="29525" y="262542"/>
                  </a:lnTo>
                  <a:lnTo>
                    <a:pt x="35180" y="260723"/>
                  </a:lnTo>
                  <a:lnTo>
                    <a:pt x="37051" y="255670"/>
                  </a:lnTo>
                  <a:lnTo>
                    <a:pt x="53338" y="216720"/>
                  </a:lnTo>
                  <a:lnTo>
                    <a:pt x="55965" y="203495"/>
                  </a:lnTo>
                  <a:lnTo>
                    <a:pt x="56530" y="133315"/>
                  </a:lnTo>
                  <a:lnTo>
                    <a:pt x="55180" y="28634"/>
                  </a:lnTo>
                  <a:lnTo>
                    <a:pt x="82137" y="93711"/>
                  </a:lnTo>
                  <a:lnTo>
                    <a:pt x="88301" y="125620"/>
                  </a:lnTo>
                  <a:lnTo>
                    <a:pt x="88617" y="136763"/>
                  </a:lnTo>
                  <a:lnTo>
                    <a:pt x="92469" y="146446"/>
                  </a:lnTo>
                  <a:lnTo>
                    <a:pt x="135435" y="210728"/>
                  </a:lnTo>
                  <a:lnTo>
                    <a:pt x="166898" y="246497"/>
                  </a:lnTo>
                  <a:lnTo>
                    <a:pt x="201596" y="281163"/>
                  </a:lnTo>
                  <a:lnTo>
                    <a:pt x="237491" y="314604"/>
                  </a:lnTo>
                  <a:lnTo>
                    <a:pt x="272542" y="346700"/>
                  </a:lnTo>
                  <a:lnTo>
                    <a:pt x="304713" y="377330"/>
                  </a:lnTo>
                  <a:lnTo>
                    <a:pt x="331490" y="412024"/>
                  </a:lnTo>
                  <a:lnTo>
                    <a:pt x="341095" y="438713"/>
                  </a:lnTo>
                  <a:lnTo>
                    <a:pt x="346105" y="459204"/>
                  </a:lnTo>
                  <a:lnTo>
                    <a:pt x="359095" y="475302"/>
                  </a:lnTo>
                  <a:lnTo>
                    <a:pt x="392640" y="488811"/>
                  </a:lnTo>
                  <a:lnTo>
                    <a:pt x="379315" y="452738"/>
                  </a:lnTo>
                  <a:lnTo>
                    <a:pt x="351087" y="406627"/>
                  </a:lnTo>
                  <a:lnTo>
                    <a:pt x="339276" y="374111"/>
                  </a:lnTo>
                  <a:lnTo>
                    <a:pt x="331062" y="320302"/>
                  </a:lnTo>
                  <a:lnTo>
                    <a:pt x="323826" y="262047"/>
                  </a:lnTo>
                  <a:lnTo>
                    <a:pt x="312901" y="222963"/>
                  </a:lnTo>
                  <a:lnTo>
                    <a:pt x="295774" y="190311"/>
                  </a:lnTo>
                  <a:lnTo>
                    <a:pt x="269930" y="151351"/>
                  </a:lnTo>
                  <a:lnTo>
                    <a:pt x="269848" y="136011"/>
                  </a:lnTo>
                  <a:lnTo>
                    <a:pt x="238827" y="103881"/>
                  </a:lnTo>
                  <a:lnTo>
                    <a:pt x="211891" y="83340"/>
                  </a:lnTo>
                  <a:lnTo>
                    <a:pt x="134070" y="21888"/>
                  </a:lnTo>
                  <a:lnTo>
                    <a:pt x="118687" y="16517"/>
                  </a:lnTo>
                  <a:lnTo>
                    <a:pt x="115191" y="21290"/>
                  </a:lnTo>
                  <a:lnTo>
                    <a:pt x="108879" y="23003"/>
                  </a:lnTo>
                  <a:lnTo>
                    <a:pt x="85045" y="8448"/>
                  </a:lnTo>
                  <a:lnTo>
                    <a:pt x="58860" y="6337"/>
                  </a:lnTo>
                  <a:lnTo>
                    <a:pt x="48312" y="0"/>
                  </a:lnTo>
                  <a:close/>
                </a:path>
              </a:pathLst>
            </a:custGeom>
            <a:solidFill>
              <a:srgbClr val="6B9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97926" y="7571674"/>
              <a:ext cx="260350" cy="414655"/>
            </a:xfrm>
            <a:custGeom>
              <a:avLst/>
              <a:gdLst/>
              <a:ahLst/>
              <a:cxnLst/>
              <a:rect l="l" t="t" r="r" b="b"/>
              <a:pathLst>
                <a:path w="260350" h="414654">
                  <a:moveTo>
                    <a:pt x="158290" y="0"/>
                  </a:moveTo>
                  <a:lnTo>
                    <a:pt x="119704" y="553"/>
                  </a:lnTo>
                  <a:lnTo>
                    <a:pt x="86166" y="8744"/>
                  </a:lnTo>
                  <a:lnTo>
                    <a:pt x="62828" y="23574"/>
                  </a:lnTo>
                  <a:lnTo>
                    <a:pt x="54844" y="44042"/>
                  </a:lnTo>
                  <a:lnTo>
                    <a:pt x="55034" y="47127"/>
                  </a:lnTo>
                  <a:lnTo>
                    <a:pt x="57644" y="59317"/>
                  </a:lnTo>
                  <a:lnTo>
                    <a:pt x="58347" y="66543"/>
                  </a:lnTo>
                  <a:lnTo>
                    <a:pt x="59145" y="80237"/>
                  </a:lnTo>
                  <a:lnTo>
                    <a:pt x="59881" y="86954"/>
                  </a:lnTo>
                  <a:lnTo>
                    <a:pt x="59330" y="91984"/>
                  </a:lnTo>
                  <a:lnTo>
                    <a:pt x="28650" y="92056"/>
                  </a:lnTo>
                  <a:lnTo>
                    <a:pt x="23417" y="112998"/>
                  </a:lnTo>
                  <a:lnTo>
                    <a:pt x="15170" y="139708"/>
                  </a:lnTo>
                  <a:lnTo>
                    <a:pt x="6674" y="171304"/>
                  </a:lnTo>
                  <a:lnTo>
                    <a:pt x="696" y="206905"/>
                  </a:lnTo>
                  <a:lnTo>
                    <a:pt x="0" y="245628"/>
                  </a:lnTo>
                  <a:lnTo>
                    <a:pt x="7351" y="286591"/>
                  </a:lnTo>
                  <a:lnTo>
                    <a:pt x="25515" y="328912"/>
                  </a:lnTo>
                  <a:lnTo>
                    <a:pt x="57258" y="371710"/>
                  </a:lnTo>
                  <a:lnTo>
                    <a:pt x="105344" y="414101"/>
                  </a:lnTo>
                  <a:lnTo>
                    <a:pt x="100906" y="375614"/>
                  </a:lnTo>
                  <a:lnTo>
                    <a:pt x="95797" y="328457"/>
                  </a:lnTo>
                  <a:lnTo>
                    <a:pt x="94148" y="276874"/>
                  </a:lnTo>
                  <a:lnTo>
                    <a:pt x="100093" y="225108"/>
                  </a:lnTo>
                  <a:lnTo>
                    <a:pt x="117763" y="177401"/>
                  </a:lnTo>
                  <a:lnTo>
                    <a:pt x="151292" y="137996"/>
                  </a:lnTo>
                  <a:lnTo>
                    <a:pt x="147248" y="117600"/>
                  </a:lnTo>
                  <a:lnTo>
                    <a:pt x="150423" y="108831"/>
                  </a:lnTo>
                  <a:lnTo>
                    <a:pt x="148880" y="106977"/>
                  </a:lnTo>
                  <a:lnTo>
                    <a:pt x="130682" y="107323"/>
                  </a:lnTo>
                  <a:lnTo>
                    <a:pt x="132798" y="105276"/>
                  </a:lnTo>
                  <a:lnTo>
                    <a:pt x="133882" y="102831"/>
                  </a:lnTo>
                  <a:lnTo>
                    <a:pt x="142432" y="101970"/>
                  </a:lnTo>
                  <a:lnTo>
                    <a:pt x="144426" y="98510"/>
                  </a:lnTo>
                  <a:lnTo>
                    <a:pt x="146323" y="97970"/>
                  </a:lnTo>
                  <a:lnTo>
                    <a:pt x="260040" y="94180"/>
                  </a:lnTo>
                  <a:lnTo>
                    <a:pt x="252798" y="54175"/>
                  </a:lnTo>
                  <a:lnTo>
                    <a:pt x="229990" y="25811"/>
                  </a:lnTo>
                  <a:lnTo>
                    <a:pt x="196770" y="8085"/>
                  </a:lnTo>
                  <a:lnTo>
                    <a:pt x="158290" y="0"/>
                  </a:lnTo>
                  <a:close/>
                </a:path>
              </a:pathLst>
            </a:custGeom>
            <a:solidFill>
              <a:srgbClr val="95B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9275" y="7510424"/>
              <a:ext cx="353695" cy="337820"/>
            </a:xfrm>
            <a:custGeom>
              <a:avLst/>
              <a:gdLst/>
              <a:ahLst/>
              <a:cxnLst/>
              <a:rect l="l" t="t" r="r" b="b"/>
              <a:pathLst>
                <a:path w="353695" h="337820">
                  <a:moveTo>
                    <a:pt x="27771" y="0"/>
                  </a:moveTo>
                  <a:lnTo>
                    <a:pt x="17218" y="71089"/>
                  </a:lnTo>
                  <a:lnTo>
                    <a:pt x="17785" y="95136"/>
                  </a:lnTo>
                  <a:lnTo>
                    <a:pt x="13278" y="96694"/>
                  </a:lnTo>
                  <a:lnTo>
                    <a:pt x="0" y="96365"/>
                  </a:lnTo>
                  <a:lnTo>
                    <a:pt x="7499" y="114241"/>
                  </a:lnTo>
                  <a:lnTo>
                    <a:pt x="20606" y="141341"/>
                  </a:lnTo>
                  <a:lnTo>
                    <a:pt x="30650" y="163720"/>
                  </a:lnTo>
                  <a:lnTo>
                    <a:pt x="54483" y="178274"/>
                  </a:lnTo>
                  <a:lnTo>
                    <a:pt x="60796" y="176562"/>
                  </a:lnTo>
                  <a:lnTo>
                    <a:pt x="64292" y="171789"/>
                  </a:lnTo>
                  <a:lnTo>
                    <a:pt x="79674" y="177159"/>
                  </a:lnTo>
                  <a:lnTo>
                    <a:pt x="157496" y="238612"/>
                  </a:lnTo>
                  <a:lnTo>
                    <a:pt x="184431" y="259153"/>
                  </a:lnTo>
                  <a:lnTo>
                    <a:pt x="215452" y="291283"/>
                  </a:lnTo>
                  <a:lnTo>
                    <a:pt x="215535" y="306623"/>
                  </a:lnTo>
                  <a:lnTo>
                    <a:pt x="269017" y="307861"/>
                  </a:lnTo>
                  <a:lnTo>
                    <a:pt x="294430" y="311563"/>
                  </a:lnTo>
                  <a:lnTo>
                    <a:pt x="306908" y="317715"/>
                  </a:lnTo>
                  <a:lnTo>
                    <a:pt x="321581" y="326299"/>
                  </a:lnTo>
                  <a:lnTo>
                    <a:pt x="353584" y="337301"/>
                  </a:lnTo>
                  <a:lnTo>
                    <a:pt x="266086" y="225389"/>
                  </a:lnTo>
                  <a:lnTo>
                    <a:pt x="234219" y="201904"/>
                  </a:lnTo>
                  <a:lnTo>
                    <a:pt x="208211" y="193566"/>
                  </a:lnTo>
                  <a:lnTo>
                    <a:pt x="183885" y="188219"/>
                  </a:lnTo>
                  <a:lnTo>
                    <a:pt x="157064" y="173712"/>
                  </a:lnTo>
                  <a:lnTo>
                    <a:pt x="123573" y="137891"/>
                  </a:lnTo>
                  <a:lnTo>
                    <a:pt x="111162" y="125814"/>
                  </a:lnTo>
                  <a:lnTo>
                    <a:pt x="108655" y="126611"/>
                  </a:lnTo>
                  <a:lnTo>
                    <a:pt x="102529" y="129446"/>
                  </a:lnTo>
                  <a:lnTo>
                    <a:pt x="79264" y="123480"/>
                  </a:lnTo>
                  <a:lnTo>
                    <a:pt x="53719" y="110271"/>
                  </a:lnTo>
                  <a:lnTo>
                    <a:pt x="46026" y="109101"/>
                  </a:lnTo>
                  <a:lnTo>
                    <a:pt x="44834" y="105048"/>
                  </a:lnTo>
                  <a:lnTo>
                    <a:pt x="40993" y="101653"/>
                  </a:lnTo>
                  <a:lnTo>
                    <a:pt x="73542" y="86673"/>
                  </a:lnTo>
                  <a:lnTo>
                    <a:pt x="106470" y="68788"/>
                  </a:lnTo>
                  <a:lnTo>
                    <a:pt x="136375" y="47576"/>
                  </a:lnTo>
                  <a:lnTo>
                    <a:pt x="159854" y="22616"/>
                  </a:lnTo>
                  <a:lnTo>
                    <a:pt x="129079" y="7260"/>
                  </a:lnTo>
                  <a:lnTo>
                    <a:pt x="114059" y="2589"/>
                  </a:lnTo>
                  <a:lnTo>
                    <a:pt x="105606" y="4065"/>
                  </a:lnTo>
                  <a:lnTo>
                    <a:pt x="94532" y="7150"/>
                  </a:lnTo>
                  <a:lnTo>
                    <a:pt x="71649" y="7308"/>
                  </a:lnTo>
                  <a:lnTo>
                    <a:pt x="27771" y="0"/>
                  </a:lnTo>
                  <a:close/>
                </a:path>
              </a:pathLst>
            </a:custGeom>
            <a:solidFill>
              <a:srgbClr val="3B59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38184" y="7089560"/>
              <a:ext cx="935798" cy="1058521"/>
            </a:xfrm>
            <a:prstGeom prst="rect">
              <a:avLst/>
            </a:prstGeom>
          </p:spPr>
        </p:pic>
        <p:pic>
          <p:nvPicPr>
            <p:cNvPr id="68" name="object 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08053" y="7106788"/>
              <a:ext cx="883663" cy="883659"/>
            </a:xfrm>
            <a:prstGeom prst="rect">
              <a:avLst/>
            </a:prstGeom>
          </p:spPr>
        </p:pic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69610" y="7185859"/>
              <a:ext cx="888365" cy="888365"/>
            </a:xfrm>
            <a:custGeom>
              <a:avLst/>
              <a:gdLst/>
              <a:ahLst/>
              <a:cxnLst/>
              <a:rect l="l" t="t" r="r" b="b"/>
              <a:pathLst>
                <a:path w="888365" h="888365">
                  <a:moveTo>
                    <a:pt x="444019" y="0"/>
                  </a:moveTo>
                  <a:lnTo>
                    <a:pt x="395639" y="2605"/>
                  </a:lnTo>
                  <a:lnTo>
                    <a:pt x="348767" y="10241"/>
                  </a:lnTo>
                  <a:lnTo>
                    <a:pt x="303675" y="22636"/>
                  </a:lnTo>
                  <a:lnTo>
                    <a:pt x="260634" y="39521"/>
                  </a:lnTo>
                  <a:lnTo>
                    <a:pt x="219915" y="60622"/>
                  </a:lnTo>
                  <a:lnTo>
                    <a:pt x="181788" y="85671"/>
                  </a:lnTo>
                  <a:lnTo>
                    <a:pt x="146524" y="114396"/>
                  </a:lnTo>
                  <a:lnTo>
                    <a:pt x="114394" y="146526"/>
                  </a:lnTo>
                  <a:lnTo>
                    <a:pt x="85670" y="181790"/>
                  </a:lnTo>
                  <a:lnTo>
                    <a:pt x="60621" y="219917"/>
                  </a:lnTo>
                  <a:lnTo>
                    <a:pt x="39520" y="260637"/>
                  </a:lnTo>
                  <a:lnTo>
                    <a:pt x="22636" y="303679"/>
                  </a:lnTo>
                  <a:lnTo>
                    <a:pt x="10241" y="348771"/>
                  </a:lnTo>
                  <a:lnTo>
                    <a:pt x="2605" y="395643"/>
                  </a:lnTo>
                  <a:lnTo>
                    <a:pt x="0" y="444023"/>
                  </a:lnTo>
                  <a:lnTo>
                    <a:pt x="2605" y="492404"/>
                  </a:lnTo>
                  <a:lnTo>
                    <a:pt x="10241" y="539276"/>
                  </a:lnTo>
                  <a:lnTo>
                    <a:pt x="22636" y="584368"/>
                  </a:lnTo>
                  <a:lnTo>
                    <a:pt x="39520" y="627409"/>
                  </a:lnTo>
                  <a:lnTo>
                    <a:pt x="60621" y="668129"/>
                  </a:lnTo>
                  <a:lnTo>
                    <a:pt x="85670" y="706256"/>
                  </a:lnTo>
                  <a:lnTo>
                    <a:pt x="114394" y="741520"/>
                  </a:lnTo>
                  <a:lnTo>
                    <a:pt x="146524" y="773650"/>
                  </a:lnTo>
                  <a:lnTo>
                    <a:pt x="181788" y="802374"/>
                  </a:lnTo>
                  <a:lnTo>
                    <a:pt x="219915" y="827422"/>
                  </a:lnTo>
                  <a:lnTo>
                    <a:pt x="260634" y="848524"/>
                  </a:lnTo>
                  <a:lnTo>
                    <a:pt x="303675" y="865408"/>
                  </a:lnTo>
                  <a:lnTo>
                    <a:pt x="348767" y="877803"/>
                  </a:lnTo>
                  <a:lnTo>
                    <a:pt x="395639" y="885439"/>
                  </a:lnTo>
                  <a:lnTo>
                    <a:pt x="444019" y="888044"/>
                  </a:lnTo>
                  <a:lnTo>
                    <a:pt x="492401" y="885439"/>
                  </a:lnTo>
                  <a:lnTo>
                    <a:pt x="539274" y="877803"/>
                  </a:lnTo>
                  <a:lnTo>
                    <a:pt x="584366" y="865408"/>
                  </a:lnTo>
                  <a:lnTo>
                    <a:pt x="627408" y="848524"/>
                  </a:lnTo>
                  <a:lnTo>
                    <a:pt x="668128" y="827422"/>
                  </a:lnTo>
                  <a:lnTo>
                    <a:pt x="706255" y="802374"/>
                  </a:lnTo>
                  <a:lnTo>
                    <a:pt x="741519" y="773650"/>
                  </a:lnTo>
                  <a:lnTo>
                    <a:pt x="773649" y="741520"/>
                  </a:lnTo>
                  <a:lnTo>
                    <a:pt x="802374" y="706256"/>
                  </a:lnTo>
                  <a:lnTo>
                    <a:pt x="827422" y="668129"/>
                  </a:lnTo>
                  <a:lnTo>
                    <a:pt x="848524" y="627409"/>
                  </a:lnTo>
                  <a:lnTo>
                    <a:pt x="865408" y="584368"/>
                  </a:lnTo>
                  <a:lnTo>
                    <a:pt x="877803" y="539276"/>
                  </a:lnTo>
                  <a:lnTo>
                    <a:pt x="885439" y="492404"/>
                  </a:lnTo>
                  <a:lnTo>
                    <a:pt x="888044" y="444023"/>
                  </a:lnTo>
                  <a:lnTo>
                    <a:pt x="885439" y="395643"/>
                  </a:lnTo>
                  <a:lnTo>
                    <a:pt x="877803" y="348771"/>
                  </a:lnTo>
                  <a:lnTo>
                    <a:pt x="865408" y="303679"/>
                  </a:lnTo>
                  <a:lnTo>
                    <a:pt x="848524" y="260637"/>
                  </a:lnTo>
                  <a:lnTo>
                    <a:pt x="827422" y="219917"/>
                  </a:lnTo>
                  <a:lnTo>
                    <a:pt x="802374" y="181790"/>
                  </a:lnTo>
                  <a:lnTo>
                    <a:pt x="773649" y="146526"/>
                  </a:lnTo>
                  <a:lnTo>
                    <a:pt x="741519" y="114396"/>
                  </a:lnTo>
                  <a:lnTo>
                    <a:pt x="706255" y="85671"/>
                  </a:lnTo>
                  <a:lnTo>
                    <a:pt x="668128" y="60622"/>
                  </a:lnTo>
                  <a:lnTo>
                    <a:pt x="627408" y="39521"/>
                  </a:lnTo>
                  <a:lnTo>
                    <a:pt x="584366" y="22636"/>
                  </a:lnTo>
                  <a:lnTo>
                    <a:pt x="539274" y="10241"/>
                  </a:lnTo>
                  <a:lnTo>
                    <a:pt x="492401" y="2605"/>
                  </a:lnTo>
                  <a:lnTo>
                    <a:pt x="444019" y="0"/>
                  </a:lnTo>
                  <a:close/>
                </a:path>
              </a:pathLst>
            </a:custGeom>
            <a:solidFill>
              <a:srgbClr val="A5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9163" y="7175412"/>
              <a:ext cx="909319" cy="909319"/>
            </a:xfrm>
            <a:custGeom>
              <a:avLst/>
              <a:gdLst/>
              <a:ahLst/>
              <a:cxnLst/>
              <a:rect l="l" t="t" r="r" b="b"/>
              <a:pathLst>
                <a:path w="909320" h="909320">
                  <a:moveTo>
                    <a:pt x="454466" y="0"/>
                  </a:moveTo>
                  <a:lnTo>
                    <a:pt x="401468" y="3057"/>
                  </a:lnTo>
                  <a:lnTo>
                    <a:pt x="350264" y="12004"/>
                  </a:lnTo>
                  <a:lnTo>
                    <a:pt x="301197" y="26497"/>
                  </a:lnTo>
                  <a:lnTo>
                    <a:pt x="254607" y="46196"/>
                  </a:lnTo>
                  <a:lnTo>
                    <a:pt x="210835" y="70759"/>
                  </a:lnTo>
                  <a:lnTo>
                    <a:pt x="170224" y="99845"/>
                  </a:lnTo>
                  <a:lnTo>
                    <a:pt x="133113" y="133113"/>
                  </a:lnTo>
                  <a:lnTo>
                    <a:pt x="99844" y="170227"/>
                  </a:lnTo>
                  <a:lnTo>
                    <a:pt x="70757" y="210840"/>
                  </a:lnTo>
                  <a:lnTo>
                    <a:pt x="46194" y="254613"/>
                  </a:lnTo>
                  <a:lnTo>
                    <a:pt x="26496" y="301203"/>
                  </a:lnTo>
                  <a:lnTo>
                    <a:pt x="12003" y="350270"/>
                  </a:lnTo>
                  <a:lnTo>
                    <a:pt x="3057" y="401473"/>
                  </a:lnTo>
                  <a:lnTo>
                    <a:pt x="0" y="454470"/>
                  </a:lnTo>
                  <a:lnTo>
                    <a:pt x="3057" y="507469"/>
                  </a:lnTo>
                  <a:lnTo>
                    <a:pt x="12004" y="558673"/>
                  </a:lnTo>
                  <a:lnTo>
                    <a:pt x="26497" y="607741"/>
                  </a:lnTo>
                  <a:lnTo>
                    <a:pt x="46196" y="654332"/>
                  </a:lnTo>
                  <a:lnTo>
                    <a:pt x="70759" y="698103"/>
                  </a:lnTo>
                  <a:lnTo>
                    <a:pt x="99845" y="738715"/>
                  </a:lnTo>
                  <a:lnTo>
                    <a:pt x="133113" y="775825"/>
                  </a:lnTo>
                  <a:lnTo>
                    <a:pt x="170225" y="809095"/>
                  </a:lnTo>
                  <a:lnTo>
                    <a:pt x="210838" y="838183"/>
                  </a:lnTo>
                  <a:lnTo>
                    <a:pt x="254661" y="862768"/>
                  </a:lnTo>
                  <a:lnTo>
                    <a:pt x="301199" y="882446"/>
                  </a:lnTo>
                  <a:lnTo>
                    <a:pt x="350266" y="896939"/>
                  </a:lnTo>
                  <a:lnTo>
                    <a:pt x="401469" y="905885"/>
                  </a:lnTo>
                  <a:lnTo>
                    <a:pt x="454466" y="908942"/>
                  </a:lnTo>
                  <a:lnTo>
                    <a:pt x="507467" y="905884"/>
                  </a:lnTo>
                  <a:lnTo>
                    <a:pt x="558672" y="896938"/>
                  </a:lnTo>
                  <a:lnTo>
                    <a:pt x="588782" y="888044"/>
                  </a:lnTo>
                  <a:lnTo>
                    <a:pt x="454466" y="888044"/>
                  </a:lnTo>
                  <a:lnTo>
                    <a:pt x="403903" y="885127"/>
                  </a:lnTo>
                  <a:lnTo>
                    <a:pt x="355051" y="876593"/>
                  </a:lnTo>
                  <a:lnTo>
                    <a:pt x="308186" y="862745"/>
                  </a:lnTo>
                  <a:lnTo>
                    <a:pt x="263789" y="843975"/>
                  </a:lnTo>
                  <a:lnTo>
                    <a:pt x="222029" y="820542"/>
                  </a:lnTo>
                  <a:lnTo>
                    <a:pt x="183285" y="792795"/>
                  </a:lnTo>
                  <a:lnTo>
                    <a:pt x="147881" y="761057"/>
                  </a:lnTo>
                  <a:lnTo>
                    <a:pt x="116145" y="725656"/>
                  </a:lnTo>
                  <a:lnTo>
                    <a:pt x="88397" y="686913"/>
                  </a:lnTo>
                  <a:lnTo>
                    <a:pt x="64964" y="645154"/>
                  </a:lnTo>
                  <a:lnTo>
                    <a:pt x="46172" y="600704"/>
                  </a:lnTo>
                  <a:lnTo>
                    <a:pt x="32346" y="553890"/>
                  </a:lnTo>
                  <a:lnTo>
                    <a:pt x="23811" y="505036"/>
                  </a:lnTo>
                  <a:lnTo>
                    <a:pt x="20894" y="454470"/>
                  </a:lnTo>
                  <a:lnTo>
                    <a:pt x="23811" y="403906"/>
                  </a:lnTo>
                  <a:lnTo>
                    <a:pt x="32345" y="355055"/>
                  </a:lnTo>
                  <a:lnTo>
                    <a:pt x="46171" y="308242"/>
                  </a:lnTo>
                  <a:lnTo>
                    <a:pt x="64963" y="263792"/>
                  </a:lnTo>
                  <a:lnTo>
                    <a:pt x="88396" y="222032"/>
                  </a:lnTo>
                  <a:lnTo>
                    <a:pt x="116143" y="183288"/>
                  </a:lnTo>
                  <a:lnTo>
                    <a:pt x="147881" y="147883"/>
                  </a:lnTo>
                  <a:lnTo>
                    <a:pt x="183286" y="116145"/>
                  </a:lnTo>
                  <a:lnTo>
                    <a:pt x="222031" y="88397"/>
                  </a:lnTo>
                  <a:lnTo>
                    <a:pt x="263792" y="64965"/>
                  </a:lnTo>
                  <a:lnTo>
                    <a:pt x="308241" y="46173"/>
                  </a:lnTo>
                  <a:lnTo>
                    <a:pt x="355053" y="32348"/>
                  </a:lnTo>
                  <a:lnTo>
                    <a:pt x="403904" y="23814"/>
                  </a:lnTo>
                  <a:lnTo>
                    <a:pt x="454466" y="20897"/>
                  </a:lnTo>
                  <a:lnTo>
                    <a:pt x="588783" y="20897"/>
                  </a:lnTo>
                  <a:lnTo>
                    <a:pt x="558668" y="12003"/>
                  </a:lnTo>
                  <a:lnTo>
                    <a:pt x="507463" y="3057"/>
                  </a:lnTo>
                  <a:lnTo>
                    <a:pt x="454466" y="0"/>
                  </a:lnTo>
                  <a:close/>
                </a:path>
                <a:path w="909320" h="909320">
                  <a:moveTo>
                    <a:pt x="588783" y="20897"/>
                  </a:moveTo>
                  <a:lnTo>
                    <a:pt x="454466" y="20897"/>
                  </a:lnTo>
                  <a:lnTo>
                    <a:pt x="505033" y="23814"/>
                  </a:lnTo>
                  <a:lnTo>
                    <a:pt x="553886" y="32349"/>
                  </a:lnTo>
                  <a:lnTo>
                    <a:pt x="600750" y="46196"/>
                  </a:lnTo>
                  <a:lnTo>
                    <a:pt x="645150" y="64966"/>
                  </a:lnTo>
                  <a:lnTo>
                    <a:pt x="686910" y="88399"/>
                  </a:lnTo>
                  <a:lnTo>
                    <a:pt x="725655" y="116146"/>
                  </a:lnTo>
                  <a:lnTo>
                    <a:pt x="761057" y="147883"/>
                  </a:lnTo>
                  <a:lnTo>
                    <a:pt x="792795" y="183288"/>
                  </a:lnTo>
                  <a:lnTo>
                    <a:pt x="820542" y="222032"/>
                  </a:lnTo>
                  <a:lnTo>
                    <a:pt x="843975" y="263792"/>
                  </a:lnTo>
                  <a:lnTo>
                    <a:pt x="862767" y="308242"/>
                  </a:lnTo>
                  <a:lnTo>
                    <a:pt x="876593" y="355055"/>
                  </a:lnTo>
                  <a:lnTo>
                    <a:pt x="885127" y="403906"/>
                  </a:lnTo>
                  <a:lnTo>
                    <a:pt x="888044" y="454470"/>
                  </a:lnTo>
                  <a:lnTo>
                    <a:pt x="885127" y="505036"/>
                  </a:lnTo>
                  <a:lnTo>
                    <a:pt x="876592" y="553890"/>
                  </a:lnTo>
                  <a:lnTo>
                    <a:pt x="862766" y="600704"/>
                  </a:lnTo>
                  <a:lnTo>
                    <a:pt x="843974" y="645154"/>
                  </a:lnTo>
                  <a:lnTo>
                    <a:pt x="820541" y="686913"/>
                  </a:lnTo>
                  <a:lnTo>
                    <a:pt x="792793" y="725656"/>
                  </a:lnTo>
                  <a:lnTo>
                    <a:pt x="761057" y="761057"/>
                  </a:lnTo>
                  <a:lnTo>
                    <a:pt x="725653" y="792796"/>
                  </a:lnTo>
                  <a:lnTo>
                    <a:pt x="686907" y="820544"/>
                  </a:lnTo>
                  <a:lnTo>
                    <a:pt x="645147" y="843977"/>
                  </a:lnTo>
                  <a:lnTo>
                    <a:pt x="600696" y="862768"/>
                  </a:lnTo>
                  <a:lnTo>
                    <a:pt x="553882" y="876594"/>
                  </a:lnTo>
                  <a:lnTo>
                    <a:pt x="505029" y="885128"/>
                  </a:lnTo>
                  <a:lnTo>
                    <a:pt x="454466" y="888044"/>
                  </a:lnTo>
                  <a:lnTo>
                    <a:pt x="588782" y="888044"/>
                  </a:lnTo>
                  <a:lnTo>
                    <a:pt x="654332" y="862745"/>
                  </a:lnTo>
                  <a:lnTo>
                    <a:pt x="698103" y="838182"/>
                  </a:lnTo>
                  <a:lnTo>
                    <a:pt x="738715" y="809094"/>
                  </a:lnTo>
                  <a:lnTo>
                    <a:pt x="775825" y="775825"/>
                  </a:lnTo>
                  <a:lnTo>
                    <a:pt x="809093" y="738715"/>
                  </a:lnTo>
                  <a:lnTo>
                    <a:pt x="838179" y="698103"/>
                  </a:lnTo>
                  <a:lnTo>
                    <a:pt x="862742" y="654332"/>
                  </a:lnTo>
                  <a:lnTo>
                    <a:pt x="882441" y="607741"/>
                  </a:lnTo>
                  <a:lnTo>
                    <a:pt x="896934" y="558673"/>
                  </a:lnTo>
                  <a:lnTo>
                    <a:pt x="905881" y="507469"/>
                  </a:lnTo>
                  <a:lnTo>
                    <a:pt x="908938" y="454470"/>
                  </a:lnTo>
                  <a:lnTo>
                    <a:pt x="905881" y="401473"/>
                  </a:lnTo>
                  <a:lnTo>
                    <a:pt x="896935" y="350270"/>
                  </a:lnTo>
                  <a:lnTo>
                    <a:pt x="882442" y="301203"/>
                  </a:lnTo>
                  <a:lnTo>
                    <a:pt x="862743" y="254613"/>
                  </a:lnTo>
                  <a:lnTo>
                    <a:pt x="838180" y="210840"/>
                  </a:lnTo>
                  <a:lnTo>
                    <a:pt x="809094" y="170227"/>
                  </a:lnTo>
                  <a:lnTo>
                    <a:pt x="775825" y="133113"/>
                  </a:lnTo>
                  <a:lnTo>
                    <a:pt x="738713" y="99844"/>
                  </a:lnTo>
                  <a:lnTo>
                    <a:pt x="698100" y="70757"/>
                  </a:lnTo>
                  <a:lnTo>
                    <a:pt x="654279" y="46173"/>
                  </a:lnTo>
                  <a:lnTo>
                    <a:pt x="607737" y="26496"/>
                  </a:lnTo>
                  <a:lnTo>
                    <a:pt x="588783" y="20897"/>
                  </a:lnTo>
                  <a:close/>
                </a:path>
              </a:pathLst>
            </a:custGeom>
            <a:solidFill>
              <a:srgbClr val="E6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92182" y="7096172"/>
              <a:ext cx="1036955" cy="1047750"/>
            </a:xfrm>
            <a:custGeom>
              <a:avLst/>
              <a:gdLst/>
              <a:ahLst/>
              <a:cxnLst/>
              <a:rect l="l" t="t" r="r" b="b"/>
              <a:pathLst>
                <a:path w="1036954" h="1047750">
                  <a:moveTo>
                    <a:pt x="1036510" y="522973"/>
                  </a:moveTo>
                  <a:lnTo>
                    <a:pt x="1003350" y="476402"/>
                  </a:lnTo>
                  <a:lnTo>
                    <a:pt x="965390" y="457733"/>
                  </a:lnTo>
                  <a:lnTo>
                    <a:pt x="916254" y="443306"/>
                  </a:lnTo>
                  <a:lnTo>
                    <a:pt x="858240" y="433997"/>
                  </a:lnTo>
                  <a:lnTo>
                    <a:pt x="793699" y="430707"/>
                  </a:lnTo>
                  <a:lnTo>
                    <a:pt x="729145" y="433997"/>
                  </a:lnTo>
                  <a:lnTo>
                    <a:pt x="720204" y="435432"/>
                  </a:lnTo>
                  <a:lnTo>
                    <a:pt x="730504" y="427393"/>
                  </a:lnTo>
                  <a:lnTo>
                    <a:pt x="776859" y="382358"/>
                  </a:lnTo>
                  <a:lnTo>
                    <a:pt x="818388" y="332828"/>
                  </a:lnTo>
                  <a:lnTo>
                    <a:pt x="851065" y="284010"/>
                  </a:lnTo>
                  <a:lnTo>
                    <a:pt x="873950" y="238201"/>
                  </a:lnTo>
                  <a:lnTo>
                    <a:pt x="886117" y="197675"/>
                  </a:lnTo>
                  <a:lnTo>
                    <a:pt x="886637" y="164731"/>
                  </a:lnTo>
                  <a:lnTo>
                    <a:pt x="874572" y="141681"/>
                  </a:lnTo>
                  <a:lnTo>
                    <a:pt x="850696" y="131343"/>
                  </a:lnTo>
                  <a:lnTo>
                    <a:pt x="817892" y="134264"/>
                  </a:lnTo>
                  <a:lnTo>
                    <a:pt x="778370" y="149364"/>
                  </a:lnTo>
                  <a:lnTo>
                    <a:pt x="734339" y="175539"/>
                  </a:lnTo>
                  <a:lnTo>
                    <a:pt x="688047" y="211696"/>
                  </a:lnTo>
                  <a:lnTo>
                    <a:pt x="641680" y="256730"/>
                  </a:lnTo>
                  <a:lnTo>
                    <a:pt x="619252" y="283489"/>
                  </a:lnTo>
                  <a:lnTo>
                    <a:pt x="622198" y="245071"/>
                  </a:lnTo>
                  <a:lnTo>
                    <a:pt x="620534" y="180454"/>
                  </a:lnTo>
                  <a:lnTo>
                    <a:pt x="612711" y="122237"/>
                  </a:lnTo>
                  <a:lnTo>
                    <a:pt x="599541" y="72745"/>
                  </a:lnTo>
                  <a:lnTo>
                    <a:pt x="581837" y="34315"/>
                  </a:lnTo>
                  <a:lnTo>
                    <a:pt x="558203" y="8445"/>
                  </a:lnTo>
                  <a:lnTo>
                    <a:pt x="558203" y="543674"/>
                  </a:lnTo>
                  <a:lnTo>
                    <a:pt x="543979" y="549833"/>
                  </a:lnTo>
                  <a:lnTo>
                    <a:pt x="535698" y="565658"/>
                  </a:lnTo>
                  <a:lnTo>
                    <a:pt x="523786" y="561771"/>
                  </a:lnTo>
                  <a:lnTo>
                    <a:pt x="506006" y="568579"/>
                  </a:lnTo>
                  <a:lnTo>
                    <a:pt x="499618" y="556641"/>
                  </a:lnTo>
                  <a:lnTo>
                    <a:pt x="475640" y="546544"/>
                  </a:lnTo>
                  <a:lnTo>
                    <a:pt x="463080" y="547801"/>
                  </a:lnTo>
                  <a:lnTo>
                    <a:pt x="476123" y="536663"/>
                  </a:lnTo>
                  <a:lnTo>
                    <a:pt x="485444" y="512381"/>
                  </a:lnTo>
                  <a:lnTo>
                    <a:pt x="480936" y="498475"/>
                  </a:lnTo>
                  <a:lnTo>
                    <a:pt x="499618" y="490601"/>
                  </a:lnTo>
                  <a:lnTo>
                    <a:pt x="506018" y="478663"/>
                  </a:lnTo>
                  <a:lnTo>
                    <a:pt x="523786" y="485457"/>
                  </a:lnTo>
                  <a:lnTo>
                    <a:pt x="535686" y="481584"/>
                  </a:lnTo>
                  <a:lnTo>
                    <a:pt x="543979" y="497408"/>
                  </a:lnTo>
                  <a:lnTo>
                    <a:pt x="557809" y="503402"/>
                  </a:lnTo>
                  <a:lnTo>
                    <a:pt x="550887" y="522973"/>
                  </a:lnTo>
                  <a:lnTo>
                    <a:pt x="558203" y="543674"/>
                  </a:lnTo>
                  <a:lnTo>
                    <a:pt x="558203" y="8445"/>
                  </a:lnTo>
                  <a:lnTo>
                    <a:pt x="536117" y="0"/>
                  </a:lnTo>
                  <a:lnTo>
                    <a:pt x="511378" y="8039"/>
                  </a:lnTo>
                  <a:lnTo>
                    <a:pt x="469087" y="69430"/>
                  </a:lnTo>
                  <a:lnTo>
                    <a:pt x="453415" y="118186"/>
                  </a:lnTo>
                  <a:lnTo>
                    <a:pt x="442645" y="175945"/>
                  </a:lnTo>
                  <a:lnTo>
                    <a:pt x="437718" y="240385"/>
                  </a:lnTo>
                  <a:lnTo>
                    <a:pt x="439013" y="291109"/>
                  </a:lnTo>
                  <a:lnTo>
                    <a:pt x="404393" y="248932"/>
                  </a:lnTo>
                  <a:lnTo>
                    <a:pt x="358495" y="203415"/>
                  </a:lnTo>
                  <a:lnTo>
                    <a:pt x="312572" y="166789"/>
                  </a:lnTo>
                  <a:lnTo>
                    <a:pt x="268820" y="140157"/>
                  </a:lnTo>
                  <a:lnTo>
                    <a:pt x="229450" y="124650"/>
                  </a:lnTo>
                  <a:lnTo>
                    <a:pt x="196672" y="121399"/>
                  </a:lnTo>
                  <a:lnTo>
                    <a:pt x="172694" y="131495"/>
                  </a:lnTo>
                  <a:lnTo>
                    <a:pt x="160401" y="154419"/>
                  </a:lnTo>
                  <a:lnTo>
                    <a:pt x="160578" y="187363"/>
                  </a:lnTo>
                  <a:lnTo>
                    <a:pt x="172326" y="228003"/>
                  </a:lnTo>
                  <a:lnTo>
                    <a:pt x="194741" y="274053"/>
                  </a:lnTo>
                  <a:lnTo>
                    <a:pt x="226910" y="323215"/>
                  </a:lnTo>
                  <a:lnTo>
                    <a:pt x="267931" y="373164"/>
                  </a:lnTo>
                  <a:lnTo>
                    <a:pt x="313817" y="418668"/>
                  </a:lnTo>
                  <a:lnTo>
                    <a:pt x="315125" y="419722"/>
                  </a:lnTo>
                  <a:lnTo>
                    <a:pt x="309626" y="418680"/>
                  </a:lnTo>
                  <a:lnTo>
                    <a:pt x="245186" y="413664"/>
                  </a:lnTo>
                  <a:lnTo>
                    <a:pt x="180568" y="415239"/>
                  </a:lnTo>
                  <a:lnTo>
                    <a:pt x="122339" y="422998"/>
                  </a:lnTo>
                  <a:lnTo>
                    <a:pt x="72834" y="436105"/>
                  </a:lnTo>
                  <a:lnTo>
                    <a:pt x="34378" y="453758"/>
                  </a:lnTo>
                  <a:lnTo>
                    <a:pt x="9321" y="475145"/>
                  </a:lnTo>
                  <a:lnTo>
                    <a:pt x="0" y="499427"/>
                  </a:lnTo>
                  <a:lnTo>
                    <a:pt x="8013" y="524179"/>
                  </a:lnTo>
                  <a:lnTo>
                    <a:pt x="69354" y="566547"/>
                  </a:lnTo>
                  <a:lnTo>
                    <a:pt x="118084" y="582282"/>
                  </a:lnTo>
                  <a:lnTo>
                    <a:pt x="175818" y="593128"/>
                  </a:lnTo>
                  <a:lnTo>
                    <a:pt x="240258" y="598144"/>
                  </a:lnTo>
                  <a:lnTo>
                    <a:pt x="304876" y="596569"/>
                  </a:lnTo>
                  <a:lnTo>
                    <a:pt x="363105" y="588822"/>
                  </a:lnTo>
                  <a:lnTo>
                    <a:pt x="366191" y="588010"/>
                  </a:lnTo>
                  <a:lnTo>
                    <a:pt x="359740" y="591934"/>
                  </a:lnTo>
                  <a:lnTo>
                    <a:pt x="313817" y="628561"/>
                  </a:lnTo>
                  <a:lnTo>
                    <a:pt x="267931" y="674077"/>
                  </a:lnTo>
                  <a:lnTo>
                    <a:pt x="226910" y="724027"/>
                  </a:lnTo>
                  <a:lnTo>
                    <a:pt x="194741" y="773188"/>
                  </a:lnTo>
                  <a:lnTo>
                    <a:pt x="172326" y="819238"/>
                  </a:lnTo>
                  <a:lnTo>
                    <a:pt x="160578" y="859878"/>
                  </a:lnTo>
                  <a:lnTo>
                    <a:pt x="160401" y="892822"/>
                  </a:lnTo>
                  <a:lnTo>
                    <a:pt x="172694" y="915746"/>
                  </a:lnTo>
                  <a:lnTo>
                    <a:pt x="196672" y="925842"/>
                  </a:lnTo>
                  <a:lnTo>
                    <a:pt x="229450" y="922578"/>
                  </a:lnTo>
                  <a:lnTo>
                    <a:pt x="268820" y="907084"/>
                  </a:lnTo>
                  <a:lnTo>
                    <a:pt x="312572" y="880452"/>
                  </a:lnTo>
                  <a:lnTo>
                    <a:pt x="358495" y="843826"/>
                  </a:lnTo>
                  <a:lnTo>
                    <a:pt x="404393" y="798309"/>
                  </a:lnTo>
                  <a:lnTo>
                    <a:pt x="439013" y="756145"/>
                  </a:lnTo>
                  <a:lnTo>
                    <a:pt x="437718" y="806856"/>
                  </a:lnTo>
                  <a:lnTo>
                    <a:pt x="442645" y="871296"/>
                  </a:lnTo>
                  <a:lnTo>
                    <a:pt x="453415" y="929055"/>
                  </a:lnTo>
                  <a:lnTo>
                    <a:pt x="469087" y="977811"/>
                  </a:lnTo>
                  <a:lnTo>
                    <a:pt x="488721" y="1015288"/>
                  </a:lnTo>
                  <a:lnTo>
                    <a:pt x="536117" y="1047242"/>
                  </a:lnTo>
                  <a:lnTo>
                    <a:pt x="560425" y="1037958"/>
                  </a:lnTo>
                  <a:lnTo>
                    <a:pt x="599541" y="974496"/>
                  </a:lnTo>
                  <a:lnTo>
                    <a:pt x="612711" y="925004"/>
                  </a:lnTo>
                  <a:lnTo>
                    <a:pt x="620534" y="866787"/>
                  </a:lnTo>
                  <a:lnTo>
                    <a:pt x="622198" y="802170"/>
                  </a:lnTo>
                  <a:lnTo>
                    <a:pt x="619252" y="763778"/>
                  </a:lnTo>
                  <a:lnTo>
                    <a:pt x="641680" y="790511"/>
                  </a:lnTo>
                  <a:lnTo>
                    <a:pt x="688047" y="835545"/>
                  </a:lnTo>
                  <a:lnTo>
                    <a:pt x="734339" y="871702"/>
                  </a:lnTo>
                  <a:lnTo>
                    <a:pt x="778370" y="897877"/>
                  </a:lnTo>
                  <a:lnTo>
                    <a:pt x="817892" y="912977"/>
                  </a:lnTo>
                  <a:lnTo>
                    <a:pt x="850696" y="915898"/>
                  </a:lnTo>
                  <a:lnTo>
                    <a:pt x="874572" y="905548"/>
                  </a:lnTo>
                  <a:lnTo>
                    <a:pt x="886637" y="882497"/>
                  </a:lnTo>
                  <a:lnTo>
                    <a:pt x="886117" y="849566"/>
                  </a:lnTo>
                  <a:lnTo>
                    <a:pt x="873950" y="809040"/>
                  </a:lnTo>
                  <a:lnTo>
                    <a:pt x="851065" y="763231"/>
                  </a:lnTo>
                  <a:lnTo>
                    <a:pt x="818388" y="714413"/>
                  </a:lnTo>
                  <a:lnTo>
                    <a:pt x="776859" y="664883"/>
                  </a:lnTo>
                  <a:lnTo>
                    <a:pt x="730504" y="619836"/>
                  </a:lnTo>
                  <a:lnTo>
                    <a:pt x="718134" y="610196"/>
                  </a:lnTo>
                  <a:lnTo>
                    <a:pt x="729145" y="611949"/>
                  </a:lnTo>
                  <a:lnTo>
                    <a:pt x="793699" y="615251"/>
                  </a:lnTo>
                  <a:lnTo>
                    <a:pt x="858240" y="611949"/>
                  </a:lnTo>
                  <a:lnTo>
                    <a:pt x="916254" y="602653"/>
                  </a:lnTo>
                  <a:lnTo>
                    <a:pt x="965390" y="588213"/>
                  </a:lnTo>
                  <a:lnTo>
                    <a:pt x="1003350" y="569544"/>
                  </a:lnTo>
                  <a:lnTo>
                    <a:pt x="1027836" y="547497"/>
                  </a:lnTo>
                  <a:lnTo>
                    <a:pt x="1036510" y="522973"/>
                  </a:lnTo>
                  <a:close/>
                </a:path>
              </a:pathLst>
            </a:custGeom>
            <a:solidFill>
              <a:srgbClr val="B5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90100" y="7259687"/>
              <a:ext cx="457586" cy="476002"/>
            </a:xfrm>
            <a:prstGeom prst="rect">
              <a:avLst/>
            </a:prstGeom>
          </p:spPr>
        </p:pic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06466" y="7129764"/>
              <a:ext cx="29209" cy="322580"/>
            </a:xfrm>
            <a:custGeom>
              <a:avLst/>
              <a:gdLst/>
              <a:ahLst/>
              <a:cxnLst/>
              <a:rect l="l" t="t" r="r" b="b"/>
              <a:pathLst>
                <a:path w="29209" h="322579">
                  <a:moveTo>
                    <a:pt x="24703" y="0"/>
                  </a:moveTo>
                  <a:lnTo>
                    <a:pt x="12260" y="50770"/>
                  </a:lnTo>
                  <a:lnTo>
                    <a:pt x="7443" y="92334"/>
                  </a:lnTo>
                  <a:lnTo>
                    <a:pt x="3729" y="139632"/>
                  </a:lnTo>
                  <a:lnTo>
                    <a:pt x="1006" y="195214"/>
                  </a:lnTo>
                  <a:lnTo>
                    <a:pt x="0" y="247890"/>
                  </a:lnTo>
                  <a:lnTo>
                    <a:pt x="893" y="292159"/>
                  </a:lnTo>
                  <a:lnTo>
                    <a:pt x="3870" y="322520"/>
                  </a:lnTo>
                  <a:lnTo>
                    <a:pt x="9100" y="321541"/>
                  </a:lnTo>
                  <a:lnTo>
                    <a:pt x="6172" y="291510"/>
                  </a:lnTo>
                  <a:lnTo>
                    <a:pt x="5309" y="247592"/>
                  </a:lnTo>
                  <a:lnTo>
                    <a:pt x="6328" y="195256"/>
                  </a:lnTo>
                  <a:lnTo>
                    <a:pt x="9043" y="139967"/>
                  </a:lnTo>
                  <a:lnTo>
                    <a:pt x="12677" y="93277"/>
                  </a:lnTo>
                  <a:lnTo>
                    <a:pt x="17328" y="52364"/>
                  </a:lnTo>
                  <a:lnTo>
                    <a:pt x="29163" y="2894"/>
                  </a:lnTo>
                  <a:lnTo>
                    <a:pt x="24703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98299" y="7246721"/>
              <a:ext cx="206517" cy="252100"/>
            </a:xfrm>
            <a:prstGeom prst="rect">
              <a:avLst/>
            </a:prstGeom>
          </p:spPr>
        </p:pic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31860" y="7572711"/>
              <a:ext cx="321310" cy="41910"/>
            </a:xfrm>
            <a:custGeom>
              <a:avLst/>
              <a:gdLst/>
              <a:ahLst/>
              <a:cxnLst/>
              <a:rect l="l" t="t" r="r" b="b"/>
              <a:pathLst>
                <a:path w="321309" h="41909">
                  <a:moveTo>
                    <a:pt x="3102" y="0"/>
                  </a:moveTo>
                  <a:lnTo>
                    <a:pt x="50151" y="19063"/>
                  </a:lnTo>
                  <a:lnTo>
                    <a:pt x="91459" y="25757"/>
                  </a:lnTo>
                  <a:lnTo>
                    <a:pt x="138545" y="31611"/>
                  </a:lnTo>
                  <a:lnTo>
                    <a:pt x="193952" y="36854"/>
                  </a:lnTo>
                  <a:lnTo>
                    <a:pt x="246529" y="40249"/>
                  </a:lnTo>
                  <a:lnTo>
                    <a:pt x="290791" y="41364"/>
                  </a:lnTo>
                  <a:lnTo>
                    <a:pt x="321252" y="39766"/>
                  </a:lnTo>
                  <a:lnTo>
                    <a:pt x="320501" y="34495"/>
                  </a:lnTo>
                  <a:lnTo>
                    <a:pt x="290366" y="36061"/>
                  </a:lnTo>
                  <a:lnTo>
                    <a:pt x="246453" y="34931"/>
                  </a:lnTo>
                  <a:lnTo>
                    <a:pt x="194216" y="31540"/>
                  </a:lnTo>
                  <a:lnTo>
                    <a:pt x="139108" y="26319"/>
                  </a:lnTo>
                  <a:lnTo>
                    <a:pt x="92638" y="20573"/>
                  </a:lnTo>
                  <a:lnTo>
                    <a:pt x="51985" y="14071"/>
                  </a:lnTo>
                  <a:lnTo>
                    <a:pt x="20892" y="7113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93777" y="7740760"/>
              <a:ext cx="222617" cy="238384"/>
            </a:xfrm>
            <a:prstGeom prst="rect">
              <a:avLst/>
            </a:prstGeom>
          </p:spPr>
        </p:pic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07841" y="7776810"/>
              <a:ext cx="23495" cy="323215"/>
            </a:xfrm>
            <a:custGeom>
              <a:avLst/>
              <a:gdLst/>
              <a:ahLst/>
              <a:cxnLst/>
              <a:rect l="l" t="t" r="r" b="b"/>
              <a:pathLst>
                <a:path w="23495" h="323215">
                  <a:moveTo>
                    <a:pt x="17071" y="0"/>
                  </a:moveTo>
                  <a:lnTo>
                    <a:pt x="11861" y="1122"/>
                  </a:lnTo>
                  <a:lnTo>
                    <a:pt x="15565" y="31079"/>
                  </a:lnTo>
                  <a:lnTo>
                    <a:pt x="17559" y="74963"/>
                  </a:lnTo>
                  <a:lnTo>
                    <a:pt x="17889" y="127304"/>
                  </a:lnTo>
                  <a:lnTo>
                    <a:pt x="16596" y="182634"/>
                  </a:lnTo>
                  <a:lnTo>
                    <a:pt x="14164" y="229394"/>
                  </a:lnTo>
                  <a:lnTo>
                    <a:pt x="10566" y="270407"/>
                  </a:lnTo>
                  <a:lnTo>
                    <a:pt x="0" y="320169"/>
                  </a:lnTo>
                  <a:lnTo>
                    <a:pt x="4544" y="322959"/>
                  </a:lnTo>
                  <a:lnTo>
                    <a:pt x="15671" y="271887"/>
                  </a:lnTo>
                  <a:lnTo>
                    <a:pt x="19415" y="230207"/>
                  </a:lnTo>
                  <a:lnTo>
                    <a:pt x="21910" y="182821"/>
                  </a:lnTo>
                  <a:lnTo>
                    <a:pt x="23202" y="127175"/>
                  </a:lnTo>
                  <a:lnTo>
                    <a:pt x="22855" y="74487"/>
                  </a:lnTo>
                  <a:lnTo>
                    <a:pt x="20825" y="30261"/>
                  </a:lnTo>
                  <a:lnTo>
                    <a:pt x="17071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28909" y="7727889"/>
              <a:ext cx="212001" cy="247604"/>
            </a:xfrm>
            <a:prstGeom prst="rect">
              <a:avLst/>
            </a:prstGeom>
          </p:spPr>
        </p:pic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77650" y="7597406"/>
              <a:ext cx="323215" cy="22225"/>
            </a:xfrm>
            <a:custGeom>
              <a:avLst/>
              <a:gdLst/>
              <a:ahLst/>
              <a:cxnLst/>
              <a:rect l="l" t="t" r="r" b="b"/>
              <a:pathLst>
                <a:path w="323215" h="22225">
                  <a:moveTo>
                    <a:pt x="127144" y="0"/>
                  </a:moveTo>
                  <a:lnTo>
                    <a:pt x="74463" y="661"/>
                  </a:lnTo>
                  <a:lnTo>
                    <a:pt x="30247" y="2956"/>
                  </a:lnTo>
                  <a:lnTo>
                    <a:pt x="0" y="6894"/>
                  </a:lnTo>
                  <a:lnTo>
                    <a:pt x="1144" y="12086"/>
                  </a:lnTo>
                  <a:lnTo>
                    <a:pt x="31071" y="8207"/>
                  </a:lnTo>
                  <a:lnTo>
                    <a:pt x="74940" y="5953"/>
                  </a:lnTo>
                  <a:lnTo>
                    <a:pt x="127280" y="5313"/>
                  </a:lnTo>
                  <a:lnTo>
                    <a:pt x="182623" y="6276"/>
                  </a:lnTo>
                  <a:lnTo>
                    <a:pt x="229404" y="8429"/>
                  </a:lnTo>
                  <a:lnTo>
                    <a:pt x="270442" y="11783"/>
                  </a:lnTo>
                  <a:lnTo>
                    <a:pt x="320262" y="22044"/>
                  </a:lnTo>
                  <a:lnTo>
                    <a:pt x="323016" y="17496"/>
                  </a:lnTo>
                  <a:lnTo>
                    <a:pt x="304084" y="11447"/>
                  </a:lnTo>
                  <a:lnTo>
                    <a:pt x="271874" y="6671"/>
                  </a:lnTo>
                  <a:lnTo>
                    <a:pt x="230177" y="3175"/>
                  </a:lnTo>
                  <a:lnTo>
                    <a:pt x="182786" y="962"/>
                  </a:lnTo>
                  <a:lnTo>
                    <a:pt x="127144" y="0"/>
                  </a:lnTo>
                  <a:close/>
                </a:path>
              </a:pathLst>
            </a:custGeom>
            <a:solidFill>
              <a:srgbClr val="9E9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2067" y="2450204"/>
              <a:ext cx="71120" cy="901065"/>
            </a:xfrm>
            <a:custGeom>
              <a:avLst/>
              <a:gdLst/>
              <a:ahLst/>
              <a:cxnLst/>
              <a:rect l="l" t="t" r="r" b="b"/>
              <a:pathLst>
                <a:path w="71119" h="901064">
                  <a:moveTo>
                    <a:pt x="0" y="1263"/>
                  </a:moveTo>
                  <a:lnTo>
                    <a:pt x="3790" y="0"/>
                  </a:lnTo>
                  <a:lnTo>
                    <a:pt x="30322" y="1263"/>
                  </a:lnTo>
                  <a:lnTo>
                    <a:pt x="51800" y="12636"/>
                  </a:lnTo>
                  <a:lnTo>
                    <a:pt x="66959" y="32849"/>
                  </a:lnTo>
                  <a:lnTo>
                    <a:pt x="70750" y="58118"/>
                  </a:lnTo>
                  <a:lnTo>
                    <a:pt x="70750" y="841423"/>
                  </a:lnTo>
                  <a:lnTo>
                    <a:pt x="70750" y="846477"/>
                  </a:lnTo>
                  <a:lnTo>
                    <a:pt x="65696" y="871746"/>
                  </a:lnTo>
                  <a:lnTo>
                    <a:pt x="49273" y="890696"/>
                  </a:lnTo>
                  <a:lnTo>
                    <a:pt x="25268" y="900801"/>
                  </a:lnTo>
                  <a:lnTo>
                    <a:pt x="0" y="898274"/>
                  </a:lnTo>
                  <a:lnTo>
                    <a:pt x="0" y="12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052" y="2347894"/>
              <a:ext cx="912494" cy="1092200"/>
            </a:xfrm>
            <a:custGeom>
              <a:avLst/>
              <a:gdLst/>
              <a:ahLst/>
              <a:cxnLst/>
              <a:rect l="l" t="t" r="r" b="b"/>
              <a:pathLst>
                <a:path w="912494" h="1092200">
                  <a:moveTo>
                    <a:pt x="830049" y="0"/>
                  </a:moveTo>
                  <a:lnTo>
                    <a:pt x="782043" y="1263"/>
                  </a:lnTo>
                  <a:lnTo>
                    <a:pt x="0" y="1263"/>
                  </a:lnTo>
                  <a:lnTo>
                    <a:pt x="1263" y="1091571"/>
                  </a:lnTo>
                  <a:lnTo>
                    <a:pt x="824998" y="1091571"/>
                  </a:lnTo>
                  <a:lnTo>
                    <a:pt x="860371" y="1086516"/>
                  </a:lnTo>
                  <a:lnTo>
                    <a:pt x="886903" y="1068829"/>
                  </a:lnTo>
                  <a:lnTo>
                    <a:pt x="905854" y="1042297"/>
                  </a:lnTo>
                  <a:lnTo>
                    <a:pt x="910908" y="1008188"/>
                  </a:lnTo>
                  <a:lnTo>
                    <a:pt x="912168" y="107388"/>
                  </a:lnTo>
                  <a:lnTo>
                    <a:pt x="912168" y="73278"/>
                  </a:lnTo>
                  <a:lnTo>
                    <a:pt x="899535" y="44218"/>
                  </a:lnTo>
                  <a:lnTo>
                    <a:pt x="878057" y="18950"/>
                  </a:lnTo>
                  <a:lnTo>
                    <a:pt x="864162" y="8845"/>
                  </a:lnTo>
                  <a:lnTo>
                    <a:pt x="848998" y="2527"/>
                  </a:lnTo>
                  <a:lnTo>
                    <a:pt x="83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055" y="2347870"/>
              <a:ext cx="912494" cy="1092200"/>
            </a:xfrm>
            <a:custGeom>
              <a:avLst/>
              <a:gdLst/>
              <a:ahLst/>
              <a:cxnLst/>
              <a:rect l="l" t="t" r="r" b="b"/>
              <a:pathLst>
                <a:path w="912494" h="1092200">
                  <a:moveTo>
                    <a:pt x="912170" y="107388"/>
                  </a:moveTo>
                  <a:lnTo>
                    <a:pt x="912170" y="73278"/>
                  </a:lnTo>
                  <a:lnTo>
                    <a:pt x="899538" y="44218"/>
                  </a:lnTo>
                  <a:lnTo>
                    <a:pt x="878060" y="18950"/>
                  </a:lnTo>
                  <a:lnTo>
                    <a:pt x="864164" y="8845"/>
                  </a:lnTo>
                  <a:lnTo>
                    <a:pt x="849001" y="2526"/>
                  </a:lnTo>
                  <a:lnTo>
                    <a:pt x="830050" y="0"/>
                  </a:lnTo>
                  <a:lnTo>
                    <a:pt x="782044" y="1263"/>
                  </a:lnTo>
                  <a:lnTo>
                    <a:pt x="0" y="1263"/>
                  </a:lnTo>
                  <a:lnTo>
                    <a:pt x="1263" y="1091573"/>
                  </a:lnTo>
                  <a:lnTo>
                    <a:pt x="788359" y="1091573"/>
                  </a:lnTo>
                  <a:lnTo>
                    <a:pt x="797204" y="1091573"/>
                  </a:lnTo>
                  <a:lnTo>
                    <a:pt x="824999" y="1091573"/>
                  </a:lnTo>
                  <a:lnTo>
                    <a:pt x="860373" y="1086519"/>
                  </a:lnTo>
                  <a:lnTo>
                    <a:pt x="886905" y="1068832"/>
                  </a:lnTo>
                  <a:lnTo>
                    <a:pt x="905856" y="1042300"/>
                  </a:lnTo>
                  <a:lnTo>
                    <a:pt x="910910" y="1008190"/>
                  </a:lnTo>
                  <a:lnTo>
                    <a:pt x="910910" y="986712"/>
                  </a:lnTo>
                  <a:lnTo>
                    <a:pt x="912170" y="1073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1" y="3191842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1" y="70747"/>
                  </a:lnTo>
                  <a:lnTo>
                    <a:pt x="27791" y="13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6" y="3191821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0"/>
                  </a:moveTo>
                  <a:lnTo>
                    <a:pt x="27791" y="70746"/>
                  </a:lnTo>
                  <a:lnTo>
                    <a:pt x="27791" y="13895"/>
                  </a:lnTo>
                  <a:lnTo>
                    <a:pt x="0" y="0"/>
                  </a:lnTo>
                  <a:lnTo>
                    <a:pt x="0" y="85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1" y="3016231"/>
              <a:ext cx="27940" cy="87630"/>
            </a:xfrm>
            <a:custGeom>
              <a:avLst/>
              <a:gdLst/>
              <a:ahLst/>
              <a:cxnLst/>
              <a:rect l="l" t="t" r="r" b="b"/>
              <a:pathLst>
                <a:path w="27939" h="87630">
                  <a:moveTo>
                    <a:pt x="0" y="0"/>
                  </a:moveTo>
                  <a:lnTo>
                    <a:pt x="0" y="87170"/>
                  </a:lnTo>
                  <a:lnTo>
                    <a:pt x="27795" y="72010"/>
                  </a:lnTo>
                  <a:lnTo>
                    <a:pt x="27795" y="13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6" y="3016208"/>
              <a:ext cx="27940" cy="87630"/>
            </a:xfrm>
            <a:custGeom>
              <a:avLst/>
              <a:gdLst/>
              <a:ahLst/>
              <a:cxnLst/>
              <a:rect l="l" t="t" r="r" b="b"/>
              <a:pathLst>
                <a:path w="27939" h="87630">
                  <a:moveTo>
                    <a:pt x="0" y="87170"/>
                  </a:moveTo>
                  <a:lnTo>
                    <a:pt x="27796" y="72011"/>
                  </a:lnTo>
                  <a:lnTo>
                    <a:pt x="27796" y="13895"/>
                  </a:lnTo>
                  <a:lnTo>
                    <a:pt x="0" y="0"/>
                  </a:lnTo>
                  <a:lnTo>
                    <a:pt x="0" y="871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1" y="2671322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5" y="72014"/>
                  </a:lnTo>
                  <a:lnTo>
                    <a:pt x="27795" y="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6" y="2671298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1"/>
                  </a:moveTo>
                  <a:lnTo>
                    <a:pt x="27796" y="72014"/>
                  </a:lnTo>
                  <a:lnTo>
                    <a:pt x="27796" y="13899"/>
                  </a:lnTo>
                  <a:lnTo>
                    <a:pt x="0" y="0"/>
                  </a:lnTo>
                  <a:lnTo>
                    <a:pt x="0" y="859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1" y="2505820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1" y="70750"/>
                  </a:lnTo>
                  <a:lnTo>
                    <a:pt x="27791" y="13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5966" y="2505795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0"/>
                  </a:moveTo>
                  <a:lnTo>
                    <a:pt x="27791" y="70750"/>
                  </a:lnTo>
                  <a:lnTo>
                    <a:pt x="27791" y="13896"/>
                  </a:lnTo>
                  <a:lnTo>
                    <a:pt x="0" y="0"/>
                  </a:lnTo>
                  <a:lnTo>
                    <a:pt x="0" y="85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39484" y="3086324"/>
              <a:ext cx="164242" cy="166770"/>
            </a:xfrm>
            <a:prstGeom prst="rect">
              <a:avLst/>
            </a:prstGeom>
          </p:spPr>
        </p:pic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096" y="2990940"/>
              <a:ext cx="370205" cy="358140"/>
            </a:xfrm>
            <a:custGeom>
              <a:avLst/>
              <a:gdLst/>
              <a:ahLst/>
              <a:cxnLst/>
              <a:rect l="l" t="t" r="r" b="b"/>
              <a:pathLst>
                <a:path w="370205" h="358139">
                  <a:moveTo>
                    <a:pt x="176875" y="0"/>
                  </a:moveTo>
                  <a:lnTo>
                    <a:pt x="132656" y="6314"/>
                  </a:lnTo>
                  <a:lnTo>
                    <a:pt x="89701" y="24004"/>
                  </a:lnTo>
                  <a:lnTo>
                    <a:pt x="53064" y="51796"/>
                  </a:lnTo>
                  <a:lnTo>
                    <a:pt x="25268" y="88437"/>
                  </a:lnTo>
                  <a:lnTo>
                    <a:pt x="7581" y="130129"/>
                  </a:lnTo>
                  <a:lnTo>
                    <a:pt x="0" y="175612"/>
                  </a:lnTo>
                  <a:lnTo>
                    <a:pt x="5054" y="222358"/>
                  </a:lnTo>
                  <a:lnTo>
                    <a:pt x="21477" y="265313"/>
                  </a:lnTo>
                  <a:lnTo>
                    <a:pt x="49273" y="301950"/>
                  </a:lnTo>
                  <a:lnTo>
                    <a:pt x="84650" y="332270"/>
                  </a:lnTo>
                  <a:lnTo>
                    <a:pt x="126342" y="349960"/>
                  </a:lnTo>
                  <a:lnTo>
                    <a:pt x="171821" y="357538"/>
                  </a:lnTo>
                  <a:lnTo>
                    <a:pt x="217303" y="353751"/>
                  </a:lnTo>
                  <a:lnTo>
                    <a:pt x="261522" y="337324"/>
                  </a:lnTo>
                  <a:lnTo>
                    <a:pt x="299427" y="312056"/>
                  </a:lnTo>
                  <a:lnTo>
                    <a:pt x="328482" y="275418"/>
                  </a:lnTo>
                  <a:lnTo>
                    <a:pt x="347436" y="233726"/>
                  </a:lnTo>
                  <a:lnTo>
                    <a:pt x="356278" y="188244"/>
                  </a:lnTo>
                  <a:lnTo>
                    <a:pt x="352487" y="141498"/>
                  </a:lnTo>
                  <a:lnTo>
                    <a:pt x="337327" y="98543"/>
                  </a:lnTo>
                  <a:lnTo>
                    <a:pt x="312059" y="60642"/>
                  </a:lnTo>
                  <a:lnTo>
                    <a:pt x="277949" y="30319"/>
                  </a:lnTo>
                  <a:lnTo>
                    <a:pt x="236258" y="8841"/>
                  </a:lnTo>
                  <a:lnTo>
                    <a:pt x="190775" y="0"/>
                  </a:lnTo>
                  <a:lnTo>
                    <a:pt x="176875" y="0"/>
                  </a:lnTo>
                  <a:close/>
                </a:path>
                <a:path w="370205" h="358139">
                  <a:moveTo>
                    <a:pt x="219830" y="179403"/>
                  </a:moveTo>
                  <a:lnTo>
                    <a:pt x="370174" y="179403"/>
                  </a:lnTo>
                </a:path>
                <a:path w="370205" h="358139">
                  <a:moveTo>
                    <a:pt x="154134" y="136443"/>
                  </a:moveTo>
                  <a:lnTo>
                    <a:pt x="82123" y="13895"/>
                  </a:lnTo>
                </a:path>
                <a:path w="370205" h="358139">
                  <a:moveTo>
                    <a:pt x="151607" y="221094"/>
                  </a:moveTo>
                  <a:lnTo>
                    <a:pt x="82123" y="344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7906" y="3114773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3060" y="0"/>
                  </a:moveTo>
                  <a:lnTo>
                    <a:pt x="29056" y="6318"/>
                  </a:lnTo>
                  <a:lnTo>
                    <a:pt x="10105" y="22741"/>
                  </a:lnTo>
                  <a:lnTo>
                    <a:pt x="0" y="46746"/>
                  </a:lnTo>
                  <a:lnTo>
                    <a:pt x="1263" y="72015"/>
                  </a:lnTo>
                  <a:lnTo>
                    <a:pt x="15159" y="93492"/>
                  </a:lnTo>
                  <a:lnTo>
                    <a:pt x="35374" y="107388"/>
                  </a:lnTo>
                  <a:lnTo>
                    <a:pt x="61906" y="109915"/>
                  </a:lnTo>
                  <a:lnTo>
                    <a:pt x="85910" y="101070"/>
                  </a:lnTo>
                  <a:lnTo>
                    <a:pt x="102334" y="82119"/>
                  </a:lnTo>
                  <a:lnTo>
                    <a:pt x="109915" y="58115"/>
                  </a:lnTo>
                  <a:lnTo>
                    <a:pt x="103597" y="32849"/>
                  </a:lnTo>
                  <a:lnTo>
                    <a:pt x="88437" y="12632"/>
                  </a:lnTo>
                  <a:lnTo>
                    <a:pt x="65697" y="2527"/>
                  </a:lnTo>
                  <a:lnTo>
                    <a:pt x="5306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7911" y="3114751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3060" y="0"/>
                  </a:moveTo>
                  <a:lnTo>
                    <a:pt x="29055" y="6317"/>
                  </a:lnTo>
                  <a:lnTo>
                    <a:pt x="10105" y="22741"/>
                  </a:lnTo>
                  <a:lnTo>
                    <a:pt x="0" y="46746"/>
                  </a:lnTo>
                  <a:lnTo>
                    <a:pt x="1263" y="72014"/>
                  </a:lnTo>
                  <a:lnTo>
                    <a:pt x="15159" y="93492"/>
                  </a:lnTo>
                  <a:lnTo>
                    <a:pt x="35373" y="107388"/>
                  </a:lnTo>
                  <a:lnTo>
                    <a:pt x="61905" y="109915"/>
                  </a:lnTo>
                  <a:lnTo>
                    <a:pt x="85910" y="101070"/>
                  </a:lnTo>
                  <a:lnTo>
                    <a:pt x="102333" y="82119"/>
                  </a:lnTo>
                  <a:lnTo>
                    <a:pt x="109915" y="58115"/>
                  </a:lnTo>
                  <a:lnTo>
                    <a:pt x="103597" y="32849"/>
                  </a:lnTo>
                  <a:lnTo>
                    <a:pt x="88438" y="12632"/>
                  </a:lnTo>
                  <a:lnTo>
                    <a:pt x="65696" y="2526"/>
                  </a:lnTo>
                  <a:lnTo>
                    <a:pt x="530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34812" y="2818487"/>
              <a:ext cx="144028" cy="142761"/>
            </a:xfrm>
            <a:prstGeom prst="rect">
              <a:avLst/>
            </a:prstGeom>
          </p:spPr>
        </p:pic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096" y="2990940"/>
              <a:ext cx="356870" cy="358140"/>
            </a:xfrm>
            <a:custGeom>
              <a:avLst/>
              <a:gdLst/>
              <a:ahLst/>
              <a:cxnLst/>
              <a:rect l="l" t="t" r="r" b="b"/>
              <a:pathLst>
                <a:path w="356869" h="358139">
                  <a:moveTo>
                    <a:pt x="176875" y="96015"/>
                  </a:moveTo>
                  <a:lnTo>
                    <a:pt x="147820" y="102333"/>
                  </a:lnTo>
                  <a:lnTo>
                    <a:pt x="121288" y="120020"/>
                  </a:lnTo>
                  <a:lnTo>
                    <a:pt x="103601" y="145289"/>
                  </a:lnTo>
                  <a:lnTo>
                    <a:pt x="96019" y="175612"/>
                  </a:lnTo>
                  <a:lnTo>
                    <a:pt x="99810" y="205931"/>
                  </a:lnTo>
                  <a:lnTo>
                    <a:pt x="116233" y="233726"/>
                  </a:lnTo>
                  <a:lnTo>
                    <a:pt x="140238" y="252677"/>
                  </a:lnTo>
                  <a:lnTo>
                    <a:pt x="171821" y="261522"/>
                  </a:lnTo>
                  <a:lnTo>
                    <a:pt x="200880" y="257731"/>
                  </a:lnTo>
                  <a:lnTo>
                    <a:pt x="229939" y="243836"/>
                  </a:lnTo>
                  <a:lnTo>
                    <a:pt x="250153" y="219830"/>
                  </a:lnTo>
                  <a:lnTo>
                    <a:pt x="258999" y="189508"/>
                  </a:lnTo>
                  <a:lnTo>
                    <a:pt x="257735" y="159185"/>
                  </a:lnTo>
                  <a:lnTo>
                    <a:pt x="245099" y="131392"/>
                  </a:lnTo>
                  <a:lnTo>
                    <a:pt x="221094" y="109915"/>
                  </a:lnTo>
                  <a:lnTo>
                    <a:pt x="193298" y="97279"/>
                  </a:lnTo>
                  <a:lnTo>
                    <a:pt x="176875" y="96015"/>
                  </a:lnTo>
                  <a:close/>
                </a:path>
                <a:path w="356869" h="358139">
                  <a:moveTo>
                    <a:pt x="176875" y="0"/>
                  </a:moveTo>
                  <a:lnTo>
                    <a:pt x="132656" y="6314"/>
                  </a:lnTo>
                  <a:lnTo>
                    <a:pt x="89701" y="24004"/>
                  </a:lnTo>
                  <a:lnTo>
                    <a:pt x="53064" y="51796"/>
                  </a:lnTo>
                  <a:lnTo>
                    <a:pt x="25268" y="88437"/>
                  </a:lnTo>
                  <a:lnTo>
                    <a:pt x="7581" y="130129"/>
                  </a:lnTo>
                  <a:lnTo>
                    <a:pt x="0" y="175612"/>
                  </a:lnTo>
                  <a:lnTo>
                    <a:pt x="5054" y="222358"/>
                  </a:lnTo>
                  <a:lnTo>
                    <a:pt x="21477" y="265313"/>
                  </a:lnTo>
                  <a:lnTo>
                    <a:pt x="49273" y="301950"/>
                  </a:lnTo>
                  <a:lnTo>
                    <a:pt x="84650" y="332270"/>
                  </a:lnTo>
                  <a:lnTo>
                    <a:pt x="126342" y="349960"/>
                  </a:lnTo>
                  <a:lnTo>
                    <a:pt x="171821" y="357538"/>
                  </a:lnTo>
                  <a:lnTo>
                    <a:pt x="217303" y="353751"/>
                  </a:lnTo>
                  <a:lnTo>
                    <a:pt x="261522" y="337324"/>
                  </a:lnTo>
                  <a:lnTo>
                    <a:pt x="299427" y="312056"/>
                  </a:lnTo>
                  <a:lnTo>
                    <a:pt x="328482" y="275418"/>
                  </a:lnTo>
                  <a:lnTo>
                    <a:pt x="347436" y="233726"/>
                  </a:lnTo>
                  <a:lnTo>
                    <a:pt x="356278" y="188244"/>
                  </a:lnTo>
                  <a:lnTo>
                    <a:pt x="352487" y="141498"/>
                  </a:lnTo>
                  <a:lnTo>
                    <a:pt x="337327" y="98543"/>
                  </a:lnTo>
                  <a:lnTo>
                    <a:pt x="312059" y="60642"/>
                  </a:lnTo>
                  <a:lnTo>
                    <a:pt x="277949" y="30319"/>
                  </a:lnTo>
                  <a:lnTo>
                    <a:pt x="236258" y="8841"/>
                  </a:lnTo>
                  <a:lnTo>
                    <a:pt x="190775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25588" y="3004204"/>
              <a:ext cx="288682" cy="332273"/>
            </a:xfrm>
            <a:prstGeom prst="rect">
              <a:avLst/>
            </a:prstGeom>
          </p:spPr>
        </p:pic>
        <p:pic>
          <p:nvPicPr>
            <p:cNvPr id="98" name="object 9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9484" y="2529168"/>
              <a:ext cx="164242" cy="166766"/>
            </a:xfrm>
            <a:prstGeom prst="rect">
              <a:avLst/>
            </a:prstGeom>
          </p:spPr>
        </p:pic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096" y="2433781"/>
              <a:ext cx="356870" cy="358140"/>
            </a:xfrm>
            <a:custGeom>
              <a:avLst/>
              <a:gdLst/>
              <a:ahLst/>
              <a:cxnLst/>
              <a:rect l="l" t="t" r="r" b="b"/>
              <a:pathLst>
                <a:path w="356869" h="358139">
                  <a:moveTo>
                    <a:pt x="176875" y="0"/>
                  </a:moveTo>
                  <a:lnTo>
                    <a:pt x="132656" y="6317"/>
                  </a:lnTo>
                  <a:lnTo>
                    <a:pt x="89701" y="22741"/>
                  </a:lnTo>
                  <a:lnTo>
                    <a:pt x="53064" y="50537"/>
                  </a:lnTo>
                  <a:lnTo>
                    <a:pt x="25268" y="88438"/>
                  </a:lnTo>
                  <a:lnTo>
                    <a:pt x="7581" y="130129"/>
                  </a:lnTo>
                  <a:lnTo>
                    <a:pt x="0" y="175612"/>
                  </a:lnTo>
                  <a:lnTo>
                    <a:pt x="5054" y="222358"/>
                  </a:lnTo>
                  <a:lnTo>
                    <a:pt x="21477" y="265313"/>
                  </a:lnTo>
                  <a:lnTo>
                    <a:pt x="49273" y="301951"/>
                  </a:lnTo>
                  <a:lnTo>
                    <a:pt x="84650" y="331010"/>
                  </a:lnTo>
                  <a:lnTo>
                    <a:pt x="126342" y="349960"/>
                  </a:lnTo>
                  <a:lnTo>
                    <a:pt x="171821" y="357542"/>
                  </a:lnTo>
                  <a:lnTo>
                    <a:pt x="217303" y="353751"/>
                  </a:lnTo>
                  <a:lnTo>
                    <a:pt x="261522" y="337328"/>
                  </a:lnTo>
                  <a:lnTo>
                    <a:pt x="299427" y="310795"/>
                  </a:lnTo>
                  <a:lnTo>
                    <a:pt x="328482" y="275422"/>
                  </a:lnTo>
                  <a:lnTo>
                    <a:pt x="347436" y="233727"/>
                  </a:lnTo>
                  <a:lnTo>
                    <a:pt x="356278" y="188248"/>
                  </a:lnTo>
                  <a:lnTo>
                    <a:pt x="352487" y="141502"/>
                  </a:lnTo>
                  <a:lnTo>
                    <a:pt x="337327" y="98546"/>
                  </a:lnTo>
                  <a:lnTo>
                    <a:pt x="312059" y="60642"/>
                  </a:lnTo>
                  <a:lnTo>
                    <a:pt x="277949" y="30323"/>
                  </a:lnTo>
                  <a:lnTo>
                    <a:pt x="236258" y="8845"/>
                  </a:lnTo>
                  <a:lnTo>
                    <a:pt x="190775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25588" y="2445785"/>
              <a:ext cx="288682" cy="333533"/>
            </a:xfrm>
            <a:prstGeom prst="rect">
              <a:avLst/>
            </a:prstGeom>
          </p:spPr>
        </p:pic>
        <p:pic>
          <p:nvPicPr>
            <p:cNvPr id="101" name="object 1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8558" y="3086324"/>
              <a:ext cx="165506" cy="166770"/>
            </a:xfrm>
            <a:prstGeom prst="rect">
              <a:avLst/>
            </a:prstGeom>
          </p:spPr>
        </p:pic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34" y="2990940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6875" y="0"/>
                  </a:moveTo>
                  <a:lnTo>
                    <a:pt x="131396" y="6314"/>
                  </a:lnTo>
                  <a:lnTo>
                    <a:pt x="89701" y="24004"/>
                  </a:lnTo>
                  <a:lnTo>
                    <a:pt x="51800" y="51796"/>
                  </a:lnTo>
                  <a:lnTo>
                    <a:pt x="24005" y="88437"/>
                  </a:lnTo>
                  <a:lnTo>
                    <a:pt x="6318" y="130129"/>
                  </a:lnTo>
                  <a:lnTo>
                    <a:pt x="0" y="175612"/>
                  </a:lnTo>
                  <a:lnTo>
                    <a:pt x="3790" y="222358"/>
                  </a:lnTo>
                  <a:lnTo>
                    <a:pt x="21477" y="265313"/>
                  </a:lnTo>
                  <a:lnTo>
                    <a:pt x="48009" y="301950"/>
                  </a:lnTo>
                  <a:lnTo>
                    <a:pt x="83387" y="332270"/>
                  </a:lnTo>
                  <a:lnTo>
                    <a:pt x="125078" y="349960"/>
                  </a:lnTo>
                  <a:lnTo>
                    <a:pt x="170561" y="357538"/>
                  </a:lnTo>
                  <a:lnTo>
                    <a:pt x="217303" y="353751"/>
                  </a:lnTo>
                  <a:lnTo>
                    <a:pt x="260262" y="337324"/>
                  </a:lnTo>
                  <a:lnTo>
                    <a:pt x="298163" y="312056"/>
                  </a:lnTo>
                  <a:lnTo>
                    <a:pt x="327222" y="275418"/>
                  </a:lnTo>
                  <a:lnTo>
                    <a:pt x="347437" y="233726"/>
                  </a:lnTo>
                  <a:lnTo>
                    <a:pt x="355015" y="188244"/>
                  </a:lnTo>
                  <a:lnTo>
                    <a:pt x="351224" y="141498"/>
                  </a:lnTo>
                  <a:lnTo>
                    <a:pt x="337328" y="98543"/>
                  </a:lnTo>
                  <a:lnTo>
                    <a:pt x="310796" y="60642"/>
                  </a:lnTo>
                  <a:lnTo>
                    <a:pt x="276685" y="30319"/>
                  </a:lnTo>
                  <a:lnTo>
                    <a:pt x="234994" y="8841"/>
                  </a:lnTo>
                  <a:lnTo>
                    <a:pt x="189511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84662" y="3004204"/>
              <a:ext cx="288686" cy="332273"/>
            </a:xfrm>
            <a:prstGeom prst="rect">
              <a:avLst/>
            </a:prstGeom>
          </p:spPr>
        </p:pic>
        <p:pic>
          <p:nvPicPr>
            <p:cNvPr id="104" name="object 10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8558" y="2529168"/>
              <a:ext cx="165506" cy="166766"/>
            </a:xfrm>
            <a:prstGeom prst="rect">
              <a:avLst/>
            </a:prstGeom>
          </p:spPr>
        </p:pic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34" y="2433781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6875" y="0"/>
                  </a:moveTo>
                  <a:lnTo>
                    <a:pt x="131396" y="6317"/>
                  </a:lnTo>
                  <a:lnTo>
                    <a:pt x="89701" y="22741"/>
                  </a:lnTo>
                  <a:lnTo>
                    <a:pt x="51800" y="50537"/>
                  </a:lnTo>
                  <a:lnTo>
                    <a:pt x="24005" y="88438"/>
                  </a:lnTo>
                  <a:lnTo>
                    <a:pt x="6318" y="130129"/>
                  </a:lnTo>
                  <a:lnTo>
                    <a:pt x="0" y="175612"/>
                  </a:lnTo>
                  <a:lnTo>
                    <a:pt x="3790" y="222358"/>
                  </a:lnTo>
                  <a:lnTo>
                    <a:pt x="21477" y="265313"/>
                  </a:lnTo>
                  <a:lnTo>
                    <a:pt x="48009" y="301951"/>
                  </a:lnTo>
                  <a:lnTo>
                    <a:pt x="83387" y="331010"/>
                  </a:lnTo>
                  <a:lnTo>
                    <a:pt x="125078" y="349960"/>
                  </a:lnTo>
                  <a:lnTo>
                    <a:pt x="170561" y="357542"/>
                  </a:lnTo>
                  <a:lnTo>
                    <a:pt x="217303" y="353751"/>
                  </a:lnTo>
                  <a:lnTo>
                    <a:pt x="260262" y="337328"/>
                  </a:lnTo>
                  <a:lnTo>
                    <a:pt x="298163" y="310795"/>
                  </a:lnTo>
                  <a:lnTo>
                    <a:pt x="327222" y="275422"/>
                  </a:lnTo>
                  <a:lnTo>
                    <a:pt x="347437" y="233727"/>
                  </a:lnTo>
                  <a:lnTo>
                    <a:pt x="355015" y="188248"/>
                  </a:lnTo>
                  <a:lnTo>
                    <a:pt x="351224" y="141502"/>
                  </a:lnTo>
                  <a:lnTo>
                    <a:pt x="337328" y="98546"/>
                  </a:lnTo>
                  <a:lnTo>
                    <a:pt x="310796" y="60642"/>
                  </a:lnTo>
                  <a:lnTo>
                    <a:pt x="276685" y="30323"/>
                  </a:lnTo>
                  <a:lnTo>
                    <a:pt x="234994" y="8845"/>
                  </a:lnTo>
                  <a:lnTo>
                    <a:pt x="189511" y="0"/>
                  </a:lnTo>
                  <a:lnTo>
                    <a:pt x="1768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84662" y="2445785"/>
              <a:ext cx="288686" cy="333533"/>
            </a:xfrm>
            <a:prstGeom prst="rect">
              <a:avLst/>
            </a:prstGeom>
          </p:spPr>
        </p:pic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1" y="2848198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0"/>
                  </a:moveTo>
                  <a:lnTo>
                    <a:pt x="0" y="85910"/>
                  </a:lnTo>
                  <a:lnTo>
                    <a:pt x="27795" y="70750"/>
                  </a:lnTo>
                  <a:lnTo>
                    <a:pt x="27795" y="1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7226" y="2848174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0" y="85910"/>
                  </a:moveTo>
                  <a:lnTo>
                    <a:pt x="27796" y="70750"/>
                  </a:lnTo>
                  <a:lnTo>
                    <a:pt x="27796" y="13899"/>
                  </a:lnTo>
                  <a:lnTo>
                    <a:pt x="0" y="0"/>
                  </a:lnTo>
                  <a:lnTo>
                    <a:pt x="0" y="85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77700" y="845912"/>
            <a:ext cx="838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PLANTS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5894" y="2096724"/>
            <a:ext cx="687705" cy="3759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COOKER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11" name="object 111"/>
          <p:cNvGrpSpPr>
            <a:grpSpLocks noGrp="1" noUngrp="1" noRot="1" noMove="1" noResize="1"/>
          </p:cNvGrpSpPr>
          <p:nvPr/>
        </p:nvGrpSpPr>
        <p:grpSpPr>
          <a:xfrm>
            <a:off x="890529" y="4333364"/>
            <a:ext cx="2593975" cy="6028055"/>
            <a:chOff x="890529" y="4333364"/>
            <a:chExt cx="2593975" cy="6028055"/>
          </a:xfrm>
        </p:grpSpPr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7460" y="4414810"/>
              <a:ext cx="1670050" cy="1713864"/>
            </a:xfrm>
            <a:custGeom>
              <a:avLst/>
              <a:gdLst/>
              <a:ahLst/>
              <a:cxnLst/>
              <a:rect l="l" t="t" r="r" b="b"/>
              <a:pathLst>
                <a:path w="1670050" h="1713864">
                  <a:moveTo>
                    <a:pt x="0" y="79859"/>
                  </a:moveTo>
                  <a:lnTo>
                    <a:pt x="0" y="784075"/>
                  </a:lnTo>
                  <a:lnTo>
                    <a:pt x="7258" y="798594"/>
                  </a:lnTo>
                  <a:lnTo>
                    <a:pt x="7258" y="813116"/>
                  </a:lnTo>
                  <a:lnTo>
                    <a:pt x="14516" y="827632"/>
                  </a:lnTo>
                  <a:lnTo>
                    <a:pt x="29036" y="834892"/>
                  </a:lnTo>
                  <a:lnTo>
                    <a:pt x="36296" y="849416"/>
                  </a:lnTo>
                  <a:lnTo>
                    <a:pt x="50811" y="856674"/>
                  </a:lnTo>
                  <a:lnTo>
                    <a:pt x="65335" y="856674"/>
                  </a:lnTo>
                  <a:lnTo>
                    <a:pt x="79853" y="856674"/>
                  </a:lnTo>
                  <a:lnTo>
                    <a:pt x="733252" y="856674"/>
                  </a:lnTo>
                  <a:lnTo>
                    <a:pt x="747767" y="856674"/>
                  </a:lnTo>
                  <a:lnTo>
                    <a:pt x="762291" y="856674"/>
                  </a:lnTo>
                  <a:lnTo>
                    <a:pt x="776815" y="849416"/>
                  </a:lnTo>
                  <a:lnTo>
                    <a:pt x="784073" y="834892"/>
                  </a:lnTo>
                  <a:lnTo>
                    <a:pt x="798591" y="827632"/>
                  </a:lnTo>
                  <a:lnTo>
                    <a:pt x="805851" y="813116"/>
                  </a:lnTo>
                  <a:lnTo>
                    <a:pt x="805851" y="798594"/>
                  </a:lnTo>
                  <a:lnTo>
                    <a:pt x="813112" y="784075"/>
                  </a:lnTo>
                  <a:lnTo>
                    <a:pt x="813112" y="79859"/>
                  </a:lnTo>
                  <a:lnTo>
                    <a:pt x="805851" y="58078"/>
                  </a:lnTo>
                  <a:lnTo>
                    <a:pt x="805851" y="43559"/>
                  </a:lnTo>
                  <a:lnTo>
                    <a:pt x="798591" y="36299"/>
                  </a:lnTo>
                  <a:lnTo>
                    <a:pt x="784073" y="21781"/>
                  </a:lnTo>
                  <a:lnTo>
                    <a:pt x="776815" y="14518"/>
                  </a:lnTo>
                  <a:lnTo>
                    <a:pt x="762291" y="7258"/>
                  </a:lnTo>
                  <a:lnTo>
                    <a:pt x="747767" y="0"/>
                  </a:lnTo>
                  <a:lnTo>
                    <a:pt x="733252" y="0"/>
                  </a:lnTo>
                  <a:lnTo>
                    <a:pt x="79853" y="0"/>
                  </a:lnTo>
                  <a:lnTo>
                    <a:pt x="65335" y="0"/>
                  </a:lnTo>
                  <a:lnTo>
                    <a:pt x="50811" y="7258"/>
                  </a:lnTo>
                  <a:lnTo>
                    <a:pt x="36296" y="14518"/>
                  </a:lnTo>
                  <a:lnTo>
                    <a:pt x="29036" y="21781"/>
                  </a:lnTo>
                  <a:lnTo>
                    <a:pt x="14516" y="36299"/>
                  </a:lnTo>
                  <a:lnTo>
                    <a:pt x="7258" y="43559"/>
                  </a:lnTo>
                  <a:lnTo>
                    <a:pt x="7258" y="58078"/>
                  </a:lnTo>
                  <a:lnTo>
                    <a:pt x="0" y="79859"/>
                  </a:lnTo>
                  <a:close/>
                </a:path>
                <a:path w="1670050" h="1713864">
                  <a:moveTo>
                    <a:pt x="0" y="929275"/>
                  </a:moveTo>
                  <a:lnTo>
                    <a:pt x="0" y="1633491"/>
                  </a:lnTo>
                  <a:lnTo>
                    <a:pt x="7258" y="1655267"/>
                  </a:lnTo>
                  <a:lnTo>
                    <a:pt x="7258" y="1669790"/>
                  </a:lnTo>
                  <a:lnTo>
                    <a:pt x="14516" y="1677048"/>
                  </a:lnTo>
                  <a:lnTo>
                    <a:pt x="29036" y="1691566"/>
                  </a:lnTo>
                  <a:lnTo>
                    <a:pt x="36296" y="1698829"/>
                  </a:lnTo>
                  <a:lnTo>
                    <a:pt x="50811" y="1706090"/>
                  </a:lnTo>
                  <a:lnTo>
                    <a:pt x="65335" y="1713350"/>
                  </a:lnTo>
                  <a:lnTo>
                    <a:pt x="79853" y="1713350"/>
                  </a:lnTo>
                  <a:lnTo>
                    <a:pt x="733252" y="1713350"/>
                  </a:lnTo>
                  <a:lnTo>
                    <a:pt x="747767" y="1713350"/>
                  </a:lnTo>
                  <a:lnTo>
                    <a:pt x="762291" y="1706090"/>
                  </a:lnTo>
                  <a:lnTo>
                    <a:pt x="776815" y="1698829"/>
                  </a:lnTo>
                  <a:lnTo>
                    <a:pt x="784073" y="1691566"/>
                  </a:lnTo>
                  <a:lnTo>
                    <a:pt x="798591" y="1677048"/>
                  </a:lnTo>
                  <a:lnTo>
                    <a:pt x="805851" y="1669790"/>
                  </a:lnTo>
                  <a:lnTo>
                    <a:pt x="805851" y="1655267"/>
                  </a:lnTo>
                  <a:lnTo>
                    <a:pt x="813112" y="1633491"/>
                  </a:lnTo>
                  <a:lnTo>
                    <a:pt x="813112" y="929275"/>
                  </a:lnTo>
                  <a:lnTo>
                    <a:pt x="805851" y="914752"/>
                  </a:lnTo>
                  <a:lnTo>
                    <a:pt x="805851" y="900234"/>
                  </a:lnTo>
                  <a:lnTo>
                    <a:pt x="798591" y="885715"/>
                  </a:lnTo>
                  <a:lnTo>
                    <a:pt x="784073" y="878452"/>
                  </a:lnTo>
                  <a:lnTo>
                    <a:pt x="776815" y="863931"/>
                  </a:lnTo>
                  <a:lnTo>
                    <a:pt x="762291" y="856674"/>
                  </a:lnTo>
                  <a:lnTo>
                    <a:pt x="747767" y="856674"/>
                  </a:lnTo>
                  <a:lnTo>
                    <a:pt x="733252" y="856674"/>
                  </a:lnTo>
                  <a:lnTo>
                    <a:pt x="79853" y="856674"/>
                  </a:lnTo>
                  <a:lnTo>
                    <a:pt x="65335" y="856674"/>
                  </a:lnTo>
                  <a:lnTo>
                    <a:pt x="50811" y="856674"/>
                  </a:lnTo>
                  <a:lnTo>
                    <a:pt x="36296" y="863931"/>
                  </a:lnTo>
                  <a:lnTo>
                    <a:pt x="29036" y="878452"/>
                  </a:lnTo>
                  <a:lnTo>
                    <a:pt x="14516" y="885715"/>
                  </a:lnTo>
                  <a:lnTo>
                    <a:pt x="7258" y="900234"/>
                  </a:lnTo>
                  <a:lnTo>
                    <a:pt x="7258" y="914752"/>
                  </a:lnTo>
                  <a:lnTo>
                    <a:pt x="0" y="929275"/>
                  </a:lnTo>
                  <a:close/>
                </a:path>
                <a:path w="1670050" h="1713864">
                  <a:moveTo>
                    <a:pt x="885710" y="1662530"/>
                  </a:moveTo>
                  <a:lnTo>
                    <a:pt x="1589926" y="1662530"/>
                  </a:lnTo>
                  <a:lnTo>
                    <a:pt x="1611708" y="1655267"/>
                  </a:lnTo>
                  <a:lnTo>
                    <a:pt x="1626226" y="1655267"/>
                  </a:lnTo>
                  <a:lnTo>
                    <a:pt x="1633488" y="1648006"/>
                  </a:lnTo>
                  <a:lnTo>
                    <a:pt x="1648006" y="1640749"/>
                  </a:lnTo>
                  <a:lnTo>
                    <a:pt x="1655267" y="1626230"/>
                  </a:lnTo>
                  <a:lnTo>
                    <a:pt x="1662524" y="1611708"/>
                  </a:lnTo>
                  <a:lnTo>
                    <a:pt x="1669785" y="1597190"/>
                  </a:lnTo>
                  <a:lnTo>
                    <a:pt x="1669785" y="1582671"/>
                  </a:lnTo>
                  <a:lnTo>
                    <a:pt x="1669785" y="929275"/>
                  </a:lnTo>
                  <a:lnTo>
                    <a:pt x="1669785" y="914752"/>
                  </a:lnTo>
                  <a:lnTo>
                    <a:pt x="1662524" y="900234"/>
                  </a:lnTo>
                  <a:lnTo>
                    <a:pt x="1655267" y="885715"/>
                  </a:lnTo>
                  <a:lnTo>
                    <a:pt x="1648006" y="878452"/>
                  </a:lnTo>
                  <a:lnTo>
                    <a:pt x="1633488" y="863931"/>
                  </a:lnTo>
                  <a:lnTo>
                    <a:pt x="1626226" y="856674"/>
                  </a:lnTo>
                  <a:lnTo>
                    <a:pt x="1611708" y="856674"/>
                  </a:lnTo>
                  <a:lnTo>
                    <a:pt x="1589926" y="856674"/>
                  </a:lnTo>
                  <a:lnTo>
                    <a:pt x="885710" y="856674"/>
                  </a:lnTo>
                  <a:lnTo>
                    <a:pt x="871192" y="856674"/>
                  </a:lnTo>
                  <a:lnTo>
                    <a:pt x="856673" y="856674"/>
                  </a:lnTo>
                  <a:lnTo>
                    <a:pt x="842150" y="863931"/>
                  </a:lnTo>
                  <a:lnTo>
                    <a:pt x="834889" y="878452"/>
                  </a:lnTo>
                  <a:lnTo>
                    <a:pt x="820369" y="885715"/>
                  </a:lnTo>
                  <a:lnTo>
                    <a:pt x="813112" y="900234"/>
                  </a:lnTo>
                  <a:lnTo>
                    <a:pt x="813112" y="914752"/>
                  </a:lnTo>
                  <a:lnTo>
                    <a:pt x="805851" y="929275"/>
                  </a:lnTo>
                  <a:lnTo>
                    <a:pt x="805851" y="1582671"/>
                  </a:lnTo>
                  <a:lnTo>
                    <a:pt x="813112" y="1597190"/>
                  </a:lnTo>
                  <a:lnTo>
                    <a:pt x="813112" y="1611708"/>
                  </a:lnTo>
                  <a:lnTo>
                    <a:pt x="820369" y="1626230"/>
                  </a:lnTo>
                  <a:lnTo>
                    <a:pt x="834889" y="1640749"/>
                  </a:lnTo>
                  <a:lnTo>
                    <a:pt x="842150" y="1648006"/>
                  </a:lnTo>
                  <a:lnTo>
                    <a:pt x="856673" y="1655267"/>
                  </a:lnTo>
                  <a:lnTo>
                    <a:pt x="871192" y="1655267"/>
                  </a:lnTo>
                  <a:lnTo>
                    <a:pt x="885710" y="16625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4414810"/>
              <a:ext cx="283210" cy="857250"/>
            </a:xfrm>
            <a:custGeom>
              <a:avLst/>
              <a:gdLst/>
              <a:ahLst/>
              <a:cxnLst/>
              <a:rect l="l" t="t" r="r" b="b"/>
              <a:pathLst>
                <a:path w="283209" h="857250">
                  <a:moveTo>
                    <a:pt x="0" y="813116"/>
                  </a:moveTo>
                  <a:lnTo>
                    <a:pt x="0" y="79859"/>
                  </a:lnTo>
                  <a:lnTo>
                    <a:pt x="0" y="43559"/>
                  </a:lnTo>
                  <a:lnTo>
                    <a:pt x="7260" y="36299"/>
                  </a:lnTo>
                  <a:lnTo>
                    <a:pt x="7260" y="21781"/>
                  </a:lnTo>
                  <a:lnTo>
                    <a:pt x="14520" y="14518"/>
                  </a:lnTo>
                  <a:lnTo>
                    <a:pt x="14520" y="7258"/>
                  </a:lnTo>
                  <a:lnTo>
                    <a:pt x="21781" y="0"/>
                  </a:lnTo>
                  <a:lnTo>
                    <a:pt x="261361" y="0"/>
                  </a:lnTo>
                  <a:lnTo>
                    <a:pt x="268619" y="7258"/>
                  </a:lnTo>
                  <a:lnTo>
                    <a:pt x="268619" y="14518"/>
                  </a:lnTo>
                  <a:lnTo>
                    <a:pt x="275879" y="21781"/>
                  </a:lnTo>
                  <a:lnTo>
                    <a:pt x="275879" y="36299"/>
                  </a:lnTo>
                  <a:lnTo>
                    <a:pt x="283140" y="43559"/>
                  </a:lnTo>
                  <a:lnTo>
                    <a:pt x="283140" y="813116"/>
                  </a:lnTo>
                  <a:lnTo>
                    <a:pt x="275879" y="827632"/>
                  </a:lnTo>
                  <a:lnTo>
                    <a:pt x="275879" y="834892"/>
                  </a:lnTo>
                  <a:lnTo>
                    <a:pt x="268619" y="849416"/>
                  </a:lnTo>
                  <a:lnTo>
                    <a:pt x="268619" y="856674"/>
                  </a:lnTo>
                  <a:lnTo>
                    <a:pt x="14520" y="856674"/>
                  </a:lnTo>
                  <a:lnTo>
                    <a:pt x="14520" y="849416"/>
                  </a:lnTo>
                  <a:lnTo>
                    <a:pt x="7260" y="834892"/>
                  </a:lnTo>
                  <a:lnTo>
                    <a:pt x="7260" y="827632"/>
                  </a:lnTo>
                  <a:lnTo>
                    <a:pt x="0" y="813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4414810"/>
              <a:ext cx="283210" cy="857250"/>
            </a:xfrm>
            <a:custGeom>
              <a:avLst/>
              <a:gdLst/>
              <a:ahLst/>
              <a:cxnLst/>
              <a:rect l="l" t="t" r="r" b="b"/>
              <a:pathLst>
                <a:path w="283209" h="857250">
                  <a:moveTo>
                    <a:pt x="0" y="79859"/>
                  </a:moveTo>
                  <a:lnTo>
                    <a:pt x="0" y="784075"/>
                  </a:lnTo>
                  <a:lnTo>
                    <a:pt x="0" y="798594"/>
                  </a:lnTo>
                  <a:lnTo>
                    <a:pt x="0" y="813116"/>
                  </a:lnTo>
                  <a:lnTo>
                    <a:pt x="7260" y="827632"/>
                  </a:lnTo>
                  <a:lnTo>
                    <a:pt x="7260" y="834892"/>
                  </a:lnTo>
                  <a:lnTo>
                    <a:pt x="14520" y="849416"/>
                  </a:lnTo>
                  <a:lnTo>
                    <a:pt x="14520" y="856674"/>
                  </a:lnTo>
                  <a:lnTo>
                    <a:pt x="268619" y="856674"/>
                  </a:lnTo>
                  <a:lnTo>
                    <a:pt x="268619" y="849416"/>
                  </a:lnTo>
                  <a:lnTo>
                    <a:pt x="275879" y="834892"/>
                  </a:lnTo>
                  <a:lnTo>
                    <a:pt x="275879" y="827632"/>
                  </a:lnTo>
                  <a:lnTo>
                    <a:pt x="283140" y="813116"/>
                  </a:lnTo>
                  <a:lnTo>
                    <a:pt x="283140" y="43559"/>
                  </a:lnTo>
                  <a:lnTo>
                    <a:pt x="275879" y="36299"/>
                  </a:lnTo>
                  <a:lnTo>
                    <a:pt x="275879" y="21781"/>
                  </a:lnTo>
                  <a:lnTo>
                    <a:pt x="268619" y="14518"/>
                  </a:lnTo>
                  <a:lnTo>
                    <a:pt x="268619" y="7258"/>
                  </a:lnTo>
                  <a:lnTo>
                    <a:pt x="261361" y="0"/>
                  </a:lnTo>
                  <a:lnTo>
                    <a:pt x="254098" y="0"/>
                  </a:lnTo>
                  <a:lnTo>
                    <a:pt x="29038" y="0"/>
                  </a:lnTo>
                  <a:lnTo>
                    <a:pt x="21781" y="0"/>
                  </a:lnTo>
                  <a:lnTo>
                    <a:pt x="14520" y="7258"/>
                  </a:lnTo>
                  <a:lnTo>
                    <a:pt x="14520" y="14518"/>
                  </a:lnTo>
                  <a:lnTo>
                    <a:pt x="7260" y="21781"/>
                  </a:lnTo>
                  <a:lnTo>
                    <a:pt x="7260" y="36299"/>
                  </a:lnTo>
                  <a:lnTo>
                    <a:pt x="0" y="43559"/>
                  </a:lnTo>
                  <a:lnTo>
                    <a:pt x="0" y="58078"/>
                  </a:lnTo>
                  <a:lnTo>
                    <a:pt x="0" y="7985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4414810"/>
              <a:ext cx="283210" cy="857250"/>
            </a:xfrm>
            <a:custGeom>
              <a:avLst/>
              <a:gdLst/>
              <a:ahLst/>
              <a:cxnLst/>
              <a:rect l="l" t="t" r="r" b="b"/>
              <a:pathLst>
                <a:path w="283209" h="857250">
                  <a:moveTo>
                    <a:pt x="0" y="79859"/>
                  </a:moveTo>
                  <a:lnTo>
                    <a:pt x="0" y="784075"/>
                  </a:lnTo>
                  <a:lnTo>
                    <a:pt x="0" y="798594"/>
                  </a:lnTo>
                  <a:lnTo>
                    <a:pt x="0" y="813116"/>
                  </a:lnTo>
                  <a:lnTo>
                    <a:pt x="7260" y="827632"/>
                  </a:lnTo>
                  <a:lnTo>
                    <a:pt x="7260" y="834892"/>
                  </a:lnTo>
                  <a:lnTo>
                    <a:pt x="14520" y="849416"/>
                  </a:lnTo>
                  <a:lnTo>
                    <a:pt x="14520" y="856674"/>
                  </a:lnTo>
                  <a:lnTo>
                    <a:pt x="268619" y="856674"/>
                  </a:lnTo>
                  <a:lnTo>
                    <a:pt x="268619" y="849416"/>
                  </a:lnTo>
                  <a:lnTo>
                    <a:pt x="275879" y="834892"/>
                  </a:lnTo>
                  <a:lnTo>
                    <a:pt x="275879" y="827632"/>
                  </a:lnTo>
                  <a:lnTo>
                    <a:pt x="283140" y="813116"/>
                  </a:lnTo>
                  <a:lnTo>
                    <a:pt x="283140" y="43559"/>
                  </a:lnTo>
                  <a:lnTo>
                    <a:pt x="275879" y="36299"/>
                  </a:lnTo>
                  <a:lnTo>
                    <a:pt x="275879" y="21781"/>
                  </a:lnTo>
                  <a:lnTo>
                    <a:pt x="268619" y="14518"/>
                  </a:lnTo>
                  <a:lnTo>
                    <a:pt x="268619" y="7258"/>
                  </a:lnTo>
                  <a:lnTo>
                    <a:pt x="261361" y="0"/>
                  </a:lnTo>
                  <a:lnTo>
                    <a:pt x="254098" y="0"/>
                  </a:lnTo>
                  <a:lnTo>
                    <a:pt x="29038" y="0"/>
                  </a:lnTo>
                  <a:lnTo>
                    <a:pt x="21781" y="0"/>
                  </a:lnTo>
                  <a:lnTo>
                    <a:pt x="14520" y="7258"/>
                  </a:lnTo>
                  <a:lnTo>
                    <a:pt x="14520" y="14518"/>
                  </a:lnTo>
                  <a:lnTo>
                    <a:pt x="7260" y="21781"/>
                  </a:lnTo>
                  <a:lnTo>
                    <a:pt x="7260" y="36299"/>
                  </a:lnTo>
                  <a:lnTo>
                    <a:pt x="0" y="43559"/>
                  </a:lnTo>
                  <a:lnTo>
                    <a:pt x="0" y="58078"/>
                  </a:lnTo>
                  <a:lnTo>
                    <a:pt x="0" y="79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5271485"/>
              <a:ext cx="871219" cy="857250"/>
            </a:xfrm>
            <a:custGeom>
              <a:avLst/>
              <a:gdLst/>
              <a:ahLst/>
              <a:cxnLst/>
              <a:rect l="l" t="t" r="r" b="b"/>
              <a:pathLst>
                <a:path w="871219" h="857250">
                  <a:moveTo>
                    <a:pt x="0" y="813115"/>
                  </a:moveTo>
                  <a:lnTo>
                    <a:pt x="0" y="43559"/>
                  </a:lnTo>
                  <a:lnTo>
                    <a:pt x="7260" y="29040"/>
                  </a:lnTo>
                  <a:lnTo>
                    <a:pt x="7260" y="21777"/>
                  </a:lnTo>
                  <a:lnTo>
                    <a:pt x="14520" y="7257"/>
                  </a:lnTo>
                  <a:lnTo>
                    <a:pt x="14520" y="0"/>
                  </a:lnTo>
                  <a:lnTo>
                    <a:pt x="268619" y="0"/>
                  </a:lnTo>
                  <a:lnTo>
                    <a:pt x="268619" y="7257"/>
                  </a:lnTo>
                  <a:lnTo>
                    <a:pt x="275879" y="21777"/>
                  </a:lnTo>
                  <a:lnTo>
                    <a:pt x="275879" y="29040"/>
                  </a:lnTo>
                  <a:lnTo>
                    <a:pt x="283140" y="43559"/>
                  </a:lnTo>
                  <a:lnTo>
                    <a:pt x="283140" y="573536"/>
                  </a:lnTo>
                  <a:lnTo>
                    <a:pt x="820374" y="573536"/>
                  </a:lnTo>
                  <a:lnTo>
                    <a:pt x="834895" y="580796"/>
                  </a:lnTo>
                  <a:lnTo>
                    <a:pt x="849416" y="580796"/>
                  </a:lnTo>
                  <a:lnTo>
                    <a:pt x="856673" y="588054"/>
                  </a:lnTo>
                  <a:lnTo>
                    <a:pt x="863934" y="588054"/>
                  </a:lnTo>
                  <a:lnTo>
                    <a:pt x="871194" y="595315"/>
                  </a:lnTo>
                  <a:lnTo>
                    <a:pt x="871194" y="834891"/>
                  </a:lnTo>
                  <a:lnTo>
                    <a:pt x="863934" y="842154"/>
                  </a:lnTo>
                  <a:lnTo>
                    <a:pt x="856673" y="842154"/>
                  </a:lnTo>
                  <a:lnTo>
                    <a:pt x="849416" y="849415"/>
                  </a:lnTo>
                  <a:lnTo>
                    <a:pt x="834895" y="849415"/>
                  </a:lnTo>
                  <a:lnTo>
                    <a:pt x="820374" y="856675"/>
                  </a:lnTo>
                  <a:lnTo>
                    <a:pt x="254098" y="856675"/>
                  </a:lnTo>
                  <a:lnTo>
                    <a:pt x="21781" y="856675"/>
                  </a:lnTo>
                  <a:lnTo>
                    <a:pt x="14520" y="849415"/>
                  </a:lnTo>
                  <a:lnTo>
                    <a:pt x="14520" y="842154"/>
                  </a:lnTo>
                  <a:lnTo>
                    <a:pt x="7260" y="834891"/>
                  </a:lnTo>
                  <a:lnTo>
                    <a:pt x="7260" y="820373"/>
                  </a:lnTo>
                  <a:lnTo>
                    <a:pt x="0" y="813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5271485"/>
              <a:ext cx="871219" cy="857250"/>
            </a:xfrm>
            <a:custGeom>
              <a:avLst/>
              <a:gdLst/>
              <a:ahLst/>
              <a:cxnLst/>
              <a:rect l="l" t="t" r="r" b="b"/>
              <a:pathLst>
                <a:path w="871219" h="857250">
                  <a:moveTo>
                    <a:pt x="254098" y="856675"/>
                  </a:moveTo>
                  <a:lnTo>
                    <a:pt x="791336" y="856675"/>
                  </a:lnTo>
                  <a:lnTo>
                    <a:pt x="805854" y="856675"/>
                  </a:lnTo>
                  <a:lnTo>
                    <a:pt x="820374" y="856675"/>
                  </a:lnTo>
                  <a:lnTo>
                    <a:pt x="834895" y="849415"/>
                  </a:lnTo>
                  <a:lnTo>
                    <a:pt x="849416" y="849415"/>
                  </a:lnTo>
                  <a:lnTo>
                    <a:pt x="856673" y="842154"/>
                  </a:lnTo>
                  <a:lnTo>
                    <a:pt x="863934" y="842154"/>
                  </a:lnTo>
                  <a:lnTo>
                    <a:pt x="871194" y="834891"/>
                  </a:lnTo>
                  <a:lnTo>
                    <a:pt x="871194" y="827634"/>
                  </a:lnTo>
                  <a:lnTo>
                    <a:pt x="871194" y="602578"/>
                  </a:lnTo>
                  <a:lnTo>
                    <a:pt x="871194" y="595315"/>
                  </a:lnTo>
                  <a:lnTo>
                    <a:pt x="863934" y="588054"/>
                  </a:lnTo>
                  <a:lnTo>
                    <a:pt x="856673" y="588054"/>
                  </a:lnTo>
                  <a:lnTo>
                    <a:pt x="849416" y="580796"/>
                  </a:lnTo>
                  <a:lnTo>
                    <a:pt x="834895" y="580796"/>
                  </a:lnTo>
                  <a:lnTo>
                    <a:pt x="820374" y="573536"/>
                  </a:lnTo>
                  <a:lnTo>
                    <a:pt x="805854" y="573536"/>
                  </a:lnTo>
                  <a:lnTo>
                    <a:pt x="791336" y="573536"/>
                  </a:lnTo>
                  <a:lnTo>
                    <a:pt x="283140" y="573536"/>
                  </a:lnTo>
                  <a:lnTo>
                    <a:pt x="283140" y="72600"/>
                  </a:lnTo>
                  <a:lnTo>
                    <a:pt x="283140" y="58077"/>
                  </a:lnTo>
                  <a:lnTo>
                    <a:pt x="283140" y="43559"/>
                  </a:lnTo>
                  <a:lnTo>
                    <a:pt x="275879" y="29040"/>
                  </a:lnTo>
                  <a:lnTo>
                    <a:pt x="275879" y="21777"/>
                  </a:lnTo>
                  <a:lnTo>
                    <a:pt x="268619" y="7257"/>
                  </a:lnTo>
                  <a:lnTo>
                    <a:pt x="268619" y="0"/>
                  </a:lnTo>
                  <a:lnTo>
                    <a:pt x="14520" y="0"/>
                  </a:lnTo>
                  <a:lnTo>
                    <a:pt x="14520" y="7257"/>
                  </a:lnTo>
                  <a:lnTo>
                    <a:pt x="7260" y="21777"/>
                  </a:lnTo>
                  <a:lnTo>
                    <a:pt x="7260" y="29040"/>
                  </a:lnTo>
                  <a:lnTo>
                    <a:pt x="0" y="43559"/>
                  </a:lnTo>
                  <a:lnTo>
                    <a:pt x="0" y="813115"/>
                  </a:lnTo>
                  <a:lnTo>
                    <a:pt x="7260" y="820373"/>
                  </a:lnTo>
                  <a:lnTo>
                    <a:pt x="7260" y="834891"/>
                  </a:lnTo>
                  <a:lnTo>
                    <a:pt x="14520" y="842154"/>
                  </a:lnTo>
                  <a:lnTo>
                    <a:pt x="14520" y="849415"/>
                  </a:lnTo>
                  <a:lnTo>
                    <a:pt x="21781" y="856675"/>
                  </a:lnTo>
                  <a:lnTo>
                    <a:pt x="29038" y="856675"/>
                  </a:lnTo>
                  <a:lnTo>
                    <a:pt x="254098" y="85667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116" y="5271485"/>
              <a:ext cx="871219" cy="857250"/>
            </a:xfrm>
            <a:custGeom>
              <a:avLst/>
              <a:gdLst/>
              <a:ahLst/>
              <a:cxnLst/>
              <a:rect l="l" t="t" r="r" b="b"/>
              <a:pathLst>
                <a:path w="871219" h="857250">
                  <a:moveTo>
                    <a:pt x="254098" y="856675"/>
                  </a:moveTo>
                  <a:lnTo>
                    <a:pt x="791336" y="856675"/>
                  </a:lnTo>
                  <a:lnTo>
                    <a:pt x="805854" y="856675"/>
                  </a:lnTo>
                  <a:lnTo>
                    <a:pt x="820374" y="856675"/>
                  </a:lnTo>
                  <a:lnTo>
                    <a:pt x="834895" y="849415"/>
                  </a:lnTo>
                  <a:lnTo>
                    <a:pt x="849416" y="849415"/>
                  </a:lnTo>
                  <a:lnTo>
                    <a:pt x="856673" y="842154"/>
                  </a:lnTo>
                  <a:lnTo>
                    <a:pt x="863934" y="842154"/>
                  </a:lnTo>
                  <a:lnTo>
                    <a:pt x="871194" y="834891"/>
                  </a:lnTo>
                  <a:lnTo>
                    <a:pt x="871194" y="827634"/>
                  </a:lnTo>
                  <a:lnTo>
                    <a:pt x="871194" y="602578"/>
                  </a:lnTo>
                  <a:lnTo>
                    <a:pt x="871194" y="595315"/>
                  </a:lnTo>
                  <a:lnTo>
                    <a:pt x="863934" y="588054"/>
                  </a:lnTo>
                  <a:lnTo>
                    <a:pt x="856673" y="588054"/>
                  </a:lnTo>
                  <a:lnTo>
                    <a:pt x="849416" y="580796"/>
                  </a:lnTo>
                  <a:lnTo>
                    <a:pt x="834895" y="580796"/>
                  </a:lnTo>
                  <a:lnTo>
                    <a:pt x="820374" y="573536"/>
                  </a:lnTo>
                  <a:lnTo>
                    <a:pt x="805854" y="573536"/>
                  </a:lnTo>
                  <a:lnTo>
                    <a:pt x="791336" y="573536"/>
                  </a:lnTo>
                  <a:lnTo>
                    <a:pt x="283140" y="573536"/>
                  </a:lnTo>
                  <a:lnTo>
                    <a:pt x="283140" y="72600"/>
                  </a:lnTo>
                  <a:lnTo>
                    <a:pt x="283140" y="58077"/>
                  </a:lnTo>
                  <a:lnTo>
                    <a:pt x="283140" y="43559"/>
                  </a:lnTo>
                  <a:lnTo>
                    <a:pt x="275879" y="29040"/>
                  </a:lnTo>
                  <a:lnTo>
                    <a:pt x="275879" y="21777"/>
                  </a:lnTo>
                  <a:lnTo>
                    <a:pt x="268619" y="7257"/>
                  </a:lnTo>
                  <a:lnTo>
                    <a:pt x="268619" y="0"/>
                  </a:lnTo>
                  <a:lnTo>
                    <a:pt x="14520" y="0"/>
                  </a:lnTo>
                  <a:lnTo>
                    <a:pt x="14520" y="7257"/>
                  </a:lnTo>
                  <a:lnTo>
                    <a:pt x="7260" y="21777"/>
                  </a:lnTo>
                  <a:lnTo>
                    <a:pt x="7260" y="29040"/>
                  </a:lnTo>
                  <a:lnTo>
                    <a:pt x="0" y="43559"/>
                  </a:lnTo>
                  <a:lnTo>
                    <a:pt x="0" y="813115"/>
                  </a:lnTo>
                  <a:lnTo>
                    <a:pt x="7260" y="820373"/>
                  </a:lnTo>
                  <a:lnTo>
                    <a:pt x="7260" y="834891"/>
                  </a:lnTo>
                  <a:lnTo>
                    <a:pt x="14520" y="842154"/>
                  </a:lnTo>
                  <a:lnTo>
                    <a:pt x="14520" y="849415"/>
                  </a:lnTo>
                  <a:lnTo>
                    <a:pt x="21781" y="856675"/>
                  </a:lnTo>
                  <a:lnTo>
                    <a:pt x="29038" y="856675"/>
                  </a:lnTo>
                  <a:lnTo>
                    <a:pt x="254098" y="856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3311" y="5859539"/>
              <a:ext cx="864235" cy="283210"/>
            </a:xfrm>
            <a:custGeom>
              <a:avLst/>
              <a:gdLst/>
              <a:ahLst/>
              <a:cxnLst/>
              <a:rect l="l" t="t" r="r" b="b"/>
              <a:pathLst>
                <a:path w="864235" h="283210">
                  <a:moveTo>
                    <a:pt x="0" y="254100"/>
                  </a:moveTo>
                  <a:lnTo>
                    <a:pt x="0" y="29041"/>
                  </a:lnTo>
                  <a:lnTo>
                    <a:pt x="7260" y="21783"/>
                  </a:lnTo>
                  <a:lnTo>
                    <a:pt x="7260" y="14523"/>
                  </a:lnTo>
                  <a:lnTo>
                    <a:pt x="14517" y="14523"/>
                  </a:lnTo>
                  <a:lnTo>
                    <a:pt x="29038" y="7260"/>
                  </a:lnTo>
                  <a:lnTo>
                    <a:pt x="36299" y="7260"/>
                  </a:lnTo>
                  <a:lnTo>
                    <a:pt x="50822" y="0"/>
                  </a:lnTo>
                  <a:lnTo>
                    <a:pt x="820374" y="0"/>
                  </a:lnTo>
                  <a:lnTo>
                    <a:pt x="827637" y="7260"/>
                  </a:lnTo>
                  <a:lnTo>
                    <a:pt x="842155" y="7260"/>
                  </a:lnTo>
                  <a:lnTo>
                    <a:pt x="849416" y="14523"/>
                  </a:lnTo>
                  <a:lnTo>
                    <a:pt x="856673" y="14523"/>
                  </a:lnTo>
                  <a:lnTo>
                    <a:pt x="863934" y="21783"/>
                  </a:lnTo>
                  <a:lnTo>
                    <a:pt x="863934" y="261361"/>
                  </a:lnTo>
                  <a:lnTo>
                    <a:pt x="856673" y="268621"/>
                  </a:lnTo>
                  <a:lnTo>
                    <a:pt x="849416" y="268621"/>
                  </a:lnTo>
                  <a:lnTo>
                    <a:pt x="842155" y="275879"/>
                  </a:lnTo>
                  <a:lnTo>
                    <a:pt x="827637" y="275879"/>
                  </a:lnTo>
                  <a:lnTo>
                    <a:pt x="820374" y="283140"/>
                  </a:lnTo>
                  <a:lnTo>
                    <a:pt x="79859" y="283140"/>
                  </a:lnTo>
                  <a:lnTo>
                    <a:pt x="50822" y="283140"/>
                  </a:lnTo>
                  <a:lnTo>
                    <a:pt x="36299" y="275879"/>
                  </a:lnTo>
                  <a:lnTo>
                    <a:pt x="29038" y="275879"/>
                  </a:lnTo>
                  <a:lnTo>
                    <a:pt x="14517" y="268621"/>
                  </a:lnTo>
                  <a:lnTo>
                    <a:pt x="7260" y="268621"/>
                  </a:lnTo>
                  <a:lnTo>
                    <a:pt x="7260" y="261361"/>
                  </a:lnTo>
                  <a:lnTo>
                    <a:pt x="0" y="254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3311" y="5859539"/>
              <a:ext cx="864235" cy="283210"/>
            </a:xfrm>
            <a:custGeom>
              <a:avLst/>
              <a:gdLst/>
              <a:ahLst/>
              <a:cxnLst/>
              <a:rect l="l" t="t" r="r" b="b"/>
              <a:pathLst>
                <a:path w="864235" h="283210">
                  <a:moveTo>
                    <a:pt x="79859" y="283140"/>
                  </a:moveTo>
                  <a:lnTo>
                    <a:pt x="784075" y="283140"/>
                  </a:lnTo>
                  <a:lnTo>
                    <a:pt x="805856" y="283140"/>
                  </a:lnTo>
                  <a:lnTo>
                    <a:pt x="820374" y="283140"/>
                  </a:lnTo>
                  <a:lnTo>
                    <a:pt x="827637" y="275879"/>
                  </a:lnTo>
                  <a:lnTo>
                    <a:pt x="842155" y="275879"/>
                  </a:lnTo>
                  <a:lnTo>
                    <a:pt x="849416" y="268621"/>
                  </a:lnTo>
                  <a:lnTo>
                    <a:pt x="856673" y="268621"/>
                  </a:lnTo>
                  <a:lnTo>
                    <a:pt x="863934" y="261361"/>
                  </a:lnTo>
                  <a:lnTo>
                    <a:pt x="863934" y="254100"/>
                  </a:lnTo>
                  <a:lnTo>
                    <a:pt x="863934" y="29041"/>
                  </a:lnTo>
                  <a:lnTo>
                    <a:pt x="863934" y="21783"/>
                  </a:lnTo>
                  <a:lnTo>
                    <a:pt x="856673" y="14523"/>
                  </a:lnTo>
                  <a:lnTo>
                    <a:pt x="849416" y="14523"/>
                  </a:lnTo>
                  <a:lnTo>
                    <a:pt x="842155" y="7260"/>
                  </a:lnTo>
                  <a:lnTo>
                    <a:pt x="827637" y="7260"/>
                  </a:lnTo>
                  <a:lnTo>
                    <a:pt x="820374" y="0"/>
                  </a:lnTo>
                  <a:lnTo>
                    <a:pt x="805856" y="0"/>
                  </a:lnTo>
                  <a:lnTo>
                    <a:pt x="784075" y="0"/>
                  </a:lnTo>
                  <a:lnTo>
                    <a:pt x="79859" y="0"/>
                  </a:lnTo>
                  <a:lnTo>
                    <a:pt x="65341" y="0"/>
                  </a:lnTo>
                  <a:lnTo>
                    <a:pt x="50822" y="0"/>
                  </a:lnTo>
                  <a:lnTo>
                    <a:pt x="36299" y="7260"/>
                  </a:lnTo>
                  <a:lnTo>
                    <a:pt x="29038" y="7260"/>
                  </a:lnTo>
                  <a:lnTo>
                    <a:pt x="14517" y="14523"/>
                  </a:lnTo>
                  <a:lnTo>
                    <a:pt x="7260" y="14523"/>
                  </a:lnTo>
                  <a:lnTo>
                    <a:pt x="7260" y="21783"/>
                  </a:lnTo>
                  <a:lnTo>
                    <a:pt x="0" y="29041"/>
                  </a:lnTo>
                  <a:lnTo>
                    <a:pt x="0" y="254100"/>
                  </a:lnTo>
                  <a:lnTo>
                    <a:pt x="7260" y="261361"/>
                  </a:lnTo>
                  <a:lnTo>
                    <a:pt x="7260" y="268621"/>
                  </a:lnTo>
                  <a:lnTo>
                    <a:pt x="14517" y="268621"/>
                  </a:lnTo>
                  <a:lnTo>
                    <a:pt x="29038" y="275879"/>
                  </a:lnTo>
                  <a:lnTo>
                    <a:pt x="36299" y="275879"/>
                  </a:lnTo>
                  <a:lnTo>
                    <a:pt x="50822" y="283140"/>
                  </a:lnTo>
                  <a:lnTo>
                    <a:pt x="65341" y="283140"/>
                  </a:lnTo>
                  <a:lnTo>
                    <a:pt x="79859" y="28314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3311" y="5859539"/>
              <a:ext cx="864235" cy="283210"/>
            </a:xfrm>
            <a:custGeom>
              <a:avLst/>
              <a:gdLst/>
              <a:ahLst/>
              <a:cxnLst/>
              <a:rect l="l" t="t" r="r" b="b"/>
              <a:pathLst>
                <a:path w="864235" h="283210">
                  <a:moveTo>
                    <a:pt x="79859" y="283140"/>
                  </a:moveTo>
                  <a:lnTo>
                    <a:pt x="784075" y="283140"/>
                  </a:lnTo>
                  <a:lnTo>
                    <a:pt x="805856" y="283140"/>
                  </a:lnTo>
                  <a:lnTo>
                    <a:pt x="820374" y="283140"/>
                  </a:lnTo>
                  <a:lnTo>
                    <a:pt x="827637" y="275879"/>
                  </a:lnTo>
                  <a:lnTo>
                    <a:pt x="842155" y="275879"/>
                  </a:lnTo>
                  <a:lnTo>
                    <a:pt x="849416" y="268621"/>
                  </a:lnTo>
                  <a:lnTo>
                    <a:pt x="856673" y="268621"/>
                  </a:lnTo>
                  <a:lnTo>
                    <a:pt x="863934" y="261361"/>
                  </a:lnTo>
                  <a:lnTo>
                    <a:pt x="863934" y="254100"/>
                  </a:lnTo>
                  <a:lnTo>
                    <a:pt x="863934" y="29041"/>
                  </a:lnTo>
                  <a:lnTo>
                    <a:pt x="863934" y="21783"/>
                  </a:lnTo>
                  <a:lnTo>
                    <a:pt x="856673" y="14523"/>
                  </a:lnTo>
                  <a:lnTo>
                    <a:pt x="849416" y="14523"/>
                  </a:lnTo>
                  <a:lnTo>
                    <a:pt x="842155" y="7260"/>
                  </a:lnTo>
                  <a:lnTo>
                    <a:pt x="827637" y="7260"/>
                  </a:lnTo>
                  <a:lnTo>
                    <a:pt x="820374" y="0"/>
                  </a:lnTo>
                  <a:lnTo>
                    <a:pt x="805856" y="0"/>
                  </a:lnTo>
                  <a:lnTo>
                    <a:pt x="784075" y="0"/>
                  </a:lnTo>
                  <a:lnTo>
                    <a:pt x="79859" y="0"/>
                  </a:lnTo>
                  <a:lnTo>
                    <a:pt x="65341" y="0"/>
                  </a:lnTo>
                  <a:lnTo>
                    <a:pt x="50822" y="0"/>
                  </a:lnTo>
                  <a:lnTo>
                    <a:pt x="36299" y="7260"/>
                  </a:lnTo>
                  <a:lnTo>
                    <a:pt x="29038" y="7260"/>
                  </a:lnTo>
                  <a:lnTo>
                    <a:pt x="14517" y="14523"/>
                  </a:lnTo>
                  <a:lnTo>
                    <a:pt x="7260" y="14523"/>
                  </a:lnTo>
                  <a:lnTo>
                    <a:pt x="7260" y="21783"/>
                  </a:lnTo>
                  <a:lnTo>
                    <a:pt x="0" y="29041"/>
                  </a:lnTo>
                  <a:lnTo>
                    <a:pt x="0" y="254100"/>
                  </a:lnTo>
                  <a:lnTo>
                    <a:pt x="7260" y="261361"/>
                  </a:lnTo>
                  <a:lnTo>
                    <a:pt x="7260" y="268621"/>
                  </a:lnTo>
                  <a:lnTo>
                    <a:pt x="14517" y="268621"/>
                  </a:lnTo>
                  <a:lnTo>
                    <a:pt x="29038" y="275879"/>
                  </a:lnTo>
                  <a:lnTo>
                    <a:pt x="36299" y="275879"/>
                  </a:lnTo>
                  <a:lnTo>
                    <a:pt x="50822" y="283140"/>
                  </a:lnTo>
                  <a:lnTo>
                    <a:pt x="65341" y="283140"/>
                  </a:lnTo>
                  <a:lnTo>
                    <a:pt x="79859" y="28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257" y="4334952"/>
              <a:ext cx="602615" cy="196215"/>
            </a:xfrm>
            <a:custGeom>
              <a:avLst/>
              <a:gdLst/>
              <a:ahLst/>
              <a:cxnLst/>
              <a:rect l="l" t="t" r="r" b="b"/>
              <a:pathLst>
                <a:path w="602614" h="196214">
                  <a:moveTo>
                    <a:pt x="0" y="174236"/>
                  </a:moveTo>
                  <a:lnTo>
                    <a:pt x="0" y="21780"/>
                  </a:lnTo>
                  <a:lnTo>
                    <a:pt x="14517" y="7258"/>
                  </a:lnTo>
                  <a:lnTo>
                    <a:pt x="36298" y="0"/>
                  </a:lnTo>
                  <a:lnTo>
                    <a:pt x="566276" y="0"/>
                  </a:lnTo>
                  <a:lnTo>
                    <a:pt x="588054" y="7258"/>
                  </a:lnTo>
                  <a:lnTo>
                    <a:pt x="602572" y="21780"/>
                  </a:lnTo>
                  <a:lnTo>
                    <a:pt x="602572" y="174236"/>
                  </a:lnTo>
                  <a:lnTo>
                    <a:pt x="595315" y="188759"/>
                  </a:lnTo>
                  <a:lnTo>
                    <a:pt x="588054" y="188759"/>
                  </a:lnTo>
                  <a:lnTo>
                    <a:pt x="566276" y="196019"/>
                  </a:lnTo>
                  <a:lnTo>
                    <a:pt x="58080" y="196019"/>
                  </a:lnTo>
                  <a:lnTo>
                    <a:pt x="36298" y="196019"/>
                  </a:lnTo>
                  <a:lnTo>
                    <a:pt x="14517" y="188759"/>
                  </a:lnTo>
                  <a:lnTo>
                    <a:pt x="7257" y="188759"/>
                  </a:lnTo>
                  <a:lnTo>
                    <a:pt x="0" y="174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257" y="4334952"/>
              <a:ext cx="602615" cy="196215"/>
            </a:xfrm>
            <a:custGeom>
              <a:avLst/>
              <a:gdLst/>
              <a:ahLst/>
              <a:cxnLst/>
              <a:rect l="l" t="t" r="r" b="b"/>
              <a:pathLst>
                <a:path w="602614" h="196214">
                  <a:moveTo>
                    <a:pt x="58080" y="196019"/>
                  </a:moveTo>
                  <a:lnTo>
                    <a:pt x="544494" y="196019"/>
                  </a:lnTo>
                  <a:lnTo>
                    <a:pt x="566276" y="196019"/>
                  </a:lnTo>
                  <a:lnTo>
                    <a:pt x="588054" y="188759"/>
                  </a:lnTo>
                  <a:lnTo>
                    <a:pt x="595315" y="188759"/>
                  </a:lnTo>
                  <a:lnTo>
                    <a:pt x="602572" y="174236"/>
                  </a:lnTo>
                  <a:lnTo>
                    <a:pt x="602572" y="21780"/>
                  </a:lnTo>
                  <a:lnTo>
                    <a:pt x="595315" y="14517"/>
                  </a:lnTo>
                  <a:lnTo>
                    <a:pt x="588054" y="7258"/>
                  </a:lnTo>
                  <a:lnTo>
                    <a:pt x="566276" y="0"/>
                  </a:lnTo>
                  <a:lnTo>
                    <a:pt x="544494" y="0"/>
                  </a:lnTo>
                  <a:lnTo>
                    <a:pt x="58080" y="0"/>
                  </a:lnTo>
                  <a:lnTo>
                    <a:pt x="36298" y="0"/>
                  </a:lnTo>
                  <a:lnTo>
                    <a:pt x="14517" y="7258"/>
                  </a:lnTo>
                  <a:lnTo>
                    <a:pt x="7257" y="14517"/>
                  </a:lnTo>
                  <a:lnTo>
                    <a:pt x="0" y="21780"/>
                  </a:lnTo>
                  <a:lnTo>
                    <a:pt x="0" y="174236"/>
                  </a:lnTo>
                  <a:lnTo>
                    <a:pt x="7257" y="188759"/>
                  </a:lnTo>
                  <a:lnTo>
                    <a:pt x="14517" y="188759"/>
                  </a:lnTo>
                  <a:lnTo>
                    <a:pt x="36298" y="196019"/>
                  </a:lnTo>
                  <a:lnTo>
                    <a:pt x="58080" y="19601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5257" y="4334952"/>
              <a:ext cx="602615" cy="196215"/>
            </a:xfrm>
            <a:custGeom>
              <a:avLst/>
              <a:gdLst/>
              <a:ahLst/>
              <a:cxnLst/>
              <a:rect l="l" t="t" r="r" b="b"/>
              <a:pathLst>
                <a:path w="602614" h="196214">
                  <a:moveTo>
                    <a:pt x="58080" y="196019"/>
                  </a:moveTo>
                  <a:lnTo>
                    <a:pt x="544494" y="196019"/>
                  </a:lnTo>
                  <a:lnTo>
                    <a:pt x="566276" y="196019"/>
                  </a:lnTo>
                  <a:lnTo>
                    <a:pt x="588054" y="188759"/>
                  </a:lnTo>
                  <a:lnTo>
                    <a:pt x="595315" y="188759"/>
                  </a:lnTo>
                  <a:lnTo>
                    <a:pt x="602572" y="174236"/>
                  </a:lnTo>
                  <a:lnTo>
                    <a:pt x="602572" y="21780"/>
                  </a:lnTo>
                  <a:lnTo>
                    <a:pt x="595315" y="14517"/>
                  </a:lnTo>
                  <a:lnTo>
                    <a:pt x="588054" y="7258"/>
                  </a:lnTo>
                  <a:lnTo>
                    <a:pt x="566276" y="0"/>
                  </a:lnTo>
                  <a:lnTo>
                    <a:pt x="544494" y="0"/>
                  </a:lnTo>
                  <a:lnTo>
                    <a:pt x="58080" y="0"/>
                  </a:lnTo>
                  <a:lnTo>
                    <a:pt x="36298" y="0"/>
                  </a:lnTo>
                  <a:lnTo>
                    <a:pt x="14517" y="7258"/>
                  </a:lnTo>
                  <a:lnTo>
                    <a:pt x="7257" y="14517"/>
                  </a:lnTo>
                  <a:lnTo>
                    <a:pt x="0" y="21780"/>
                  </a:lnTo>
                  <a:lnTo>
                    <a:pt x="0" y="174236"/>
                  </a:lnTo>
                  <a:lnTo>
                    <a:pt x="7257" y="188759"/>
                  </a:lnTo>
                  <a:lnTo>
                    <a:pt x="14517" y="188759"/>
                  </a:lnTo>
                  <a:lnTo>
                    <a:pt x="36298" y="196019"/>
                  </a:lnTo>
                  <a:lnTo>
                    <a:pt x="58080" y="1960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2865" y="5256966"/>
              <a:ext cx="196215" cy="602615"/>
            </a:xfrm>
            <a:custGeom>
              <a:avLst/>
              <a:gdLst/>
              <a:ahLst/>
              <a:cxnLst/>
              <a:rect l="l" t="t" r="r" b="b"/>
              <a:pathLst>
                <a:path w="196214" h="602614">
                  <a:moveTo>
                    <a:pt x="181496" y="595315"/>
                  </a:moveTo>
                  <a:lnTo>
                    <a:pt x="181496" y="7260"/>
                  </a:lnTo>
                  <a:lnTo>
                    <a:pt x="188759" y="14518"/>
                  </a:lnTo>
                  <a:lnTo>
                    <a:pt x="196020" y="29036"/>
                  </a:lnTo>
                  <a:lnTo>
                    <a:pt x="196020" y="580797"/>
                  </a:lnTo>
                  <a:lnTo>
                    <a:pt x="188759" y="588055"/>
                  </a:lnTo>
                  <a:lnTo>
                    <a:pt x="188759" y="595315"/>
                  </a:lnTo>
                  <a:lnTo>
                    <a:pt x="181496" y="595315"/>
                  </a:lnTo>
                  <a:close/>
                </a:path>
                <a:path w="196214" h="602614">
                  <a:moveTo>
                    <a:pt x="7260" y="595315"/>
                  </a:moveTo>
                  <a:lnTo>
                    <a:pt x="7260" y="7260"/>
                  </a:lnTo>
                  <a:lnTo>
                    <a:pt x="14520" y="0"/>
                  </a:lnTo>
                  <a:lnTo>
                    <a:pt x="181496" y="0"/>
                  </a:lnTo>
                  <a:lnTo>
                    <a:pt x="181496" y="602573"/>
                  </a:lnTo>
                  <a:lnTo>
                    <a:pt x="14520" y="602573"/>
                  </a:lnTo>
                  <a:lnTo>
                    <a:pt x="7260" y="595315"/>
                  </a:lnTo>
                  <a:close/>
                </a:path>
                <a:path w="196214" h="602614">
                  <a:moveTo>
                    <a:pt x="0" y="580797"/>
                  </a:moveTo>
                  <a:lnTo>
                    <a:pt x="0" y="29036"/>
                  </a:lnTo>
                  <a:lnTo>
                    <a:pt x="7260" y="14518"/>
                  </a:lnTo>
                  <a:lnTo>
                    <a:pt x="7260" y="588055"/>
                  </a:lnTo>
                  <a:lnTo>
                    <a:pt x="0" y="580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2865" y="5256966"/>
              <a:ext cx="196215" cy="602615"/>
            </a:xfrm>
            <a:custGeom>
              <a:avLst/>
              <a:gdLst/>
              <a:ahLst/>
              <a:cxnLst/>
              <a:rect l="l" t="t" r="r" b="b"/>
              <a:pathLst>
                <a:path w="196214" h="602614">
                  <a:moveTo>
                    <a:pt x="196020" y="551755"/>
                  </a:moveTo>
                  <a:lnTo>
                    <a:pt x="196020" y="58078"/>
                  </a:lnTo>
                  <a:lnTo>
                    <a:pt x="196020" y="43559"/>
                  </a:lnTo>
                  <a:lnTo>
                    <a:pt x="196020" y="36296"/>
                  </a:lnTo>
                  <a:lnTo>
                    <a:pt x="196020" y="29036"/>
                  </a:lnTo>
                  <a:lnTo>
                    <a:pt x="188759" y="14518"/>
                  </a:lnTo>
                  <a:lnTo>
                    <a:pt x="181496" y="7260"/>
                  </a:lnTo>
                  <a:lnTo>
                    <a:pt x="181496" y="0"/>
                  </a:lnTo>
                  <a:lnTo>
                    <a:pt x="174238" y="0"/>
                  </a:lnTo>
                  <a:lnTo>
                    <a:pt x="14520" y="0"/>
                  </a:lnTo>
                  <a:lnTo>
                    <a:pt x="7260" y="7260"/>
                  </a:lnTo>
                  <a:lnTo>
                    <a:pt x="7260" y="14518"/>
                  </a:lnTo>
                  <a:lnTo>
                    <a:pt x="0" y="29036"/>
                  </a:lnTo>
                  <a:lnTo>
                    <a:pt x="0" y="36296"/>
                  </a:lnTo>
                  <a:lnTo>
                    <a:pt x="0" y="580797"/>
                  </a:lnTo>
                  <a:lnTo>
                    <a:pt x="7260" y="588055"/>
                  </a:lnTo>
                  <a:lnTo>
                    <a:pt x="7260" y="595315"/>
                  </a:lnTo>
                  <a:lnTo>
                    <a:pt x="14520" y="602573"/>
                  </a:lnTo>
                  <a:lnTo>
                    <a:pt x="174238" y="602573"/>
                  </a:lnTo>
                  <a:lnTo>
                    <a:pt x="181496" y="602573"/>
                  </a:lnTo>
                  <a:lnTo>
                    <a:pt x="181496" y="595315"/>
                  </a:lnTo>
                  <a:lnTo>
                    <a:pt x="188759" y="595315"/>
                  </a:lnTo>
                  <a:lnTo>
                    <a:pt x="188759" y="588055"/>
                  </a:lnTo>
                  <a:lnTo>
                    <a:pt x="196020" y="580797"/>
                  </a:lnTo>
                  <a:lnTo>
                    <a:pt x="196020" y="566274"/>
                  </a:lnTo>
                  <a:lnTo>
                    <a:pt x="196020" y="559016"/>
                  </a:lnTo>
                  <a:lnTo>
                    <a:pt x="196020" y="55175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2865" y="5256966"/>
              <a:ext cx="196215" cy="602615"/>
            </a:xfrm>
            <a:custGeom>
              <a:avLst/>
              <a:gdLst/>
              <a:ahLst/>
              <a:cxnLst/>
              <a:rect l="l" t="t" r="r" b="b"/>
              <a:pathLst>
                <a:path w="196214" h="602614">
                  <a:moveTo>
                    <a:pt x="196020" y="551755"/>
                  </a:moveTo>
                  <a:lnTo>
                    <a:pt x="196020" y="58078"/>
                  </a:lnTo>
                  <a:lnTo>
                    <a:pt x="196020" y="43559"/>
                  </a:lnTo>
                  <a:lnTo>
                    <a:pt x="196020" y="36296"/>
                  </a:lnTo>
                  <a:lnTo>
                    <a:pt x="196020" y="29036"/>
                  </a:lnTo>
                  <a:lnTo>
                    <a:pt x="188759" y="14518"/>
                  </a:lnTo>
                  <a:lnTo>
                    <a:pt x="181496" y="7260"/>
                  </a:lnTo>
                  <a:lnTo>
                    <a:pt x="181496" y="0"/>
                  </a:lnTo>
                  <a:lnTo>
                    <a:pt x="174238" y="0"/>
                  </a:lnTo>
                  <a:lnTo>
                    <a:pt x="14520" y="0"/>
                  </a:lnTo>
                  <a:lnTo>
                    <a:pt x="7260" y="7260"/>
                  </a:lnTo>
                  <a:lnTo>
                    <a:pt x="7260" y="14518"/>
                  </a:lnTo>
                  <a:lnTo>
                    <a:pt x="0" y="29036"/>
                  </a:lnTo>
                  <a:lnTo>
                    <a:pt x="0" y="36296"/>
                  </a:lnTo>
                  <a:lnTo>
                    <a:pt x="0" y="580797"/>
                  </a:lnTo>
                  <a:lnTo>
                    <a:pt x="7260" y="588055"/>
                  </a:lnTo>
                  <a:lnTo>
                    <a:pt x="7260" y="595315"/>
                  </a:lnTo>
                  <a:lnTo>
                    <a:pt x="14520" y="602573"/>
                  </a:lnTo>
                  <a:lnTo>
                    <a:pt x="174238" y="602573"/>
                  </a:lnTo>
                  <a:lnTo>
                    <a:pt x="181496" y="602573"/>
                  </a:lnTo>
                  <a:lnTo>
                    <a:pt x="181496" y="595315"/>
                  </a:lnTo>
                  <a:lnTo>
                    <a:pt x="188759" y="595315"/>
                  </a:lnTo>
                  <a:lnTo>
                    <a:pt x="188759" y="588055"/>
                  </a:lnTo>
                  <a:lnTo>
                    <a:pt x="196020" y="580797"/>
                  </a:lnTo>
                  <a:lnTo>
                    <a:pt x="196020" y="566274"/>
                  </a:lnTo>
                  <a:lnTo>
                    <a:pt x="196020" y="559016"/>
                  </a:lnTo>
                  <a:lnTo>
                    <a:pt x="196020" y="5517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8379" y="6746294"/>
              <a:ext cx="728345" cy="1066800"/>
            </a:xfrm>
            <a:custGeom>
              <a:avLst/>
              <a:gdLst/>
              <a:ahLst/>
              <a:cxnLst/>
              <a:rect l="l" t="t" r="r" b="b"/>
              <a:pathLst>
                <a:path w="728344" h="1066800">
                  <a:moveTo>
                    <a:pt x="685648" y="0"/>
                  </a:moveTo>
                  <a:lnTo>
                    <a:pt x="609463" y="8464"/>
                  </a:lnTo>
                  <a:lnTo>
                    <a:pt x="592536" y="8464"/>
                  </a:lnTo>
                  <a:lnTo>
                    <a:pt x="533282" y="16927"/>
                  </a:lnTo>
                  <a:lnTo>
                    <a:pt x="499421" y="16927"/>
                  </a:lnTo>
                  <a:lnTo>
                    <a:pt x="457097" y="25393"/>
                  </a:lnTo>
                  <a:lnTo>
                    <a:pt x="389381" y="25393"/>
                  </a:lnTo>
                  <a:lnTo>
                    <a:pt x="220085" y="25393"/>
                  </a:lnTo>
                  <a:lnTo>
                    <a:pt x="84649" y="25393"/>
                  </a:lnTo>
                  <a:lnTo>
                    <a:pt x="42323" y="25393"/>
                  </a:lnTo>
                  <a:lnTo>
                    <a:pt x="25396" y="33854"/>
                  </a:lnTo>
                  <a:lnTo>
                    <a:pt x="16930" y="50785"/>
                  </a:lnTo>
                  <a:lnTo>
                    <a:pt x="0" y="67712"/>
                  </a:lnTo>
                  <a:lnTo>
                    <a:pt x="0" y="1041165"/>
                  </a:lnTo>
                  <a:lnTo>
                    <a:pt x="16930" y="1058096"/>
                  </a:lnTo>
                  <a:lnTo>
                    <a:pt x="25396" y="1066557"/>
                  </a:lnTo>
                  <a:lnTo>
                    <a:pt x="42323" y="1066557"/>
                  </a:lnTo>
                  <a:lnTo>
                    <a:pt x="448632" y="1066557"/>
                  </a:lnTo>
                  <a:lnTo>
                    <a:pt x="727971" y="1058096"/>
                  </a:lnTo>
                  <a:lnTo>
                    <a:pt x="6856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733" y="6720895"/>
              <a:ext cx="525145" cy="1100455"/>
            </a:xfrm>
            <a:custGeom>
              <a:avLst/>
              <a:gdLst/>
              <a:ahLst/>
              <a:cxnLst/>
              <a:rect l="l" t="t" r="r" b="b"/>
              <a:pathLst>
                <a:path w="525144" h="1100454">
                  <a:moveTo>
                    <a:pt x="0" y="1083495"/>
                  </a:moveTo>
                  <a:lnTo>
                    <a:pt x="126970" y="1083495"/>
                  </a:lnTo>
                  <a:lnTo>
                    <a:pt x="211620" y="1100424"/>
                  </a:lnTo>
                  <a:lnTo>
                    <a:pt x="262409" y="1100424"/>
                  </a:lnTo>
                  <a:lnTo>
                    <a:pt x="355520" y="1083495"/>
                  </a:lnTo>
                  <a:lnTo>
                    <a:pt x="440163" y="1075026"/>
                  </a:lnTo>
                  <a:lnTo>
                    <a:pt x="482490" y="1075026"/>
                  </a:lnTo>
                  <a:lnTo>
                    <a:pt x="482490" y="1058098"/>
                  </a:lnTo>
                  <a:lnTo>
                    <a:pt x="507886" y="1007310"/>
                  </a:lnTo>
                  <a:lnTo>
                    <a:pt x="524816" y="888805"/>
                  </a:lnTo>
                  <a:lnTo>
                    <a:pt x="516352" y="829548"/>
                  </a:lnTo>
                  <a:lnTo>
                    <a:pt x="507886" y="702574"/>
                  </a:lnTo>
                  <a:lnTo>
                    <a:pt x="490955" y="541749"/>
                  </a:lnTo>
                  <a:lnTo>
                    <a:pt x="490955" y="372451"/>
                  </a:lnTo>
                  <a:lnTo>
                    <a:pt x="474028" y="304735"/>
                  </a:lnTo>
                  <a:lnTo>
                    <a:pt x="474028" y="31747"/>
                  </a:lnTo>
                  <a:lnTo>
                    <a:pt x="465563" y="33863"/>
                  </a:lnTo>
                  <a:lnTo>
                    <a:pt x="431702" y="33863"/>
                  </a:lnTo>
                  <a:lnTo>
                    <a:pt x="397844" y="25398"/>
                  </a:lnTo>
                  <a:lnTo>
                    <a:pt x="389378" y="25398"/>
                  </a:lnTo>
                  <a:lnTo>
                    <a:pt x="330124" y="16934"/>
                  </a:lnTo>
                  <a:lnTo>
                    <a:pt x="253943" y="16934"/>
                  </a:lnTo>
                  <a:lnTo>
                    <a:pt x="194686" y="25398"/>
                  </a:lnTo>
                  <a:lnTo>
                    <a:pt x="135435" y="25398"/>
                  </a:lnTo>
                  <a:lnTo>
                    <a:pt x="76181" y="16934"/>
                  </a:lnTo>
                  <a:lnTo>
                    <a:pt x="50788" y="8467"/>
                  </a:lnTo>
                  <a:lnTo>
                    <a:pt x="50788" y="964984"/>
                  </a:lnTo>
                  <a:lnTo>
                    <a:pt x="33857" y="1015772"/>
                  </a:lnTo>
                  <a:lnTo>
                    <a:pt x="0" y="1083495"/>
                  </a:lnTo>
                  <a:close/>
                </a:path>
                <a:path w="525144" h="1100454">
                  <a:moveTo>
                    <a:pt x="474028" y="31747"/>
                  </a:moveTo>
                  <a:lnTo>
                    <a:pt x="474028" y="304735"/>
                  </a:lnTo>
                  <a:lnTo>
                    <a:pt x="482490" y="270877"/>
                  </a:lnTo>
                  <a:lnTo>
                    <a:pt x="499421" y="237018"/>
                  </a:lnTo>
                  <a:lnTo>
                    <a:pt x="499421" y="228549"/>
                  </a:lnTo>
                  <a:lnTo>
                    <a:pt x="507886" y="186229"/>
                  </a:lnTo>
                  <a:lnTo>
                    <a:pt x="516352" y="118511"/>
                  </a:lnTo>
                  <a:lnTo>
                    <a:pt x="507886" y="50792"/>
                  </a:lnTo>
                  <a:lnTo>
                    <a:pt x="499421" y="25398"/>
                  </a:lnTo>
                  <a:lnTo>
                    <a:pt x="474028" y="31747"/>
                  </a:lnTo>
                  <a:close/>
                </a:path>
                <a:path w="525144" h="1100454">
                  <a:moveTo>
                    <a:pt x="490955" y="372451"/>
                  </a:moveTo>
                  <a:lnTo>
                    <a:pt x="490955" y="541749"/>
                  </a:lnTo>
                  <a:lnTo>
                    <a:pt x="499421" y="482496"/>
                  </a:lnTo>
                  <a:lnTo>
                    <a:pt x="499421" y="431707"/>
                  </a:lnTo>
                  <a:lnTo>
                    <a:pt x="490955" y="372451"/>
                  </a:lnTo>
                  <a:close/>
                </a:path>
                <a:path w="525144" h="1100454">
                  <a:moveTo>
                    <a:pt x="25393" y="380919"/>
                  </a:moveTo>
                  <a:lnTo>
                    <a:pt x="25393" y="685647"/>
                  </a:lnTo>
                  <a:lnTo>
                    <a:pt x="42323" y="804155"/>
                  </a:lnTo>
                  <a:lnTo>
                    <a:pt x="50788" y="854944"/>
                  </a:lnTo>
                  <a:lnTo>
                    <a:pt x="50788" y="245477"/>
                  </a:lnTo>
                  <a:lnTo>
                    <a:pt x="33857" y="313199"/>
                  </a:lnTo>
                  <a:lnTo>
                    <a:pt x="25393" y="380919"/>
                  </a:lnTo>
                  <a:close/>
                </a:path>
                <a:path w="525144" h="1100454">
                  <a:moveTo>
                    <a:pt x="25393" y="0"/>
                  </a:moveTo>
                  <a:lnTo>
                    <a:pt x="42323" y="84652"/>
                  </a:lnTo>
                  <a:lnTo>
                    <a:pt x="50788" y="160830"/>
                  </a:lnTo>
                  <a:lnTo>
                    <a:pt x="50788" y="8467"/>
                  </a:lnTo>
                  <a:lnTo>
                    <a:pt x="25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733" y="6720895"/>
              <a:ext cx="525145" cy="1100455"/>
            </a:xfrm>
            <a:custGeom>
              <a:avLst/>
              <a:gdLst/>
              <a:ahLst/>
              <a:cxnLst/>
              <a:rect l="l" t="t" r="r" b="b"/>
              <a:pathLst>
                <a:path w="525144" h="1100454">
                  <a:moveTo>
                    <a:pt x="499421" y="25398"/>
                  </a:moveTo>
                  <a:lnTo>
                    <a:pt x="465563" y="33863"/>
                  </a:lnTo>
                  <a:lnTo>
                    <a:pt x="431702" y="33863"/>
                  </a:lnTo>
                  <a:lnTo>
                    <a:pt x="397844" y="25398"/>
                  </a:lnTo>
                  <a:lnTo>
                    <a:pt x="389378" y="25398"/>
                  </a:lnTo>
                  <a:lnTo>
                    <a:pt x="330124" y="16934"/>
                  </a:lnTo>
                  <a:lnTo>
                    <a:pt x="253943" y="16934"/>
                  </a:lnTo>
                  <a:lnTo>
                    <a:pt x="194686" y="25398"/>
                  </a:lnTo>
                  <a:lnTo>
                    <a:pt x="135435" y="25398"/>
                  </a:lnTo>
                  <a:lnTo>
                    <a:pt x="76181" y="16934"/>
                  </a:lnTo>
                  <a:lnTo>
                    <a:pt x="25393" y="0"/>
                  </a:lnTo>
                  <a:lnTo>
                    <a:pt x="42323" y="84652"/>
                  </a:lnTo>
                  <a:lnTo>
                    <a:pt x="50788" y="160830"/>
                  </a:lnTo>
                  <a:lnTo>
                    <a:pt x="50788" y="237018"/>
                  </a:lnTo>
                  <a:lnTo>
                    <a:pt x="50788" y="245477"/>
                  </a:lnTo>
                  <a:lnTo>
                    <a:pt x="33857" y="313199"/>
                  </a:lnTo>
                  <a:lnTo>
                    <a:pt x="25393" y="380919"/>
                  </a:lnTo>
                  <a:lnTo>
                    <a:pt x="25393" y="448635"/>
                  </a:lnTo>
                  <a:lnTo>
                    <a:pt x="25393" y="516354"/>
                  </a:lnTo>
                  <a:lnTo>
                    <a:pt x="25393" y="558678"/>
                  </a:lnTo>
                  <a:lnTo>
                    <a:pt x="25393" y="685647"/>
                  </a:lnTo>
                  <a:lnTo>
                    <a:pt x="42323" y="804155"/>
                  </a:lnTo>
                  <a:lnTo>
                    <a:pt x="50788" y="854944"/>
                  </a:lnTo>
                  <a:lnTo>
                    <a:pt x="50788" y="914195"/>
                  </a:lnTo>
                  <a:lnTo>
                    <a:pt x="50788" y="964984"/>
                  </a:lnTo>
                  <a:lnTo>
                    <a:pt x="33857" y="1015772"/>
                  </a:lnTo>
                  <a:lnTo>
                    <a:pt x="8465" y="1066564"/>
                  </a:lnTo>
                  <a:lnTo>
                    <a:pt x="0" y="1083495"/>
                  </a:lnTo>
                  <a:lnTo>
                    <a:pt x="59254" y="1083495"/>
                  </a:lnTo>
                  <a:lnTo>
                    <a:pt x="126970" y="1083495"/>
                  </a:lnTo>
                  <a:lnTo>
                    <a:pt x="211620" y="1100424"/>
                  </a:lnTo>
                  <a:lnTo>
                    <a:pt x="262409" y="1100424"/>
                  </a:lnTo>
                  <a:lnTo>
                    <a:pt x="355520" y="1083495"/>
                  </a:lnTo>
                  <a:lnTo>
                    <a:pt x="440163" y="1075026"/>
                  </a:lnTo>
                  <a:lnTo>
                    <a:pt x="482490" y="1075026"/>
                  </a:lnTo>
                  <a:lnTo>
                    <a:pt x="482490" y="1058098"/>
                  </a:lnTo>
                  <a:lnTo>
                    <a:pt x="507886" y="1007310"/>
                  </a:lnTo>
                  <a:lnTo>
                    <a:pt x="516352" y="948056"/>
                  </a:lnTo>
                  <a:lnTo>
                    <a:pt x="524817" y="888805"/>
                  </a:lnTo>
                  <a:lnTo>
                    <a:pt x="516352" y="829548"/>
                  </a:lnTo>
                  <a:lnTo>
                    <a:pt x="507886" y="702574"/>
                  </a:lnTo>
                  <a:lnTo>
                    <a:pt x="490955" y="541749"/>
                  </a:lnTo>
                  <a:lnTo>
                    <a:pt x="499421" y="482496"/>
                  </a:lnTo>
                  <a:lnTo>
                    <a:pt x="499421" y="431707"/>
                  </a:lnTo>
                  <a:lnTo>
                    <a:pt x="490955" y="372451"/>
                  </a:lnTo>
                  <a:lnTo>
                    <a:pt x="482490" y="338593"/>
                  </a:lnTo>
                  <a:lnTo>
                    <a:pt x="474028" y="304735"/>
                  </a:lnTo>
                  <a:lnTo>
                    <a:pt x="482490" y="270877"/>
                  </a:lnTo>
                  <a:lnTo>
                    <a:pt x="499421" y="237018"/>
                  </a:lnTo>
                  <a:lnTo>
                    <a:pt x="499421" y="228549"/>
                  </a:lnTo>
                  <a:lnTo>
                    <a:pt x="507886" y="186229"/>
                  </a:lnTo>
                  <a:lnTo>
                    <a:pt x="516352" y="118511"/>
                  </a:lnTo>
                  <a:lnTo>
                    <a:pt x="507886" y="50792"/>
                  </a:lnTo>
                  <a:lnTo>
                    <a:pt x="499421" y="2539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733" y="6720895"/>
              <a:ext cx="525145" cy="1100455"/>
            </a:xfrm>
            <a:custGeom>
              <a:avLst/>
              <a:gdLst/>
              <a:ahLst/>
              <a:cxnLst/>
              <a:rect l="l" t="t" r="r" b="b"/>
              <a:pathLst>
                <a:path w="525144" h="1100454">
                  <a:moveTo>
                    <a:pt x="499421" y="25398"/>
                  </a:moveTo>
                  <a:lnTo>
                    <a:pt x="465563" y="33863"/>
                  </a:lnTo>
                  <a:lnTo>
                    <a:pt x="431702" y="33863"/>
                  </a:lnTo>
                  <a:lnTo>
                    <a:pt x="397844" y="25398"/>
                  </a:lnTo>
                  <a:lnTo>
                    <a:pt x="389378" y="25398"/>
                  </a:lnTo>
                  <a:lnTo>
                    <a:pt x="330124" y="16934"/>
                  </a:lnTo>
                  <a:lnTo>
                    <a:pt x="253943" y="16934"/>
                  </a:lnTo>
                  <a:lnTo>
                    <a:pt x="194686" y="25398"/>
                  </a:lnTo>
                  <a:lnTo>
                    <a:pt x="135435" y="25398"/>
                  </a:lnTo>
                  <a:lnTo>
                    <a:pt x="76181" y="16934"/>
                  </a:lnTo>
                  <a:lnTo>
                    <a:pt x="25393" y="0"/>
                  </a:lnTo>
                  <a:lnTo>
                    <a:pt x="42323" y="84652"/>
                  </a:lnTo>
                  <a:lnTo>
                    <a:pt x="50788" y="160830"/>
                  </a:lnTo>
                  <a:lnTo>
                    <a:pt x="50788" y="237018"/>
                  </a:lnTo>
                  <a:lnTo>
                    <a:pt x="50788" y="245477"/>
                  </a:lnTo>
                  <a:lnTo>
                    <a:pt x="33857" y="313199"/>
                  </a:lnTo>
                  <a:lnTo>
                    <a:pt x="25393" y="380919"/>
                  </a:lnTo>
                  <a:lnTo>
                    <a:pt x="25393" y="448635"/>
                  </a:lnTo>
                  <a:lnTo>
                    <a:pt x="25393" y="516354"/>
                  </a:lnTo>
                  <a:lnTo>
                    <a:pt x="25393" y="558678"/>
                  </a:lnTo>
                  <a:lnTo>
                    <a:pt x="25393" y="685647"/>
                  </a:lnTo>
                  <a:lnTo>
                    <a:pt x="42323" y="804155"/>
                  </a:lnTo>
                  <a:lnTo>
                    <a:pt x="50788" y="854944"/>
                  </a:lnTo>
                  <a:lnTo>
                    <a:pt x="50788" y="914195"/>
                  </a:lnTo>
                  <a:lnTo>
                    <a:pt x="50788" y="964984"/>
                  </a:lnTo>
                  <a:lnTo>
                    <a:pt x="33857" y="1015772"/>
                  </a:lnTo>
                  <a:lnTo>
                    <a:pt x="8465" y="1066564"/>
                  </a:lnTo>
                  <a:lnTo>
                    <a:pt x="0" y="1083495"/>
                  </a:lnTo>
                  <a:lnTo>
                    <a:pt x="59254" y="1083495"/>
                  </a:lnTo>
                  <a:lnTo>
                    <a:pt x="126970" y="1083495"/>
                  </a:lnTo>
                  <a:lnTo>
                    <a:pt x="211620" y="1100424"/>
                  </a:lnTo>
                  <a:lnTo>
                    <a:pt x="262409" y="1100424"/>
                  </a:lnTo>
                  <a:lnTo>
                    <a:pt x="355520" y="1083495"/>
                  </a:lnTo>
                  <a:lnTo>
                    <a:pt x="440163" y="1075026"/>
                  </a:lnTo>
                  <a:lnTo>
                    <a:pt x="482490" y="1075026"/>
                  </a:lnTo>
                  <a:lnTo>
                    <a:pt x="482490" y="1058098"/>
                  </a:lnTo>
                  <a:lnTo>
                    <a:pt x="507886" y="1007310"/>
                  </a:lnTo>
                  <a:lnTo>
                    <a:pt x="516352" y="948056"/>
                  </a:lnTo>
                  <a:lnTo>
                    <a:pt x="524817" y="888805"/>
                  </a:lnTo>
                  <a:lnTo>
                    <a:pt x="516352" y="829548"/>
                  </a:lnTo>
                  <a:lnTo>
                    <a:pt x="507886" y="702574"/>
                  </a:lnTo>
                  <a:lnTo>
                    <a:pt x="490955" y="541749"/>
                  </a:lnTo>
                  <a:lnTo>
                    <a:pt x="499421" y="482496"/>
                  </a:lnTo>
                  <a:lnTo>
                    <a:pt x="499421" y="431707"/>
                  </a:lnTo>
                  <a:lnTo>
                    <a:pt x="490955" y="372451"/>
                  </a:lnTo>
                  <a:lnTo>
                    <a:pt x="482490" y="338593"/>
                  </a:lnTo>
                  <a:lnTo>
                    <a:pt x="474028" y="304735"/>
                  </a:lnTo>
                  <a:lnTo>
                    <a:pt x="482490" y="270877"/>
                  </a:lnTo>
                  <a:lnTo>
                    <a:pt x="499421" y="237018"/>
                  </a:lnTo>
                  <a:lnTo>
                    <a:pt x="499421" y="228549"/>
                  </a:lnTo>
                  <a:lnTo>
                    <a:pt x="507886" y="186229"/>
                  </a:lnTo>
                  <a:lnTo>
                    <a:pt x="516352" y="118511"/>
                  </a:lnTo>
                  <a:lnTo>
                    <a:pt x="507886" y="50792"/>
                  </a:lnTo>
                  <a:lnTo>
                    <a:pt x="499421" y="253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2366" y="6763221"/>
              <a:ext cx="372745" cy="1083945"/>
            </a:xfrm>
            <a:custGeom>
              <a:avLst/>
              <a:gdLst/>
              <a:ahLst/>
              <a:cxnLst/>
              <a:rect l="l" t="t" r="r" b="b"/>
              <a:pathLst>
                <a:path w="372744" h="1083945">
                  <a:moveTo>
                    <a:pt x="0" y="998841"/>
                  </a:moveTo>
                  <a:lnTo>
                    <a:pt x="0" y="1015772"/>
                  </a:lnTo>
                  <a:lnTo>
                    <a:pt x="8461" y="1041169"/>
                  </a:lnTo>
                  <a:lnTo>
                    <a:pt x="16930" y="1058098"/>
                  </a:lnTo>
                  <a:lnTo>
                    <a:pt x="33857" y="1075027"/>
                  </a:lnTo>
                  <a:lnTo>
                    <a:pt x="59253" y="1083488"/>
                  </a:lnTo>
                  <a:lnTo>
                    <a:pt x="110042" y="1083488"/>
                  </a:lnTo>
                  <a:lnTo>
                    <a:pt x="372451" y="1075027"/>
                  </a:lnTo>
                  <a:lnTo>
                    <a:pt x="372451" y="1024238"/>
                  </a:lnTo>
                  <a:lnTo>
                    <a:pt x="355520" y="0"/>
                  </a:lnTo>
                  <a:lnTo>
                    <a:pt x="313196" y="0"/>
                  </a:lnTo>
                  <a:lnTo>
                    <a:pt x="118507" y="313194"/>
                  </a:lnTo>
                  <a:lnTo>
                    <a:pt x="59253" y="372451"/>
                  </a:lnTo>
                  <a:lnTo>
                    <a:pt x="16930" y="457097"/>
                  </a:lnTo>
                  <a:lnTo>
                    <a:pt x="8461" y="490959"/>
                  </a:lnTo>
                  <a:lnTo>
                    <a:pt x="8461" y="558671"/>
                  </a:lnTo>
                  <a:lnTo>
                    <a:pt x="25395" y="617929"/>
                  </a:lnTo>
                  <a:lnTo>
                    <a:pt x="33857" y="727968"/>
                  </a:lnTo>
                  <a:lnTo>
                    <a:pt x="33857" y="846479"/>
                  </a:lnTo>
                  <a:lnTo>
                    <a:pt x="25395" y="871869"/>
                  </a:lnTo>
                  <a:lnTo>
                    <a:pt x="25395" y="905730"/>
                  </a:lnTo>
                  <a:lnTo>
                    <a:pt x="0" y="998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2366" y="6763221"/>
              <a:ext cx="372745" cy="1083945"/>
            </a:xfrm>
            <a:custGeom>
              <a:avLst/>
              <a:gdLst/>
              <a:ahLst/>
              <a:cxnLst/>
              <a:rect l="l" t="t" r="r" b="b"/>
              <a:pathLst>
                <a:path w="372744" h="1083945">
                  <a:moveTo>
                    <a:pt x="372451" y="1024238"/>
                  </a:moveTo>
                  <a:lnTo>
                    <a:pt x="355520" y="0"/>
                  </a:lnTo>
                  <a:lnTo>
                    <a:pt x="313196" y="0"/>
                  </a:lnTo>
                  <a:lnTo>
                    <a:pt x="118507" y="313194"/>
                  </a:lnTo>
                  <a:lnTo>
                    <a:pt x="59253" y="372451"/>
                  </a:lnTo>
                  <a:lnTo>
                    <a:pt x="33857" y="423239"/>
                  </a:lnTo>
                  <a:lnTo>
                    <a:pt x="16930" y="457097"/>
                  </a:lnTo>
                  <a:lnTo>
                    <a:pt x="8461" y="490959"/>
                  </a:lnTo>
                  <a:lnTo>
                    <a:pt x="8461" y="516352"/>
                  </a:lnTo>
                  <a:lnTo>
                    <a:pt x="8461" y="558671"/>
                  </a:lnTo>
                  <a:lnTo>
                    <a:pt x="25395" y="617929"/>
                  </a:lnTo>
                  <a:lnTo>
                    <a:pt x="33857" y="727968"/>
                  </a:lnTo>
                  <a:lnTo>
                    <a:pt x="33857" y="812618"/>
                  </a:lnTo>
                  <a:lnTo>
                    <a:pt x="33857" y="846479"/>
                  </a:lnTo>
                  <a:lnTo>
                    <a:pt x="25395" y="871869"/>
                  </a:lnTo>
                  <a:lnTo>
                    <a:pt x="25395" y="905730"/>
                  </a:lnTo>
                  <a:lnTo>
                    <a:pt x="0" y="998841"/>
                  </a:lnTo>
                  <a:lnTo>
                    <a:pt x="0" y="1015772"/>
                  </a:lnTo>
                  <a:lnTo>
                    <a:pt x="8461" y="1041169"/>
                  </a:lnTo>
                  <a:lnTo>
                    <a:pt x="16930" y="1058098"/>
                  </a:lnTo>
                  <a:lnTo>
                    <a:pt x="33857" y="1075027"/>
                  </a:lnTo>
                  <a:lnTo>
                    <a:pt x="59253" y="1083488"/>
                  </a:lnTo>
                  <a:lnTo>
                    <a:pt x="110042" y="1083488"/>
                  </a:lnTo>
                  <a:lnTo>
                    <a:pt x="372451" y="1075027"/>
                  </a:lnTo>
                  <a:lnTo>
                    <a:pt x="372451" y="10242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2366" y="6763221"/>
              <a:ext cx="372745" cy="1083945"/>
            </a:xfrm>
            <a:custGeom>
              <a:avLst/>
              <a:gdLst/>
              <a:ahLst/>
              <a:cxnLst/>
              <a:rect l="l" t="t" r="r" b="b"/>
              <a:pathLst>
                <a:path w="372744" h="1083945">
                  <a:moveTo>
                    <a:pt x="372451" y="1024238"/>
                  </a:moveTo>
                  <a:lnTo>
                    <a:pt x="355520" y="0"/>
                  </a:lnTo>
                  <a:lnTo>
                    <a:pt x="313196" y="0"/>
                  </a:lnTo>
                  <a:lnTo>
                    <a:pt x="118507" y="313194"/>
                  </a:lnTo>
                  <a:lnTo>
                    <a:pt x="59253" y="372451"/>
                  </a:lnTo>
                  <a:lnTo>
                    <a:pt x="33857" y="423239"/>
                  </a:lnTo>
                  <a:lnTo>
                    <a:pt x="16930" y="457097"/>
                  </a:lnTo>
                  <a:lnTo>
                    <a:pt x="8461" y="490959"/>
                  </a:lnTo>
                  <a:lnTo>
                    <a:pt x="8461" y="516352"/>
                  </a:lnTo>
                  <a:lnTo>
                    <a:pt x="8461" y="558671"/>
                  </a:lnTo>
                  <a:lnTo>
                    <a:pt x="25395" y="617929"/>
                  </a:lnTo>
                  <a:lnTo>
                    <a:pt x="33857" y="727968"/>
                  </a:lnTo>
                  <a:lnTo>
                    <a:pt x="33857" y="812618"/>
                  </a:lnTo>
                  <a:lnTo>
                    <a:pt x="33857" y="846479"/>
                  </a:lnTo>
                  <a:lnTo>
                    <a:pt x="25395" y="871869"/>
                  </a:lnTo>
                  <a:lnTo>
                    <a:pt x="25395" y="905730"/>
                  </a:lnTo>
                  <a:lnTo>
                    <a:pt x="0" y="998841"/>
                  </a:lnTo>
                  <a:lnTo>
                    <a:pt x="0" y="1015772"/>
                  </a:lnTo>
                  <a:lnTo>
                    <a:pt x="8461" y="1041169"/>
                  </a:lnTo>
                  <a:lnTo>
                    <a:pt x="16930" y="1058098"/>
                  </a:lnTo>
                  <a:lnTo>
                    <a:pt x="33857" y="1075027"/>
                  </a:lnTo>
                  <a:lnTo>
                    <a:pt x="59253" y="1083488"/>
                  </a:lnTo>
                  <a:lnTo>
                    <a:pt x="110042" y="1083488"/>
                  </a:lnTo>
                  <a:lnTo>
                    <a:pt x="372451" y="1075027"/>
                  </a:lnTo>
                  <a:lnTo>
                    <a:pt x="372451" y="10242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1704" y="6703968"/>
              <a:ext cx="1769745" cy="1143000"/>
            </a:xfrm>
            <a:custGeom>
              <a:avLst/>
              <a:gdLst/>
              <a:ahLst/>
              <a:cxnLst/>
              <a:rect l="l" t="t" r="r" b="b"/>
              <a:pathLst>
                <a:path w="1769745" h="1143000">
                  <a:moveTo>
                    <a:pt x="0" y="1091953"/>
                  </a:moveTo>
                  <a:lnTo>
                    <a:pt x="0" y="1108884"/>
                  </a:lnTo>
                  <a:lnTo>
                    <a:pt x="8459" y="1125811"/>
                  </a:lnTo>
                  <a:lnTo>
                    <a:pt x="25393" y="1142741"/>
                  </a:lnTo>
                  <a:lnTo>
                    <a:pt x="67715" y="1142741"/>
                  </a:lnTo>
                  <a:lnTo>
                    <a:pt x="330124" y="1125811"/>
                  </a:lnTo>
                  <a:lnTo>
                    <a:pt x="465556" y="1125811"/>
                  </a:lnTo>
                  <a:lnTo>
                    <a:pt x="1235851" y="1117352"/>
                  </a:lnTo>
                  <a:lnTo>
                    <a:pt x="1718348" y="1117352"/>
                  </a:lnTo>
                  <a:lnTo>
                    <a:pt x="1752206" y="1083491"/>
                  </a:lnTo>
                  <a:lnTo>
                    <a:pt x="1752206" y="973448"/>
                  </a:lnTo>
                  <a:lnTo>
                    <a:pt x="1769137" y="753363"/>
                  </a:lnTo>
                  <a:lnTo>
                    <a:pt x="1769137" y="524813"/>
                  </a:lnTo>
                  <a:lnTo>
                    <a:pt x="1760671" y="304731"/>
                  </a:lnTo>
                  <a:lnTo>
                    <a:pt x="1752206" y="67719"/>
                  </a:lnTo>
                  <a:lnTo>
                    <a:pt x="1743737" y="42326"/>
                  </a:lnTo>
                  <a:lnTo>
                    <a:pt x="1726806" y="16927"/>
                  </a:lnTo>
                  <a:lnTo>
                    <a:pt x="1709879" y="8464"/>
                  </a:lnTo>
                  <a:lnTo>
                    <a:pt x="1684487" y="0"/>
                  </a:lnTo>
                  <a:lnTo>
                    <a:pt x="1650629" y="0"/>
                  </a:lnTo>
                  <a:lnTo>
                    <a:pt x="1210462" y="0"/>
                  </a:lnTo>
                  <a:lnTo>
                    <a:pt x="677179" y="8464"/>
                  </a:lnTo>
                  <a:lnTo>
                    <a:pt x="101577" y="0"/>
                  </a:lnTo>
                  <a:lnTo>
                    <a:pt x="84646" y="8464"/>
                  </a:lnTo>
                  <a:lnTo>
                    <a:pt x="67715" y="33861"/>
                  </a:lnTo>
                  <a:lnTo>
                    <a:pt x="42323" y="59253"/>
                  </a:lnTo>
                  <a:lnTo>
                    <a:pt x="33857" y="169296"/>
                  </a:lnTo>
                  <a:lnTo>
                    <a:pt x="33857" y="465562"/>
                  </a:lnTo>
                  <a:lnTo>
                    <a:pt x="25393" y="668713"/>
                  </a:lnTo>
                  <a:lnTo>
                    <a:pt x="25393" y="821082"/>
                  </a:lnTo>
                  <a:lnTo>
                    <a:pt x="16927" y="914195"/>
                  </a:lnTo>
                  <a:lnTo>
                    <a:pt x="0" y="1091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1704" y="6703968"/>
              <a:ext cx="1769745" cy="1143000"/>
            </a:xfrm>
            <a:custGeom>
              <a:avLst/>
              <a:gdLst/>
              <a:ahLst/>
              <a:cxnLst/>
              <a:rect l="l" t="t" r="r" b="b"/>
              <a:pathLst>
                <a:path w="1769745" h="1143000">
                  <a:moveTo>
                    <a:pt x="1650629" y="0"/>
                  </a:moveTo>
                  <a:lnTo>
                    <a:pt x="1337431" y="0"/>
                  </a:lnTo>
                  <a:lnTo>
                    <a:pt x="1210462" y="0"/>
                  </a:lnTo>
                  <a:lnTo>
                    <a:pt x="677179" y="8464"/>
                  </a:lnTo>
                  <a:lnTo>
                    <a:pt x="101577" y="0"/>
                  </a:lnTo>
                  <a:lnTo>
                    <a:pt x="84646" y="8464"/>
                  </a:lnTo>
                  <a:lnTo>
                    <a:pt x="67715" y="33861"/>
                  </a:lnTo>
                  <a:lnTo>
                    <a:pt x="42323" y="59253"/>
                  </a:lnTo>
                  <a:lnTo>
                    <a:pt x="33857" y="169296"/>
                  </a:lnTo>
                  <a:lnTo>
                    <a:pt x="33857" y="330127"/>
                  </a:lnTo>
                  <a:lnTo>
                    <a:pt x="33857" y="406309"/>
                  </a:lnTo>
                  <a:lnTo>
                    <a:pt x="33857" y="465562"/>
                  </a:lnTo>
                  <a:lnTo>
                    <a:pt x="25393" y="668713"/>
                  </a:lnTo>
                  <a:lnTo>
                    <a:pt x="25393" y="719502"/>
                  </a:lnTo>
                  <a:lnTo>
                    <a:pt x="25393" y="821082"/>
                  </a:lnTo>
                  <a:lnTo>
                    <a:pt x="16927" y="914195"/>
                  </a:lnTo>
                  <a:lnTo>
                    <a:pt x="0" y="1091953"/>
                  </a:lnTo>
                  <a:lnTo>
                    <a:pt x="0" y="1108884"/>
                  </a:lnTo>
                  <a:lnTo>
                    <a:pt x="8459" y="1125811"/>
                  </a:lnTo>
                  <a:lnTo>
                    <a:pt x="25393" y="1142741"/>
                  </a:lnTo>
                  <a:lnTo>
                    <a:pt x="67715" y="1142741"/>
                  </a:lnTo>
                  <a:lnTo>
                    <a:pt x="330124" y="1125811"/>
                  </a:lnTo>
                  <a:lnTo>
                    <a:pt x="465556" y="1125811"/>
                  </a:lnTo>
                  <a:lnTo>
                    <a:pt x="1235851" y="1117352"/>
                  </a:lnTo>
                  <a:lnTo>
                    <a:pt x="1599840" y="1117352"/>
                  </a:lnTo>
                  <a:lnTo>
                    <a:pt x="1692948" y="1117352"/>
                  </a:lnTo>
                  <a:lnTo>
                    <a:pt x="1701418" y="1117352"/>
                  </a:lnTo>
                  <a:lnTo>
                    <a:pt x="1718348" y="1117352"/>
                  </a:lnTo>
                  <a:lnTo>
                    <a:pt x="1735276" y="1100422"/>
                  </a:lnTo>
                  <a:lnTo>
                    <a:pt x="1752206" y="1083491"/>
                  </a:lnTo>
                  <a:lnTo>
                    <a:pt x="1752206" y="1066563"/>
                  </a:lnTo>
                  <a:lnTo>
                    <a:pt x="1752206" y="973448"/>
                  </a:lnTo>
                  <a:lnTo>
                    <a:pt x="1769137" y="753363"/>
                  </a:lnTo>
                  <a:lnTo>
                    <a:pt x="1769137" y="524813"/>
                  </a:lnTo>
                  <a:lnTo>
                    <a:pt x="1760671" y="304731"/>
                  </a:lnTo>
                  <a:lnTo>
                    <a:pt x="1752206" y="67719"/>
                  </a:lnTo>
                  <a:lnTo>
                    <a:pt x="1743737" y="42326"/>
                  </a:lnTo>
                  <a:lnTo>
                    <a:pt x="1726806" y="16927"/>
                  </a:lnTo>
                  <a:lnTo>
                    <a:pt x="1709879" y="8464"/>
                  </a:lnTo>
                  <a:lnTo>
                    <a:pt x="1684487" y="0"/>
                  </a:lnTo>
                  <a:lnTo>
                    <a:pt x="1659094" y="0"/>
                  </a:lnTo>
                  <a:lnTo>
                    <a:pt x="1650629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1704" y="6703968"/>
              <a:ext cx="1769745" cy="1143000"/>
            </a:xfrm>
            <a:custGeom>
              <a:avLst/>
              <a:gdLst/>
              <a:ahLst/>
              <a:cxnLst/>
              <a:rect l="l" t="t" r="r" b="b"/>
              <a:pathLst>
                <a:path w="1769745" h="1143000">
                  <a:moveTo>
                    <a:pt x="1650629" y="0"/>
                  </a:moveTo>
                  <a:lnTo>
                    <a:pt x="1337431" y="0"/>
                  </a:lnTo>
                  <a:lnTo>
                    <a:pt x="1210462" y="0"/>
                  </a:lnTo>
                  <a:lnTo>
                    <a:pt x="677179" y="8464"/>
                  </a:lnTo>
                  <a:lnTo>
                    <a:pt x="101577" y="0"/>
                  </a:lnTo>
                  <a:lnTo>
                    <a:pt x="84646" y="8464"/>
                  </a:lnTo>
                  <a:lnTo>
                    <a:pt x="67715" y="33861"/>
                  </a:lnTo>
                  <a:lnTo>
                    <a:pt x="42323" y="59253"/>
                  </a:lnTo>
                  <a:lnTo>
                    <a:pt x="33857" y="169296"/>
                  </a:lnTo>
                  <a:lnTo>
                    <a:pt x="33857" y="330127"/>
                  </a:lnTo>
                  <a:lnTo>
                    <a:pt x="33857" y="406309"/>
                  </a:lnTo>
                  <a:lnTo>
                    <a:pt x="33857" y="465562"/>
                  </a:lnTo>
                  <a:lnTo>
                    <a:pt x="25393" y="668713"/>
                  </a:lnTo>
                  <a:lnTo>
                    <a:pt x="25393" y="719502"/>
                  </a:lnTo>
                  <a:lnTo>
                    <a:pt x="25393" y="821082"/>
                  </a:lnTo>
                  <a:lnTo>
                    <a:pt x="16927" y="914195"/>
                  </a:lnTo>
                  <a:lnTo>
                    <a:pt x="0" y="1091953"/>
                  </a:lnTo>
                  <a:lnTo>
                    <a:pt x="0" y="1108884"/>
                  </a:lnTo>
                  <a:lnTo>
                    <a:pt x="8459" y="1125811"/>
                  </a:lnTo>
                  <a:lnTo>
                    <a:pt x="25393" y="1142741"/>
                  </a:lnTo>
                  <a:lnTo>
                    <a:pt x="67715" y="1142741"/>
                  </a:lnTo>
                  <a:lnTo>
                    <a:pt x="330124" y="1125811"/>
                  </a:lnTo>
                  <a:lnTo>
                    <a:pt x="465556" y="1125811"/>
                  </a:lnTo>
                  <a:lnTo>
                    <a:pt x="1235851" y="1117352"/>
                  </a:lnTo>
                  <a:lnTo>
                    <a:pt x="1599840" y="1117352"/>
                  </a:lnTo>
                  <a:lnTo>
                    <a:pt x="1692948" y="1117352"/>
                  </a:lnTo>
                  <a:lnTo>
                    <a:pt x="1701418" y="1117352"/>
                  </a:lnTo>
                  <a:lnTo>
                    <a:pt x="1718348" y="1117352"/>
                  </a:lnTo>
                  <a:lnTo>
                    <a:pt x="1735276" y="1100422"/>
                  </a:lnTo>
                  <a:lnTo>
                    <a:pt x="1752206" y="1083491"/>
                  </a:lnTo>
                  <a:lnTo>
                    <a:pt x="1752206" y="1066563"/>
                  </a:lnTo>
                  <a:lnTo>
                    <a:pt x="1752206" y="973448"/>
                  </a:lnTo>
                  <a:lnTo>
                    <a:pt x="1769137" y="753363"/>
                  </a:lnTo>
                  <a:lnTo>
                    <a:pt x="1769137" y="524813"/>
                  </a:lnTo>
                  <a:lnTo>
                    <a:pt x="1760671" y="304731"/>
                  </a:lnTo>
                  <a:lnTo>
                    <a:pt x="1752206" y="67719"/>
                  </a:lnTo>
                  <a:lnTo>
                    <a:pt x="1743737" y="42326"/>
                  </a:lnTo>
                  <a:lnTo>
                    <a:pt x="1726806" y="16927"/>
                  </a:lnTo>
                  <a:lnTo>
                    <a:pt x="1709879" y="8464"/>
                  </a:lnTo>
                  <a:lnTo>
                    <a:pt x="1684487" y="0"/>
                  </a:lnTo>
                  <a:lnTo>
                    <a:pt x="1659094" y="0"/>
                  </a:lnTo>
                  <a:lnTo>
                    <a:pt x="16506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27" y="6585460"/>
              <a:ext cx="720090" cy="660400"/>
            </a:xfrm>
            <a:custGeom>
              <a:avLst/>
              <a:gdLst/>
              <a:ahLst/>
              <a:cxnLst/>
              <a:rect l="l" t="t" r="r" b="b"/>
              <a:pathLst>
                <a:path w="720089" h="660400">
                  <a:moveTo>
                    <a:pt x="0" y="660255"/>
                  </a:moveTo>
                  <a:lnTo>
                    <a:pt x="16934" y="634859"/>
                  </a:lnTo>
                  <a:lnTo>
                    <a:pt x="25396" y="609463"/>
                  </a:lnTo>
                  <a:lnTo>
                    <a:pt x="59257" y="567143"/>
                  </a:lnTo>
                  <a:lnTo>
                    <a:pt x="143904" y="516354"/>
                  </a:lnTo>
                  <a:lnTo>
                    <a:pt x="177762" y="499423"/>
                  </a:lnTo>
                  <a:lnTo>
                    <a:pt x="719506" y="296265"/>
                  </a:lnTo>
                  <a:lnTo>
                    <a:pt x="651790" y="245477"/>
                  </a:lnTo>
                  <a:lnTo>
                    <a:pt x="592536" y="186227"/>
                  </a:lnTo>
                  <a:lnTo>
                    <a:pt x="533282" y="118507"/>
                  </a:lnTo>
                  <a:lnTo>
                    <a:pt x="482494" y="50788"/>
                  </a:lnTo>
                  <a:lnTo>
                    <a:pt x="465566" y="16930"/>
                  </a:lnTo>
                  <a:lnTo>
                    <a:pt x="465566" y="8468"/>
                  </a:lnTo>
                  <a:lnTo>
                    <a:pt x="457097" y="0"/>
                  </a:lnTo>
                  <a:lnTo>
                    <a:pt x="414778" y="0"/>
                  </a:lnTo>
                  <a:lnTo>
                    <a:pt x="389381" y="25395"/>
                  </a:lnTo>
                  <a:lnTo>
                    <a:pt x="296270" y="143903"/>
                  </a:lnTo>
                  <a:lnTo>
                    <a:pt x="211620" y="253946"/>
                  </a:lnTo>
                  <a:lnTo>
                    <a:pt x="135438" y="372453"/>
                  </a:lnTo>
                  <a:lnTo>
                    <a:pt x="67722" y="499423"/>
                  </a:lnTo>
                  <a:lnTo>
                    <a:pt x="25396" y="567143"/>
                  </a:lnTo>
                  <a:lnTo>
                    <a:pt x="16934" y="601001"/>
                  </a:lnTo>
                  <a:lnTo>
                    <a:pt x="8469" y="626394"/>
                  </a:lnTo>
                  <a:lnTo>
                    <a:pt x="0" y="660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27" y="6585460"/>
              <a:ext cx="720090" cy="660400"/>
            </a:xfrm>
            <a:custGeom>
              <a:avLst/>
              <a:gdLst/>
              <a:ahLst/>
              <a:cxnLst/>
              <a:rect l="l" t="t" r="r" b="b"/>
              <a:pathLst>
                <a:path w="720089" h="660400">
                  <a:moveTo>
                    <a:pt x="8469" y="626394"/>
                  </a:moveTo>
                  <a:lnTo>
                    <a:pt x="16934" y="601001"/>
                  </a:lnTo>
                  <a:lnTo>
                    <a:pt x="25396" y="567143"/>
                  </a:lnTo>
                  <a:lnTo>
                    <a:pt x="67722" y="499423"/>
                  </a:lnTo>
                  <a:lnTo>
                    <a:pt x="135438" y="372453"/>
                  </a:lnTo>
                  <a:lnTo>
                    <a:pt x="211620" y="253946"/>
                  </a:lnTo>
                  <a:lnTo>
                    <a:pt x="296270" y="143903"/>
                  </a:lnTo>
                  <a:lnTo>
                    <a:pt x="389381" y="25395"/>
                  </a:lnTo>
                  <a:lnTo>
                    <a:pt x="406312" y="8468"/>
                  </a:lnTo>
                  <a:lnTo>
                    <a:pt x="414778" y="0"/>
                  </a:lnTo>
                  <a:lnTo>
                    <a:pt x="423239" y="0"/>
                  </a:lnTo>
                  <a:lnTo>
                    <a:pt x="431705" y="0"/>
                  </a:lnTo>
                  <a:lnTo>
                    <a:pt x="440170" y="0"/>
                  </a:lnTo>
                  <a:lnTo>
                    <a:pt x="457097" y="0"/>
                  </a:lnTo>
                  <a:lnTo>
                    <a:pt x="465566" y="8468"/>
                  </a:lnTo>
                  <a:lnTo>
                    <a:pt x="465566" y="16930"/>
                  </a:lnTo>
                  <a:lnTo>
                    <a:pt x="482494" y="50788"/>
                  </a:lnTo>
                  <a:lnTo>
                    <a:pt x="533282" y="118507"/>
                  </a:lnTo>
                  <a:lnTo>
                    <a:pt x="592536" y="186227"/>
                  </a:lnTo>
                  <a:lnTo>
                    <a:pt x="651790" y="245477"/>
                  </a:lnTo>
                  <a:lnTo>
                    <a:pt x="719506" y="296265"/>
                  </a:lnTo>
                  <a:lnTo>
                    <a:pt x="177762" y="499423"/>
                  </a:lnTo>
                  <a:lnTo>
                    <a:pt x="101580" y="541744"/>
                  </a:lnTo>
                  <a:lnTo>
                    <a:pt x="59257" y="567143"/>
                  </a:lnTo>
                  <a:lnTo>
                    <a:pt x="25396" y="609463"/>
                  </a:lnTo>
                  <a:lnTo>
                    <a:pt x="16934" y="634859"/>
                  </a:lnTo>
                  <a:lnTo>
                    <a:pt x="0" y="660255"/>
                  </a:lnTo>
                  <a:lnTo>
                    <a:pt x="8469" y="6263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27" y="6585460"/>
              <a:ext cx="720090" cy="660400"/>
            </a:xfrm>
            <a:custGeom>
              <a:avLst/>
              <a:gdLst/>
              <a:ahLst/>
              <a:cxnLst/>
              <a:rect l="l" t="t" r="r" b="b"/>
              <a:pathLst>
                <a:path w="720089" h="660400">
                  <a:moveTo>
                    <a:pt x="8469" y="626394"/>
                  </a:moveTo>
                  <a:lnTo>
                    <a:pt x="16934" y="601001"/>
                  </a:lnTo>
                  <a:lnTo>
                    <a:pt x="25396" y="567143"/>
                  </a:lnTo>
                  <a:lnTo>
                    <a:pt x="67722" y="499423"/>
                  </a:lnTo>
                  <a:lnTo>
                    <a:pt x="135438" y="372453"/>
                  </a:lnTo>
                  <a:lnTo>
                    <a:pt x="211620" y="253946"/>
                  </a:lnTo>
                  <a:lnTo>
                    <a:pt x="296270" y="143903"/>
                  </a:lnTo>
                  <a:lnTo>
                    <a:pt x="389381" y="25395"/>
                  </a:lnTo>
                  <a:lnTo>
                    <a:pt x="406312" y="8468"/>
                  </a:lnTo>
                  <a:lnTo>
                    <a:pt x="414778" y="0"/>
                  </a:lnTo>
                  <a:lnTo>
                    <a:pt x="423239" y="0"/>
                  </a:lnTo>
                  <a:lnTo>
                    <a:pt x="431705" y="0"/>
                  </a:lnTo>
                  <a:lnTo>
                    <a:pt x="440170" y="0"/>
                  </a:lnTo>
                  <a:lnTo>
                    <a:pt x="457097" y="0"/>
                  </a:lnTo>
                  <a:lnTo>
                    <a:pt x="465566" y="8468"/>
                  </a:lnTo>
                  <a:lnTo>
                    <a:pt x="465566" y="16930"/>
                  </a:lnTo>
                  <a:lnTo>
                    <a:pt x="482494" y="50788"/>
                  </a:lnTo>
                  <a:lnTo>
                    <a:pt x="533282" y="118507"/>
                  </a:lnTo>
                  <a:lnTo>
                    <a:pt x="592536" y="186227"/>
                  </a:lnTo>
                  <a:lnTo>
                    <a:pt x="651790" y="245477"/>
                  </a:lnTo>
                  <a:lnTo>
                    <a:pt x="719506" y="296265"/>
                  </a:lnTo>
                  <a:lnTo>
                    <a:pt x="177762" y="499423"/>
                  </a:lnTo>
                  <a:lnTo>
                    <a:pt x="101580" y="541744"/>
                  </a:lnTo>
                  <a:lnTo>
                    <a:pt x="59257" y="567143"/>
                  </a:lnTo>
                  <a:lnTo>
                    <a:pt x="25396" y="609463"/>
                  </a:lnTo>
                  <a:lnTo>
                    <a:pt x="16934" y="634859"/>
                  </a:lnTo>
                  <a:lnTo>
                    <a:pt x="0" y="660255"/>
                  </a:lnTo>
                  <a:lnTo>
                    <a:pt x="8469" y="626394"/>
                  </a:lnTo>
                  <a:close/>
                </a:path>
                <a:path w="720089" h="660400">
                  <a:moveTo>
                    <a:pt x="634860" y="321664"/>
                  </a:moveTo>
                  <a:lnTo>
                    <a:pt x="584071" y="287804"/>
                  </a:lnTo>
                  <a:lnTo>
                    <a:pt x="541747" y="253946"/>
                  </a:lnTo>
                  <a:lnTo>
                    <a:pt x="490955" y="203157"/>
                  </a:lnTo>
                  <a:lnTo>
                    <a:pt x="457097" y="160834"/>
                  </a:lnTo>
                  <a:lnTo>
                    <a:pt x="414778" y="110045"/>
                  </a:lnTo>
                  <a:lnTo>
                    <a:pt x="397847" y="59256"/>
                  </a:lnTo>
                  <a:lnTo>
                    <a:pt x="389381" y="338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8278872"/>
              <a:ext cx="2238375" cy="2064385"/>
            </a:xfrm>
            <a:custGeom>
              <a:avLst/>
              <a:gdLst/>
              <a:ahLst/>
              <a:cxnLst/>
              <a:rect l="l" t="t" r="r" b="b"/>
              <a:pathLst>
                <a:path w="2238375" h="2064384">
                  <a:moveTo>
                    <a:pt x="0" y="2029932"/>
                  </a:moveTo>
                  <a:lnTo>
                    <a:pt x="0" y="33972"/>
                  </a:lnTo>
                  <a:lnTo>
                    <a:pt x="0" y="25479"/>
                  </a:lnTo>
                  <a:lnTo>
                    <a:pt x="0" y="16988"/>
                  </a:lnTo>
                  <a:lnTo>
                    <a:pt x="7362" y="8493"/>
                  </a:lnTo>
                  <a:lnTo>
                    <a:pt x="14722" y="0"/>
                  </a:lnTo>
                  <a:lnTo>
                    <a:pt x="22085" y="0"/>
                  </a:lnTo>
                  <a:lnTo>
                    <a:pt x="2216092" y="0"/>
                  </a:lnTo>
                  <a:lnTo>
                    <a:pt x="2223456" y="0"/>
                  </a:lnTo>
                  <a:lnTo>
                    <a:pt x="2230815" y="8493"/>
                  </a:lnTo>
                  <a:lnTo>
                    <a:pt x="2238179" y="16988"/>
                  </a:lnTo>
                  <a:lnTo>
                    <a:pt x="2238179" y="25479"/>
                  </a:lnTo>
                  <a:lnTo>
                    <a:pt x="2238179" y="33972"/>
                  </a:lnTo>
                  <a:lnTo>
                    <a:pt x="2238179" y="2029932"/>
                  </a:lnTo>
                  <a:lnTo>
                    <a:pt x="2238179" y="2038426"/>
                  </a:lnTo>
                  <a:lnTo>
                    <a:pt x="2238179" y="2046919"/>
                  </a:lnTo>
                  <a:lnTo>
                    <a:pt x="2230815" y="2055414"/>
                  </a:lnTo>
                  <a:lnTo>
                    <a:pt x="2223456" y="2055414"/>
                  </a:lnTo>
                  <a:lnTo>
                    <a:pt x="2216092" y="2063905"/>
                  </a:lnTo>
                  <a:lnTo>
                    <a:pt x="22085" y="2063905"/>
                  </a:lnTo>
                  <a:lnTo>
                    <a:pt x="14722" y="2055414"/>
                  </a:lnTo>
                  <a:lnTo>
                    <a:pt x="7362" y="2055414"/>
                  </a:lnTo>
                  <a:lnTo>
                    <a:pt x="0" y="2046919"/>
                  </a:lnTo>
                  <a:lnTo>
                    <a:pt x="0" y="2038426"/>
                  </a:lnTo>
                  <a:lnTo>
                    <a:pt x="0" y="20299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04498" y="8278872"/>
              <a:ext cx="1576070" cy="2064385"/>
            </a:xfrm>
            <a:custGeom>
              <a:avLst/>
              <a:gdLst/>
              <a:ahLst/>
              <a:cxnLst/>
              <a:rect l="l" t="t" r="r" b="b"/>
              <a:pathLst>
                <a:path w="1576070" h="2064384">
                  <a:moveTo>
                    <a:pt x="1575693" y="2063905"/>
                  </a:moveTo>
                  <a:lnTo>
                    <a:pt x="1575693" y="0"/>
                  </a:lnTo>
                  <a:lnTo>
                    <a:pt x="0" y="0"/>
                  </a:lnTo>
                  <a:lnTo>
                    <a:pt x="0" y="2063905"/>
                  </a:lnTo>
                  <a:lnTo>
                    <a:pt x="1575693" y="2063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9511" y="8278872"/>
              <a:ext cx="1605280" cy="2064385"/>
            </a:xfrm>
            <a:custGeom>
              <a:avLst/>
              <a:gdLst/>
              <a:ahLst/>
              <a:cxnLst/>
              <a:rect l="l" t="t" r="r" b="b"/>
              <a:pathLst>
                <a:path w="1605279" h="2064384">
                  <a:moveTo>
                    <a:pt x="0" y="2029932"/>
                  </a:moveTo>
                  <a:lnTo>
                    <a:pt x="0" y="33972"/>
                  </a:lnTo>
                  <a:lnTo>
                    <a:pt x="0" y="25479"/>
                  </a:lnTo>
                  <a:lnTo>
                    <a:pt x="7366" y="16988"/>
                  </a:lnTo>
                  <a:lnTo>
                    <a:pt x="7366" y="8493"/>
                  </a:lnTo>
                  <a:lnTo>
                    <a:pt x="14728" y="0"/>
                  </a:lnTo>
                  <a:lnTo>
                    <a:pt x="22092" y="0"/>
                  </a:lnTo>
                  <a:lnTo>
                    <a:pt x="1582925" y="0"/>
                  </a:lnTo>
                  <a:lnTo>
                    <a:pt x="1590287" y="0"/>
                  </a:lnTo>
                  <a:lnTo>
                    <a:pt x="1597654" y="8493"/>
                  </a:lnTo>
                  <a:lnTo>
                    <a:pt x="1597654" y="16988"/>
                  </a:lnTo>
                  <a:lnTo>
                    <a:pt x="1605016" y="25479"/>
                  </a:lnTo>
                  <a:lnTo>
                    <a:pt x="1605016" y="33972"/>
                  </a:lnTo>
                  <a:lnTo>
                    <a:pt x="1605016" y="2029932"/>
                  </a:lnTo>
                  <a:lnTo>
                    <a:pt x="1605016" y="2038426"/>
                  </a:lnTo>
                  <a:lnTo>
                    <a:pt x="1597654" y="2046919"/>
                  </a:lnTo>
                  <a:lnTo>
                    <a:pt x="1597654" y="2055414"/>
                  </a:lnTo>
                  <a:lnTo>
                    <a:pt x="1590287" y="2055414"/>
                  </a:lnTo>
                  <a:lnTo>
                    <a:pt x="1590287" y="2063905"/>
                  </a:lnTo>
                  <a:lnTo>
                    <a:pt x="1582925" y="2063905"/>
                  </a:lnTo>
                  <a:lnTo>
                    <a:pt x="22092" y="2063905"/>
                  </a:lnTo>
                  <a:lnTo>
                    <a:pt x="14728" y="2063905"/>
                  </a:lnTo>
                  <a:lnTo>
                    <a:pt x="14728" y="2055414"/>
                  </a:lnTo>
                  <a:lnTo>
                    <a:pt x="7366" y="2055414"/>
                  </a:lnTo>
                  <a:lnTo>
                    <a:pt x="7366" y="2046919"/>
                  </a:lnTo>
                  <a:lnTo>
                    <a:pt x="0" y="2038426"/>
                  </a:lnTo>
                  <a:lnTo>
                    <a:pt x="0" y="2029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9511" y="8278872"/>
              <a:ext cx="1605280" cy="2064385"/>
            </a:xfrm>
            <a:custGeom>
              <a:avLst/>
              <a:gdLst/>
              <a:ahLst/>
              <a:cxnLst/>
              <a:rect l="l" t="t" r="r" b="b"/>
              <a:pathLst>
                <a:path w="1605279" h="2064384">
                  <a:moveTo>
                    <a:pt x="0" y="2029932"/>
                  </a:moveTo>
                  <a:lnTo>
                    <a:pt x="0" y="33972"/>
                  </a:lnTo>
                  <a:lnTo>
                    <a:pt x="0" y="25479"/>
                  </a:lnTo>
                  <a:lnTo>
                    <a:pt x="7366" y="16988"/>
                  </a:lnTo>
                  <a:lnTo>
                    <a:pt x="7366" y="8493"/>
                  </a:lnTo>
                  <a:lnTo>
                    <a:pt x="14728" y="0"/>
                  </a:lnTo>
                  <a:lnTo>
                    <a:pt x="22092" y="0"/>
                  </a:lnTo>
                  <a:lnTo>
                    <a:pt x="1582925" y="0"/>
                  </a:lnTo>
                  <a:lnTo>
                    <a:pt x="1590287" y="0"/>
                  </a:lnTo>
                  <a:lnTo>
                    <a:pt x="1597654" y="8493"/>
                  </a:lnTo>
                  <a:lnTo>
                    <a:pt x="1597654" y="16988"/>
                  </a:lnTo>
                  <a:lnTo>
                    <a:pt x="1605016" y="25479"/>
                  </a:lnTo>
                  <a:lnTo>
                    <a:pt x="1605016" y="33972"/>
                  </a:lnTo>
                  <a:lnTo>
                    <a:pt x="1605016" y="2029932"/>
                  </a:lnTo>
                  <a:lnTo>
                    <a:pt x="1605016" y="2038426"/>
                  </a:lnTo>
                  <a:lnTo>
                    <a:pt x="1597654" y="2046919"/>
                  </a:lnTo>
                  <a:lnTo>
                    <a:pt x="1597654" y="2055414"/>
                  </a:lnTo>
                  <a:lnTo>
                    <a:pt x="1590287" y="2055414"/>
                  </a:lnTo>
                  <a:lnTo>
                    <a:pt x="1590287" y="2063905"/>
                  </a:lnTo>
                  <a:lnTo>
                    <a:pt x="1582925" y="2063905"/>
                  </a:lnTo>
                  <a:lnTo>
                    <a:pt x="22092" y="2063905"/>
                  </a:lnTo>
                  <a:lnTo>
                    <a:pt x="14728" y="2063905"/>
                  </a:lnTo>
                  <a:lnTo>
                    <a:pt x="14728" y="2055414"/>
                  </a:lnTo>
                  <a:lnTo>
                    <a:pt x="7366" y="2055414"/>
                  </a:lnTo>
                  <a:lnTo>
                    <a:pt x="7366" y="2046919"/>
                  </a:lnTo>
                  <a:lnTo>
                    <a:pt x="0" y="2038426"/>
                  </a:lnTo>
                  <a:lnTo>
                    <a:pt x="0" y="20299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9315073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522729" y="339736"/>
                  </a:moveTo>
                  <a:lnTo>
                    <a:pt x="522729" y="721940"/>
                  </a:lnTo>
                  <a:lnTo>
                    <a:pt x="530095" y="670979"/>
                  </a:lnTo>
                  <a:lnTo>
                    <a:pt x="530095" y="373709"/>
                  </a:lnTo>
                  <a:lnTo>
                    <a:pt x="522729" y="339736"/>
                  </a:lnTo>
                  <a:close/>
                </a:path>
                <a:path w="530225" h="1019809">
                  <a:moveTo>
                    <a:pt x="515367" y="237815"/>
                  </a:moveTo>
                  <a:lnTo>
                    <a:pt x="515367" y="823861"/>
                  </a:lnTo>
                  <a:lnTo>
                    <a:pt x="522729" y="789889"/>
                  </a:lnTo>
                  <a:lnTo>
                    <a:pt x="522729" y="271787"/>
                  </a:lnTo>
                  <a:lnTo>
                    <a:pt x="515367" y="237815"/>
                  </a:lnTo>
                  <a:close/>
                </a:path>
                <a:path w="530225" h="1019809">
                  <a:moveTo>
                    <a:pt x="508006" y="186854"/>
                  </a:moveTo>
                  <a:lnTo>
                    <a:pt x="508006" y="874822"/>
                  </a:lnTo>
                  <a:lnTo>
                    <a:pt x="515367" y="849343"/>
                  </a:lnTo>
                  <a:lnTo>
                    <a:pt x="515367" y="212336"/>
                  </a:lnTo>
                  <a:lnTo>
                    <a:pt x="508006" y="186854"/>
                  </a:lnTo>
                  <a:close/>
                </a:path>
                <a:path w="530225" h="1019809">
                  <a:moveTo>
                    <a:pt x="500644" y="144387"/>
                  </a:moveTo>
                  <a:lnTo>
                    <a:pt x="500644" y="908797"/>
                  </a:lnTo>
                  <a:lnTo>
                    <a:pt x="508006" y="891810"/>
                  </a:lnTo>
                  <a:lnTo>
                    <a:pt x="508006" y="169866"/>
                  </a:lnTo>
                  <a:lnTo>
                    <a:pt x="500644" y="144387"/>
                  </a:lnTo>
                  <a:close/>
                </a:path>
                <a:path w="530225" h="1019809">
                  <a:moveTo>
                    <a:pt x="29448" y="993731"/>
                  </a:moveTo>
                  <a:lnTo>
                    <a:pt x="29448" y="1010718"/>
                  </a:lnTo>
                  <a:lnTo>
                    <a:pt x="44171" y="1019213"/>
                  </a:lnTo>
                  <a:lnTo>
                    <a:pt x="73623" y="1002225"/>
                  </a:lnTo>
                  <a:lnTo>
                    <a:pt x="220873" y="1002225"/>
                  </a:lnTo>
                  <a:lnTo>
                    <a:pt x="265047" y="1010718"/>
                  </a:lnTo>
                  <a:lnTo>
                    <a:pt x="309219" y="1002225"/>
                  </a:lnTo>
                  <a:lnTo>
                    <a:pt x="456472" y="1002225"/>
                  </a:lnTo>
                  <a:lnTo>
                    <a:pt x="485921" y="1019213"/>
                  </a:lnTo>
                  <a:lnTo>
                    <a:pt x="500644" y="1010718"/>
                  </a:lnTo>
                  <a:lnTo>
                    <a:pt x="500644" y="993731"/>
                  </a:lnTo>
                  <a:lnTo>
                    <a:pt x="493280" y="985237"/>
                  </a:lnTo>
                  <a:lnTo>
                    <a:pt x="493280" y="968252"/>
                  </a:lnTo>
                  <a:lnTo>
                    <a:pt x="485921" y="968252"/>
                  </a:lnTo>
                  <a:lnTo>
                    <a:pt x="485921" y="0"/>
                  </a:lnTo>
                  <a:lnTo>
                    <a:pt x="456472" y="16984"/>
                  </a:lnTo>
                  <a:lnTo>
                    <a:pt x="353397" y="16984"/>
                  </a:lnTo>
                  <a:lnTo>
                    <a:pt x="309219" y="8491"/>
                  </a:lnTo>
                  <a:lnTo>
                    <a:pt x="220873" y="8491"/>
                  </a:lnTo>
                  <a:lnTo>
                    <a:pt x="176695" y="16984"/>
                  </a:lnTo>
                  <a:lnTo>
                    <a:pt x="73623" y="16984"/>
                  </a:lnTo>
                  <a:lnTo>
                    <a:pt x="44171" y="0"/>
                  </a:lnTo>
                  <a:lnTo>
                    <a:pt x="44171" y="968252"/>
                  </a:lnTo>
                  <a:lnTo>
                    <a:pt x="36808" y="976743"/>
                  </a:lnTo>
                  <a:lnTo>
                    <a:pt x="36808" y="985237"/>
                  </a:lnTo>
                  <a:lnTo>
                    <a:pt x="29448" y="993731"/>
                  </a:lnTo>
                  <a:close/>
                </a:path>
                <a:path w="530225" h="1019809">
                  <a:moveTo>
                    <a:pt x="493280" y="110412"/>
                  </a:moveTo>
                  <a:lnTo>
                    <a:pt x="493280" y="934279"/>
                  </a:lnTo>
                  <a:lnTo>
                    <a:pt x="500644" y="925783"/>
                  </a:lnTo>
                  <a:lnTo>
                    <a:pt x="500644" y="127400"/>
                  </a:lnTo>
                  <a:lnTo>
                    <a:pt x="493280" y="110412"/>
                  </a:lnTo>
                  <a:close/>
                </a:path>
                <a:path w="530225" h="1019809">
                  <a:moveTo>
                    <a:pt x="485921" y="0"/>
                  </a:moveTo>
                  <a:lnTo>
                    <a:pt x="485921" y="59451"/>
                  </a:lnTo>
                  <a:lnTo>
                    <a:pt x="493280" y="50960"/>
                  </a:lnTo>
                  <a:lnTo>
                    <a:pt x="493280" y="42466"/>
                  </a:lnTo>
                  <a:lnTo>
                    <a:pt x="500644" y="33972"/>
                  </a:lnTo>
                  <a:lnTo>
                    <a:pt x="500644" y="8491"/>
                  </a:lnTo>
                  <a:lnTo>
                    <a:pt x="485921" y="0"/>
                  </a:lnTo>
                  <a:close/>
                </a:path>
                <a:path w="530225" h="1019809">
                  <a:moveTo>
                    <a:pt x="485921" y="59451"/>
                  </a:moveTo>
                  <a:lnTo>
                    <a:pt x="485921" y="959757"/>
                  </a:lnTo>
                  <a:lnTo>
                    <a:pt x="493280" y="951264"/>
                  </a:lnTo>
                  <a:lnTo>
                    <a:pt x="493280" y="76439"/>
                  </a:lnTo>
                  <a:lnTo>
                    <a:pt x="485921" y="59451"/>
                  </a:lnTo>
                  <a:close/>
                </a:path>
                <a:path w="530225" h="1019809">
                  <a:moveTo>
                    <a:pt x="36808" y="84936"/>
                  </a:moveTo>
                  <a:lnTo>
                    <a:pt x="36808" y="934279"/>
                  </a:lnTo>
                  <a:lnTo>
                    <a:pt x="44171" y="959757"/>
                  </a:lnTo>
                  <a:lnTo>
                    <a:pt x="44171" y="59451"/>
                  </a:lnTo>
                  <a:lnTo>
                    <a:pt x="36808" y="84936"/>
                  </a:lnTo>
                  <a:close/>
                </a:path>
                <a:path w="530225" h="1019809">
                  <a:moveTo>
                    <a:pt x="29448" y="8491"/>
                  </a:moveTo>
                  <a:lnTo>
                    <a:pt x="29448" y="25479"/>
                  </a:lnTo>
                  <a:lnTo>
                    <a:pt x="36808" y="33972"/>
                  </a:lnTo>
                  <a:lnTo>
                    <a:pt x="36808" y="42466"/>
                  </a:lnTo>
                  <a:lnTo>
                    <a:pt x="44171" y="50960"/>
                  </a:lnTo>
                  <a:lnTo>
                    <a:pt x="44171" y="0"/>
                  </a:lnTo>
                  <a:lnTo>
                    <a:pt x="29448" y="8491"/>
                  </a:lnTo>
                  <a:close/>
                </a:path>
                <a:path w="530225" h="1019809">
                  <a:moveTo>
                    <a:pt x="22085" y="178361"/>
                  </a:moveTo>
                  <a:lnTo>
                    <a:pt x="22085" y="840846"/>
                  </a:lnTo>
                  <a:lnTo>
                    <a:pt x="29448" y="874822"/>
                  </a:lnTo>
                  <a:lnTo>
                    <a:pt x="36808" y="900303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close/>
                </a:path>
                <a:path w="530225" h="1019809">
                  <a:moveTo>
                    <a:pt x="14722" y="229321"/>
                  </a:moveTo>
                  <a:lnTo>
                    <a:pt x="14722" y="755915"/>
                  </a:lnTo>
                  <a:lnTo>
                    <a:pt x="22085" y="781394"/>
                  </a:lnTo>
                  <a:lnTo>
                    <a:pt x="22085" y="203842"/>
                  </a:lnTo>
                  <a:lnTo>
                    <a:pt x="14722" y="229321"/>
                  </a:lnTo>
                  <a:close/>
                </a:path>
                <a:path w="530225" h="1019809">
                  <a:moveTo>
                    <a:pt x="7362" y="322748"/>
                  </a:moveTo>
                  <a:lnTo>
                    <a:pt x="7362" y="696461"/>
                  </a:lnTo>
                  <a:lnTo>
                    <a:pt x="14722" y="721940"/>
                  </a:lnTo>
                  <a:lnTo>
                    <a:pt x="14722" y="288775"/>
                  </a:lnTo>
                  <a:lnTo>
                    <a:pt x="7362" y="322748"/>
                  </a:lnTo>
                  <a:close/>
                </a:path>
                <a:path w="530225" h="1019809">
                  <a:moveTo>
                    <a:pt x="0" y="382203"/>
                  </a:moveTo>
                  <a:lnTo>
                    <a:pt x="0" y="611527"/>
                  </a:lnTo>
                  <a:lnTo>
                    <a:pt x="7362" y="637007"/>
                  </a:lnTo>
                  <a:lnTo>
                    <a:pt x="7362" y="348230"/>
                  </a:lnTo>
                  <a:lnTo>
                    <a:pt x="0" y="382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9315073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265047" y="1010718"/>
                  </a:moveTo>
                  <a:lnTo>
                    <a:pt x="309219" y="1002225"/>
                  </a:lnTo>
                  <a:lnTo>
                    <a:pt x="353397" y="1002225"/>
                  </a:lnTo>
                  <a:lnTo>
                    <a:pt x="397571" y="1002225"/>
                  </a:lnTo>
                  <a:lnTo>
                    <a:pt x="449109" y="1002225"/>
                  </a:lnTo>
                  <a:lnTo>
                    <a:pt x="456472" y="1002225"/>
                  </a:lnTo>
                  <a:lnTo>
                    <a:pt x="471195" y="1010718"/>
                  </a:lnTo>
                  <a:lnTo>
                    <a:pt x="485921" y="1019213"/>
                  </a:lnTo>
                  <a:lnTo>
                    <a:pt x="500644" y="1010718"/>
                  </a:lnTo>
                  <a:lnTo>
                    <a:pt x="500644" y="1002225"/>
                  </a:lnTo>
                  <a:lnTo>
                    <a:pt x="500644" y="993731"/>
                  </a:lnTo>
                  <a:lnTo>
                    <a:pt x="493280" y="985237"/>
                  </a:lnTo>
                  <a:lnTo>
                    <a:pt x="493280" y="976743"/>
                  </a:lnTo>
                  <a:lnTo>
                    <a:pt x="493280" y="968252"/>
                  </a:lnTo>
                  <a:lnTo>
                    <a:pt x="485921" y="968252"/>
                  </a:lnTo>
                  <a:lnTo>
                    <a:pt x="485921" y="959757"/>
                  </a:lnTo>
                  <a:lnTo>
                    <a:pt x="493280" y="951264"/>
                  </a:lnTo>
                  <a:lnTo>
                    <a:pt x="493280" y="942771"/>
                  </a:lnTo>
                  <a:lnTo>
                    <a:pt x="493280" y="934279"/>
                  </a:lnTo>
                  <a:lnTo>
                    <a:pt x="500644" y="925782"/>
                  </a:lnTo>
                  <a:lnTo>
                    <a:pt x="500644" y="908797"/>
                  </a:lnTo>
                  <a:lnTo>
                    <a:pt x="508006" y="891810"/>
                  </a:lnTo>
                  <a:lnTo>
                    <a:pt x="508006" y="874822"/>
                  </a:lnTo>
                  <a:lnTo>
                    <a:pt x="515367" y="849343"/>
                  </a:lnTo>
                  <a:lnTo>
                    <a:pt x="515367" y="823861"/>
                  </a:lnTo>
                  <a:lnTo>
                    <a:pt x="522729" y="789889"/>
                  </a:lnTo>
                  <a:lnTo>
                    <a:pt x="522729" y="755915"/>
                  </a:lnTo>
                  <a:lnTo>
                    <a:pt x="522729" y="721940"/>
                  </a:lnTo>
                  <a:lnTo>
                    <a:pt x="530095" y="670979"/>
                  </a:lnTo>
                  <a:lnTo>
                    <a:pt x="530095" y="628512"/>
                  </a:lnTo>
                  <a:lnTo>
                    <a:pt x="530095" y="373709"/>
                  </a:lnTo>
                  <a:lnTo>
                    <a:pt x="522729" y="339736"/>
                  </a:lnTo>
                  <a:lnTo>
                    <a:pt x="522729" y="305763"/>
                  </a:lnTo>
                  <a:lnTo>
                    <a:pt x="522729" y="271787"/>
                  </a:lnTo>
                  <a:lnTo>
                    <a:pt x="515367" y="237815"/>
                  </a:lnTo>
                  <a:lnTo>
                    <a:pt x="515367" y="212336"/>
                  </a:lnTo>
                  <a:lnTo>
                    <a:pt x="508006" y="186854"/>
                  </a:lnTo>
                  <a:lnTo>
                    <a:pt x="508006" y="169866"/>
                  </a:lnTo>
                  <a:lnTo>
                    <a:pt x="500644" y="144387"/>
                  </a:lnTo>
                  <a:lnTo>
                    <a:pt x="500644" y="127400"/>
                  </a:lnTo>
                  <a:lnTo>
                    <a:pt x="493280" y="110412"/>
                  </a:lnTo>
                  <a:lnTo>
                    <a:pt x="493280" y="93426"/>
                  </a:lnTo>
                  <a:lnTo>
                    <a:pt x="493280" y="76439"/>
                  </a:lnTo>
                  <a:lnTo>
                    <a:pt x="485921" y="59451"/>
                  </a:lnTo>
                  <a:lnTo>
                    <a:pt x="493280" y="50960"/>
                  </a:lnTo>
                  <a:lnTo>
                    <a:pt x="493280" y="42466"/>
                  </a:lnTo>
                  <a:lnTo>
                    <a:pt x="500644" y="33972"/>
                  </a:lnTo>
                  <a:lnTo>
                    <a:pt x="500644" y="25479"/>
                  </a:lnTo>
                  <a:lnTo>
                    <a:pt x="500644" y="16984"/>
                  </a:lnTo>
                  <a:lnTo>
                    <a:pt x="500644" y="8491"/>
                  </a:lnTo>
                  <a:lnTo>
                    <a:pt x="485921" y="0"/>
                  </a:lnTo>
                  <a:lnTo>
                    <a:pt x="471195" y="8491"/>
                  </a:lnTo>
                  <a:lnTo>
                    <a:pt x="456472" y="16984"/>
                  </a:lnTo>
                  <a:lnTo>
                    <a:pt x="449109" y="16984"/>
                  </a:lnTo>
                  <a:lnTo>
                    <a:pt x="397571" y="16984"/>
                  </a:lnTo>
                  <a:lnTo>
                    <a:pt x="353397" y="16984"/>
                  </a:lnTo>
                  <a:lnTo>
                    <a:pt x="309219" y="8491"/>
                  </a:lnTo>
                  <a:lnTo>
                    <a:pt x="265047" y="8491"/>
                  </a:lnTo>
                  <a:lnTo>
                    <a:pt x="220873" y="8491"/>
                  </a:lnTo>
                  <a:lnTo>
                    <a:pt x="176695" y="16984"/>
                  </a:lnTo>
                  <a:lnTo>
                    <a:pt x="132523" y="16984"/>
                  </a:lnTo>
                  <a:lnTo>
                    <a:pt x="88349" y="16984"/>
                  </a:lnTo>
                  <a:lnTo>
                    <a:pt x="73623" y="16984"/>
                  </a:lnTo>
                  <a:lnTo>
                    <a:pt x="58900" y="8491"/>
                  </a:lnTo>
                  <a:lnTo>
                    <a:pt x="44171" y="0"/>
                  </a:lnTo>
                  <a:lnTo>
                    <a:pt x="29448" y="8491"/>
                  </a:lnTo>
                  <a:lnTo>
                    <a:pt x="29448" y="16984"/>
                  </a:lnTo>
                  <a:lnTo>
                    <a:pt x="29448" y="25479"/>
                  </a:lnTo>
                  <a:lnTo>
                    <a:pt x="36808" y="33972"/>
                  </a:lnTo>
                  <a:lnTo>
                    <a:pt x="36808" y="42466"/>
                  </a:lnTo>
                  <a:lnTo>
                    <a:pt x="44171" y="50960"/>
                  </a:lnTo>
                  <a:lnTo>
                    <a:pt x="44171" y="59451"/>
                  </a:lnTo>
                  <a:lnTo>
                    <a:pt x="36808" y="84936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lnTo>
                    <a:pt x="22085" y="203842"/>
                  </a:lnTo>
                  <a:lnTo>
                    <a:pt x="14722" y="229321"/>
                  </a:lnTo>
                  <a:lnTo>
                    <a:pt x="14722" y="263294"/>
                  </a:lnTo>
                  <a:lnTo>
                    <a:pt x="14722" y="288775"/>
                  </a:lnTo>
                  <a:lnTo>
                    <a:pt x="7362" y="322748"/>
                  </a:lnTo>
                  <a:lnTo>
                    <a:pt x="7362" y="348230"/>
                  </a:lnTo>
                  <a:lnTo>
                    <a:pt x="0" y="382203"/>
                  </a:lnTo>
                  <a:lnTo>
                    <a:pt x="0" y="407685"/>
                  </a:lnTo>
                  <a:lnTo>
                    <a:pt x="0" y="441657"/>
                  </a:lnTo>
                  <a:lnTo>
                    <a:pt x="0" y="611527"/>
                  </a:lnTo>
                  <a:lnTo>
                    <a:pt x="7362" y="637007"/>
                  </a:lnTo>
                  <a:lnTo>
                    <a:pt x="7362" y="662488"/>
                  </a:lnTo>
                  <a:lnTo>
                    <a:pt x="7362" y="696461"/>
                  </a:lnTo>
                  <a:lnTo>
                    <a:pt x="14722" y="721940"/>
                  </a:lnTo>
                  <a:lnTo>
                    <a:pt x="14722" y="755915"/>
                  </a:lnTo>
                  <a:lnTo>
                    <a:pt x="22085" y="781394"/>
                  </a:lnTo>
                  <a:lnTo>
                    <a:pt x="22085" y="815370"/>
                  </a:lnTo>
                  <a:lnTo>
                    <a:pt x="22085" y="840846"/>
                  </a:lnTo>
                  <a:lnTo>
                    <a:pt x="29448" y="874822"/>
                  </a:lnTo>
                  <a:lnTo>
                    <a:pt x="36808" y="900303"/>
                  </a:lnTo>
                  <a:lnTo>
                    <a:pt x="36808" y="934279"/>
                  </a:lnTo>
                  <a:lnTo>
                    <a:pt x="44171" y="959757"/>
                  </a:lnTo>
                  <a:lnTo>
                    <a:pt x="44171" y="968252"/>
                  </a:lnTo>
                  <a:lnTo>
                    <a:pt x="36808" y="976743"/>
                  </a:lnTo>
                  <a:lnTo>
                    <a:pt x="36808" y="985237"/>
                  </a:lnTo>
                  <a:lnTo>
                    <a:pt x="29448" y="993731"/>
                  </a:lnTo>
                  <a:lnTo>
                    <a:pt x="29448" y="1002225"/>
                  </a:lnTo>
                  <a:lnTo>
                    <a:pt x="29448" y="1010718"/>
                  </a:lnTo>
                  <a:lnTo>
                    <a:pt x="44171" y="1019213"/>
                  </a:lnTo>
                  <a:lnTo>
                    <a:pt x="58900" y="1010718"/>
                  </a:lnTo>
                  <a:lnTo>
                    <a:pt x="73623" y="1002225"/>
                  </a:lnTo>
                  <a:lnTo>
                    <a:pt x="88349" y="1002225"/>
                  </a:lnTo>
                  <a:lnTo>
                    <a:pt x="132523" y="1002225"/>
                  </a:lnTo>
                  <a:lnTo>
                    <a:pt x="176695" y="1002225"/>
                  </a:lnTo>
                  <a:lnTo>
                    <a:pt x="220873" y="1002225"/>
                  </a:lnTo>
                  <a:lnTo>
                    <a:pt x="265047" y="1010718"/>
                  </a:lnTo>
                  <a:close/>
                </a:path>
              </a:pathLst>
            </a:custGeom>
            <a:ln w="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8287365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522729" y="339737"/>
                  </a:moveTo>
                  <a:lnTo>
                    <a:pt x="522729" y="721943"/>
                  </a:lnTo>
                  <a:lnTo>
                    <a:pt x="530095" y="670983"/>
                  </a:lnTo>
                  <a:lnTo>
                    <a:pt x="530095" y="373710"/>
                  </a:lnTo>
                  <a:lnTo>
                    <a:pt x="522729" y="339737"/>
                  </a:lnTo>
                  <a:close/>
                </a:path>
                <a:path w="530225" h="1019809">
                  <a:moveTo>
                    <a:pt x="515367" y="246309"/>
                  </a:moveTo>
                  <a:lnTo>
                    <a:pt x="515367" y="823865"/>
                  </a:lnTo>
                  <a:lnTo>
                    <a:pt x="522729" y="789889"/>
                  </a:lnTo>
                  <a:lnTo>
                    <a:pt x="522729" y="271789"/>
                  </a:lnTo>
                  <a:lnTo>
                    <a:pt x="515367" y="246309"/>
                  </a:lnTo>
                  <a:close/>
                </a:path>
                <a:path w="530225" h="1019809">
                  <a:moveTo>
                    <a:pt x="508006" y="186855"/>
                  </a:moveTo>
                  <a:lnTo>
                    <a:pt x="508006" y="874825"/>
                  </a:lnTo>
                  <a:lnTo>
                    <a:pt x="515367" y="849344"/>
                  </a:lnTo>
                  <a:lnTo>
                    <a:pt x="515367" y="212337"/>
                  </a:lnTo>
                  <a:lnTo>
                    <a:pt x="508006" y="186855"/>
                  </a:lnTo>
                  <a:close/>
                </a:path>
                <a:path w="530225" h="1019809">
                  <a:moveTo>
                    <a:pt x="500644" y="144388"/>
                  </a:moveTo>
                  <a:lnTo>
                    <a:pt x="500644" y="908801"/>
                  </a:lnTo>
                  <a:lnTo>
                    <a:pt x="508006" y="891810"/>
                  </a:lnTo>
                  <a:lnTo>
                    <a:pt x="508006" y="169867"/>
                  </a:lnTo>
                  <a:lnTo>
                    <a:pt x="500644" y="144388"/>
                  </a:lnTo>
                  <a:close/>
                </a:path>
                <a:path w="530225" h="1019809">
                  <a:moveTo>
                    <a:pt x="29448" y="993731"/>
                  </a:moveTo>
                  <a:lnTo>
                    <a:pt x="29448" y="1010719"/>
                  </a:lnTo>
                  <a:lnTo>
                    <a:pt x="44171" y="1019210"/>
                  </a:lnTo>
                  <a:lnTo>
                    <a:pt x="73623" y="1002226"/>
                  </a:lnTo>
                  <a:lnTo>
                    <a:pt x="220873" y="1002226"/>
                  </a:lnTo>
                  <a:lnTo>
                    <a:pt x="265047" y="1010719"/>
                  </a:lnTo>
                  <a:lnTo>
                    <a:pt x="309219" y="1002226"/>
                  </a:lnTo>
                  <a:lnTo>
                    <a:pt x="456472" y="1002226"/>
                  </a:lnTo>
                  <a:lnTo>
                    <a:pt x="485921" y="1019210"/>
                  </a:lnTo>
                  <a:lnTo>
                    <a:pt x="500644" y="1010719"/>
                  </a:lnTo>
                  <a:lnTo>
                    <a:pt x="500644" y="993731"/>
                  </a:lnTo>
                  <a:lnTo>
                    <a:pt x="493280" y="985238"/>
                  </a:lnTo>
                  <a:lnTo>
                    <a:pt x="493280" y="968252"/>
                  </a:lnTo>
                  <a:lnTo>
                    <a:pt x="485921" y="959759"/>
                  </a:lnTo>
                  <a:lnTo>
                    <a:pt x="485921" y="0"/>
                  </a:lnTo>
                  <a:lnTo>
                    <a:pt x="456472" y="16985"/>
                  </a:lnTo>
                  <a:lnTo>
                    <a:pt x="309219" y="16985"/>
                  </a:lnTo>
                  <a:lnTo>
                    <a:pt x="265047" y="8494"/>
                  </a:lnTo>
                  <a:lnTo>
                    <a:pt x="220873" y="16985"/>
                  </a:lnTo>
                  <a:lnTo>
                    <a:pt x="73623" y="16985"/>
                  </a:lnTo>
                  <a:lnTo>
                    <a:pt x="44171" y="0"/>
                  </a:lnTo>
                  <a:lnTo>
                    <a:pt x="44171" y="968252"/>
                  </a:lnTo>
                  <a:lnTo>
                    <a:pt x="36808" y="976747"/>
                  </a:lnTo>
                  <a:lnTo>
                    <a:pt x="36808" y="985238"/>
                  </a:lnTo>
                  <a:lnTo>
                    <a:pt x="29448" y="993731"/>
                  </a:lnTo>
                  <a:close/>
                </a:path>
                <a:path w="530225" h="1019809">
                  <a:moveTo>
                    <a:pt x="493280" y="110415"/>
                  </a:moveTo>
                  <a:lnTo>
                    <a:pt x="493280" y="934277"/>
                  </a:lnTo>
                  <a:lnTo>
                    <a:pt x="500644" y="925786"/>
                  </a:lnTo>
                  <a:lnTo>
                    <a:pt x="500644" y="127400"/>
                  </a:lnTo>
                  <a:lnTo>
                    <a:pt x="493280" y="110415"/>
                  </a:lnTo>
                  <a:close/>
                </a:path>
                <a:path w="530225" h="1019809">
                  <a:moveTo>
                    <a:pt x="485921" y="0"/>
                  </a:moveTo>
                  <a:lnTo>
                    <a:pt x="485921" y="59458"/>
                  </a:lnTo>
                  <a:lnTo>
                    <a:pt x="493280" y="50960"/>
                  </a:lnTo>
                  <a:lnTo>
                    <a:pt x="493280" y="42467"/>
                  </a:lnTo>
                  <a:lnTo>
                    <a:pt x="500644" y="33973"/>
                  </a:lnTo>
                  <a:lnTo>
                    <a:pt x="500644" y="8494"/>
                  </a:lnTo>
                  <a:lnTo>
                    <a:pt x="485921" y="0"/>
                  </a:lnTo>
                  <a:close/>
                </a:path>
                <a:path w="530225" h="1019809">
                  <a:moveTo>
                    <a:pt x="485921" y="59458"/>
                  </a:moveTo>
                  <a:lnTo>
                    <a:pt x="485921" y="959759"/>
                  </a:lnTo>
                  <a:lnTo>
                    <a:pt x="493280" y="951265"/>
                  </a:lnTo>
                  <a:lnTo>
                    <a:pt x="493280" y="76443"/>
                  </a:lnTo>
                  <a:lnTo>
                    <a:pt x="485921" y="59458"/>
                  </a:lnTo>
                  <a:close/>
                </a:path>
                <a:path w="530225" h="1019809">
                  <a:moveTo>
                    <a:pt x="36808" y="84934"/>
                  </a:moveTo>
                  <a:lnTo>
                    <a:pt x="36808" y="934277"/>
                  </a:lnTo>
                  <a:lnTo>
                    <a:pt x="44171" y="959759"/>
                  </a:lnTo>
                  <a:lnTo>
                    <a:pt x="44171" y="59458"/>
                  </a:lnTo>
                  <a:lnTo>
                    <a:pt x="36808" y="84934"/>
                  </a:lnTo>
                  <a:close/>
                </a:path>
                <a:path w="530225" h="1019809">
                  <a:moveTo>
                    <a:pt x="29448" y="8494"/>
                  </a:moveTo>
                  <a:lnTo>
                    <a:pt x="29448" y="25479"/>
                  </a:lnTo>
                  <a:lnTo>
                    <a:pt x="36808" y="33973"/>
                  </a:lnTo>
                  <a:lnTo>
                    <a:pt x="36808" y="42467"/>
                  </a:lnTo>
                  <a:lnTo>
                    <a:pt x="44171" y="50960"/>
                  </a:lnTo>
                  <a:lnTo>
                    <a:pt x="44171" y="0"/>
                  </a:lnTo>
                  <a:lnTo>
                    <a:pt x="29448" y="8494"/>
                  </a:lnTo>
                  <a:close/>
                </a:path>
                <a:path w="530225" h="1019809">
                  <a:moveTo>
                    <a:pt x="22085" y="178361"/>
                  </a:moveTo>
                  <a:lnTo>
                    <a:pt x="22085" y="840849"/>
                  </a:lnTo>
                  <a:lnTo>
                    <a:pt x="29448" y="874825"/>
                  </a:lnTo>
                  <a:lnTo>
                    <a:pt x="36808" y="900304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close/>
                </a:path>
                <a:path w="530225" h="1019809">
                  <a:moveTo>
                    <a:pt x="14722" y="229321"/>
                  </a:moveTo>
                  <a:lnTo>
                    <a:pt x="14722" y="755916"/>
                  </a:lnTo>
                  <a:lnTo>
                    <a:pt x="22085" y="781395"/>
                  </a:lnTo>
                  <a:lnTo>
                    <a:pt x="22085" y="203842"/>
                  </a:lnTo>
                  <a:lnTo>
                    <a:pt x="14722" y="229321"/>
                  </a:lnTo>
                  <a:close/>
                </a:path>
                <a:path w="530225" h="1019809">
                  <a:moveTo>
                    <a:pt x="7362" y="322749"/>
                  </a:moveTo>
                  <a:lnTo>
                    <a:pt x="7362" y="696462"/>
                  </a:lnTo>
                  <a:lnTo>
                    <a:pt x="14722" y="721943"/>
                  </a:lnTo>
                  <a:lnTo>
                    <a:pt x="14722" y="288777"/>
                  </a:lnTo>
                  <a:lnTo>
                    <a:pt x="7362" y="322749"/>
                  </a:lnTo>
                  <a:close/>
                </a:path>
                <a:path w="530225" h="1019809">
                  <a:moveTo>
                    <a:pt x="0" y="382203"/>
                  </a:moveTo>
                  <a:lnTo>
                    <a:pt x="0" y="611527"/>
                  </a:lnTo>
                  <a:lnTo>
                    <a:pt x="7362" y="637007"/>
                  </a:lnTo>
                  <a:lnTo>
                    <a:pt x="7362" y="348231"/>
                  </a:lnTo>
                  <a:lnTo>
                    <a:pt x="0" y="382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0634" y="8287365"/>
              <a:ext cx="530225" cy="1019810"/>
            </a:xfrm>
            <a:custGeom>
              <a:avLst/>
              <a:gdLst/>
              <a:ahLst/>
              <a:cxnLst/>
              <a:rect l="l" t="t" r="r" b="b"/>
              <a:pathLst>
                <a:path w="530225" h="1019809">
                  <a:moveTo>
                    <a:pt x="265047" y="1010719"/>
                  </a:moveTo>
                  <a:lnTo>
                    <a:pt x="309219" y="1002226"/>
                  </a:lnTo>
                  <a:lnTo>
                    <a:pt x="353397" y="1002226"/>
                  </a:lnTo>
                  <a:lnTo>
                    <a:pt x="397571" y="1002226"/>
                  </a:lnTo>
                  <a:lnTo>
                    <a:pt x="449109" y="1002226"/>
                  </a:lnTo>
                  <a:lnTo>
                    <a:pt x="456472" y="1002226"/>
                  </a:lnTo>
                  <a:lnTo>
                    <a:pt x="471195" y="1010719"/>
                  </a:lnTo>
                  <a:lnTo>
                    <a:pt x="485921" y="1019210"/>
                  </a:lnTo>
                  <a:lnTo>
                    <a:pt x="500644" y="1010719"/>
                  </a:lnTo>
                  <a:lnTo>
                    <a:pt x="500644" y="1002226"/>
                  </a:lnTo>
                  <a:lnTo>
                    <a:pt x="500644" y="993731"/>
                  </a:lnTo>
                  <a:lnTo>
                    <a:pt x="493280" y="985238"/>
                  </a:lnTo>
                  <a:lnTo>
                    <a:pt x="493280" y="976747"/>
                  </a:lnTo>
                  <a:lnTo>
                    <a:pt x="493280" y="968252"/>
                  </a:lnTo>
                  <a:lnTo>
                    <a:pt x="485921" y="959759"/>
                  </a:lnTo>
                  <a:lnTo>
                    <a:pt x="493280" y="951265"/>
                  </a:lnTo>
                  <a:lnTo>
                    <a:pt x="493280" y="942771"/>
                  </a:lnTo>
                  <a:lnTo>
                    <a:pt x="493280" y="934277"/>
                  </a:lnTo>
                  <a:lnTo>
                    <a:pt x="500644" y="925786"/>
                  </a:lnTo>
                  <a:lnTo>
                    <a:pt x="500644" y="908801"/>
                  </a:lnTo>
                  <a:lnTo>
                    <a:pt x="508006" y="891810"/>
                  </a:lnTo>
                  <a:lnTo>
                    <a:pt x="508006" y="874825"/>
                  </a:lnTo>
                  <a:lnTo>
                    <a:pt x="515367" y="849344"/>
                  </a:lnTo>
                  <a:lnTo>
                    <a:pt x="515367" y="823865"/>
                  </a:lnTo>
                  <a:lnTo>
                    <a:pt x="522729" y="789889"/>
                  </a:lnTo>
                  <a:lnTo>
                    <a:pt x="522729" y="755916"/>
                  </a:lnTo>
                  <a:lnTo>
                    <a:pt x="522729" y="721943"/>
                  </a:lnTo>
                  <a:lnTo>
                    <a:pt x="530095" y="670983"/>
                  </a:lnTo>
                  <a:lnTo>
                    <a:pt x="530095" y="628513"/>
                  </a:lnTo>
                  <a:lnTo>
                    <a:pt x="530095" y="373710"/>
                  </a:lnTo>
                  <a:lnTo>
                    <a:pt x="522729" y="339737"/>
                  </a:lnTo>
                  <a:lnTo>
                    <a:pt x="522729" y="305763"/>
                  </a:lnTo>
                  <a:lnTo>
                    <a:pt x="522729" y="271789"/>
                  </a:lnTo>
                  <a:lnTo>
                    <a:pt x="515367" y="246309"/>
                  </a:lnTo>
                  <a:lnTo>
                    <a:pt x="515367" y="212337"/>
                  </a:lnTo>
                  <a:lnTo>
                    <a:pt x="508006" y="186855"/>
                  </a:lnTo>
                  <a:lnTo>
                    <a:pt x="508006" y="169867"/>
                  </a:lnTo>
                  <a:lnTo>
                    <a:pt x="500644" y="144388"/>
                  </a:lnTo>
                  <a:lnTo>
                    <a:pt x="500644" y="127400"/>
                  </a:lnTo>
                  <a:lnTo>
                    <a:pt x="493280" y="110415"/>
                  </a:lnTo>
                  <a:lnTo>
                    <a:pt x="493280" y="93427"/>
                  </a:lnTo>
                  <a:lnTo>
                    <a:pt x="493280" y="76443"/>
                  </a:lnTo>
                  <a:lnTo>
                    <a:pt x="485921" y="59458"/>
                  </a:lnTo>
                  <a:lnTo>
                    <a:pt x="493280" y="50960"/>
                  </a:lnTo>
                  <a:lnTo>
                    <a:pt x="493280" y="42467"/>
                  </a:lnTo>
                  <a:lnTo>
                    <a:pt x="500644" y="33973"/>
                  </a:lnTo>
                  <a:lnTo>
                    <a:pt x="500644" y="25479"/>
                  </a:lnTo>
                  <a:lnTo>
                    <a:pt x="500644" y="16985"/>
                  </a:lnTo>
                  <a:lnTo>
                    <a:pt x="500644" y="8494"/>
                  </a:lnTo>
                  <a:lnTo>
                    <a:pt x="485921" y="0"/>
                  </a:lnTo>
                  <a:lnTo>
                    <a:pt x="471195" y="8494"/>
                  </a:lnTo>
                  <a:lnTo>
                    <a:pt x="456472" y="16985"/>
                  </a:lnTo>
                  <a:lnTo>
                    <a:pt x="449109" y="16985"/>
                  </a:lnTo>
                  <a:lnTo>
                    <a:pt x="397571" y="16985"/>
                  </a:lnTo>
                  <a:lnTo>
                    <a:pt x="353397" y="16985"/>
                  </a:lnTo>
                  <a:lnTo>
                    <a:pt x="309219" y="16985"/>
                  </a:lnTo>
                  <a:lnTo>
                    <a:pt x="265047" y="8494"/>
                  </a:lnTo>
                  <a:lnTo>
                    <a:pt x="220873" y="16985"/>
                  </a:lnTo>
                  <a:lnTo>
                    <a:pt x="176695" y="16985"/>
                  </a:lnTo>
                  <a:lnTo>
                    <a:pt x="132523" y="16985"/>
                  </a:lnTo>
                  <a:lnTo>
                    <a:pt x="88349" y="16985"/>
                  </a:lnTo>
                  <a:lnTo>
                    <a:pt x="73623" y="16985"/>
                  </a:lnTo>
                  <a:lnTo>
                    <a:pt x="58900" y="8494"/>
                  </a:lnTo>
                  <a:lnTo>
                    <a:pt x="44171" y="0"/>
                  </a:lnTo>
                  <a:lnTo>
                    <a:pt x="29448" y="8494"/>
                  </a:lnTo>
                  <a:lnTo>
                    <a:pt x="29448" y="16985"/>
                  </a:lnTo>
                  <a:lnTo>
                    <a:pt x="29448" y="25479"/>
                  </a:lnTo>
                  <a:lnTo>
                    <a:pt x="36808" y="33973"/>
                  </a:lnTo>
                  <a:lnTo>
                    <a:pt x="36808" y="42467"/>
                  </a:lnTo>
                  <a:lnTo>
                    <a:pt x="44171" y="50960"/>
                  </a:lnTo>
                  <a:lnTo>
                    <a:pt x="44171" y="59458"/>
                  </a:lnTo>
                  <a:lnTo>
                    <a:pt x="36808" y="84934"/>
                  </a:lnTo>
                  <a:lnTo>
                    <a:pt x="36808" y="101921"/>
                  </a:lnTo>
                  <a:lnTo>
                    <a:pt x="29448" y="127400"/>
                  </a:lnTo>
                  <a:lnTo>
                    <a:pt x="29448" y="152881"/>
                  </a:lnTo>
                  <a:lnTo>
                    <a:pt x="22085" y="178361"/>
                  </a:lnTo>
                  <a:lnTo>
                    <a:pt x="22085" y="203842"/>
                  </a:lnTo>
                  <a:lnTo>
                    <a:pt x="14722" y="229321"/>
                  </a:lnTo>
                  <a:lnTo>
                    <a:pt x="14722" y="263301"/>
                  </a:lnTo>
                  <a:lnTo>
                    <a:pt x="14722" y="288777"/>
                  </a:lnTo>
                  <a:lnTo>
                    <a:pt x="7362" y="322749"/>
                  </a:lnTo>
                  <a:lnTo>
                    <a:pt x="7362" y="348231"/>
                  </a:lnTo>
                  <a:lnTo>
                    <a:pt x="0" y="382203"/>
                  </a:lnTo>
                  <a:lnTo>
                    <a:pt x="0" y="416179"/>
                  </a:lnTo>
                  <a:lnTo>
                    <a:pt x="0" y="441659"/>
                  </a:lnTo>
                  <a:lnTo>
                    <a:pt x="0" y="611527"/>
                  </a:lnTo>
                  <a:lnTo>
                    <a:pt x="7362" y="637007"/>
                  </a:lnTo>
                  <a:lnTo>
                    <a:pt x="7362" y="662488"/>
                  </a:lnTo>
                  <a:lnTo>
                    <a:pt x="7362" y="696462"/>
                  </a:lnTo>
                  <a:lnTo>
                    <a:pt x="14722" y="721943"/>
                  </a:lnTo>
                  <a:lnTo>
                    <a:pt x="14722" y="755916"/>
                  </a:lnTo>
                  <a:lnTo>
                    <a:pt x="22085" y="781395"/>
                  </a:lnTo>
                  <a:lnTo>
                    <a:pt x="22085" y="815370"/>
                  </a:lnTo>
                  <a:lnTo>
                    <a:pt x="22085" y="840849"/>
                  </a:lnTo>
                  <a:lnTo>
                    <a:pt x="29448" y="874825"/>
                  </a:lnTo>
                  <a:lnTo>
                    <a:pt x="36808" y="900304"/>
                  </a:lnTo>
                  <a:lnTo>
                    <a:pt x="36808" y="934277"/>
                  </a:lnTo>
                  <a:lnTo>
                    <a:pt x="44171" y="959759"/>
                  </a:lnTo>
                  <a:lnTo>
                    <a:pt x="44171" y="968252"/>
                  </a:lnTo>
                  <a:lnTo>
                    <a:pt x="36808" y="976747"/>
                  </a:lnTo>
                  <a:lnTo>
                    <a:pt x="36808" y="985238"/>
                  </a:lnTo>
                  <a:lnTo>
                    <a:pt x="29448" y="993731"/>
                  </a:lnTo>
                  <a:lnTo>
                    <a:pt x="29448" y="1002226"/>
                  </a:lnTo>
                  <a:lnTo>
                    <a:pt x="29448" y="1010719"/>
                  </a:lnTo>
                  <a:lnTo>
                    <a:pt x="44171" y="1019210"/>
                  </a:lnTo>
                  <a:lnTo>
                    <a:pt x="58900" y="1010719"/>
                  </a:lnTo>
                  <a:lnTo>
                    <a:pt x="73623" y="1002226"/>
                  </a:lnTo>
                  <a:lnTo>
                    <a:pt x="88349" y="1002226"/>
                  </a:lnTo>
                  <a:lnTo>
                    <a:pt x="132523" y="1002226"/>
                  </a:lnTo>
                  <a:lnTo>
                    <a:pt x="176695" y="1002226"/>
                  </a:lnTo>
                  <a:lnTo>
                    <a:pt x="220873" y="1002226"/>
                  </a:lnTo>
                  <a:lnTo>
                    <a:pt x="265047" y="1010719"/>
                  </a:lnTo>
                  <a:close/>
                </a:path>
              </a:pathLst>
            </a:custGeom>
            <a:ln w="3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093" y="8261884"/>
              <a:ext cx="302260" cy="2098040"/>
            </a:xfrm>
            <a:custGeom>
              <a:avLst/>
              <a:gdLst/>
              <a:ahLst/>
              <a:cxnLst/>
              <a:rect l="l" t="t" r="r" b="b"/>
              <a:pathLst>
                <a:path w="302260" h="2098040">
                  <a:moveTo>
                    <a:pt x="0" y="8494"/>
                  </a:moveTo>
                  <a:lnTo>
                    <a:pt x="0" y="2072402"/>
                  </a:lnTo>
                  <a:lnTo>
                    <a:pt x="0" y="2089386"/>
                  </a:lnTo>
                  <a:lnTo>
                    <a:pt x="7360" y="2097883"/>
                  </a:lnTo>
                  <a:lnTo>
                    <a:pt x="287134" y="2097883"/>
                  </a:lnTo>
                  <a:lnTo>
                    <a:pt x="301857" y="2080893"/>
                  </a:lnTo>
                  <a:lnTo>
                    <a:pt x="301857" y="16988"/>
                  </a:lnTo>
                  <a:lnTo>
                    <a:pt x="287134" y="0"/>
                  </a:lnTo>
                  <a:lnTo>
                    <a:pt x="7360" y="0"/>
                  </a:lnTo>
                  <a:lnTo>
                    <a:pt x="0" y="8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98093" y="8261884"/>
              <a:ext cx="302260" cy="2098040"/>
            </a:xfrm>
            <a:custGeom>
              <a:avLst/>
              <a:gdLst/>
              <a:ahLst/>
              <a:cxnLst/>
              <a:rect l="l" t="t" r="r" b="b"/>
              <a:pathLst>
                <a:path w="302260" h="2098040">
                  <a:moveTo>
                    <a:pt x="0" y="2072402"/>
                  </a:moveTo>
                  <a:lnTo>
                    <a:pt x="0" y="25481"/>
                  </a:lnTo>
                  <a:lnTo>
                    <a:pt x="0" y="16988"/>
                  </a:lnTo>
                  <a:lnTo>
                    <a:pt x="0" y="8494"/>
                  </a:lnTo>
                  <a:lnTo>
                    <a:pt x="7360" y="0"/>
                  </a:lnTo>
                  <a:lnTo>
                    <a:pt x="14722" y="0"/>
                  </a:lnTo>
                  <a:lnTo>
                    <a:pt x="279770" y="0"/>
                  </a:lnTo>
                  <a:lnTo>
                    <a:pt x="287134" y="0"/>
                  </a:lnTo>
                  <a:lnTo>
                    <a:pt x="294493" y="8494"/>
                  </a:lnTo>
                  <a:lnTo>
                    <a:pt x="301857" y="16988"/>
                  </a:lnTo>
                  <a:lnTo>
                    <a:pt x="301857" y="25481"/>
                  </a:lnTo>
                  <a:lnTo>
                    <a:pt x="301857" y="2072402"/>
                  </a:lnTo>
                  <a:lnTo>
                    <a:pt x="301857" y="2080893"/>
                  </a:lnTo>
                  <a:lnTo>
                    <a:pt x="294493" y="2089386"/>
                  </a:lnTo>
                  <a:lnTo>
                    <a:pt x="287134" y="2097883"/>
                  </a:lnTo>
                  <a:lnTo>
                    <a:pt x="279770" y="2097883"/>
                  </a:lnTo>
                  <a:lnTo>
                    <a:pt x="14722" y="2097883"/>
                  </a:lnTo>
                  <a:lnTo>
                    <a:pt x="7360" y="2097883"/>
                  </a:lnTo>
                  <a:lnTo>
                    <a:pt x="0" y="2089386"/>
                  </a:lnTo>
                  <a:lnTo>
                    <a:pt x="0" y="2080893"/>
                  </a:lnTo>
                  <a:lnTo>
                    <a:pt x="0" y="2072402"/>
                  </a:lnTo>
                  <a:close/>
                </a:path>
              </a:pathLst>
            </a:custGeom>
            <a:ln w="32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2282" y="8261884"/>
              <a:ext cx="2510790" cy="2098040"/>
            </a:xfrm>
            <a:custGeom>
              <a:avLst/>
              <a:gdLst/>
              <a:ahLst/>
              <a:cxnLst/>
              <a:rect l="l" t="t" r="r" b="b"/>
              <a:pathLst>
                <a:path w="2510790" h="2098040">
                  <a:moveTo>
                    <a:pt x="625810" y="2072402"/>
                  </a:moveTo>
                  <a:lnTo>
                    <a:pt x="625810" y="25481"/>
                  </a:lnTo>
                  <a:lnTo>
                    <a:pt x="625810" y="16988"/>
                  </a:lnTo>
                  <a:lnTo>
                    <a:pt x="625810" y="8494"/>
                  </a:lnTo>
                  <a:lnTo>
                    <a:pt x="633171" y="0"/>
                  </a:lnTo>
                  <a:lnTo>
                    <a:pt x="640533" y="0"/>
                  </a:lnTo>
                  <a:lnTo>
                    <a:pt x="905581" y="0"/>
                  </a:lnTo>
                  <a:lnTo>
                    <a:pt x="912945" y="0"/>
                  </a:lnTo>
                  <a:lnTo>
                    <a:pt x="920304" y="8494"/>
                  </a:lnTo>
                  <a:lnTo>
                    <a:pt x="927667" y="16988"/>
                  </a:lnTo>
                  <a:lnTo>
                    <a:pt x="927667" y="25481"/>
                  </a:lnTo>
                  <a:lnTo>
                    <a:pt x="927667" y="2072402"/>
                  </a:lnTo>
                  <a:lnTo>
                    <a:pt x="927667" y="2080893"/>
                  </a:lnTo>
                  <a:lnTo>
                    <a:pt x="920304" y="2089386"/>
                  </a:lnTo>
                  <a:lnTo>
                    <a:pt x="912945" y="2097883"/>
                  </a:lnTo>
                  <a:lnTo>
                    <a:pt x="905581" y="2097883"/>
                  </a:lnTo>
                  <a:lnTo>
                    <a:pt x="640533" y="2097883"/>
                  </a:lnTo>
                  <a:lnTo>
                    <a:pt x="633171" y="2097883"/>
                  </a:lnTo>
                  <a:lnTo>
                    <a:pt x="625810" y="2089386"/>
                  </a:lnTo>
                  <a:lnTo>
                    <a:pt x="625810" y="2080893"/>
                  </a:lnTo>
                  <a:lnTo>
                    <a:pt x="625810" y="2072402"/>
                  </a:lnTo>
                  <a:close/>
                </a:path>
                <a:path w="2510790" h="2098040">
                  <a:moveTo>
                    <a:pt x="0" y="2072402"/>
                  </a:moveTo>
                  <a:lnTo>
                    <a:pt x="0" y="25481"/>
                  </a:lnTo>
                  <a:lnTo>
                    <a:pt x="0" y="16988"/>
                  </a:lnTo>
                  <a:lnTo>
                    <a:pt x="0" y="8494"/>
                  </a:lnTo>
                  <a:lnTo>
                    <a:pt x="0" y="0"/>
                  </a:lnTo>
                  <a:lnTo>
                    <a:pt x="7365" y="0"/>
                  </a:lnTo>
                  <a:lnTo>
                    <a:pt x="73623" y="0"/>
                  </a:lnTo>
                  <a:lnTo>
                    <a:pt x="73623" y="8494"/>
                  </a:lnTo>
                  <a:lnTo>
                    <a:pt x="80985" y="16988"/>
                  </a:lnTo>
                  <a:lnTo>
                    <a:pt x="80985" y="25481"/>
                  </a:lnTo>
                  <a:lnTo>
                    <a:pt x="80985" y="2072402"/>
                  </a:lnTo>
                  <a:lnTo>
                    <a:pt x="80985" y="2080893"/>
                  </a:lnTo>
                  <a:lnTo>
                    <a:pt x="73623" y="2089386"/>
                  </a:lnTo>
                  <a:lnTo>
                    <a:pt x="73623" y="2097883"/>
                  </a:lnTo>
                  <a:lnTo>
                    <a:pt x="7365" y="2097883"/>
                  </a:lnTo>
                  <a:lnTo>
                    <a:pt x="0" y="2097883"/>
                  </a:lnTo>
                  <a:lnTo>
                    <a:pt x="0" y="2089386"/>
                  </a:lnTo>
                  <a:lnTo>
                    <a:pt x="0" y="2080893"/>
                  </a:lnTo>
                  <a:lnTo>
                    <a:pt x="0" y="2072402"/>
                  </a:lnTo>
                  <a:close/>
                </a:path>
                <a:path w="2510790" h="2098040">
                  <a:moveTo>
                    <a:pt x="2429606" y="2072402"/>
                  </a:moveTo>
                  <a:lnTo>
                    <a:pt x="2429606" y="25481"/>
                  </a:lnTo>
                  <a:lnTo>
                    <a:pt x="2429606" y="16988"/>
                  </a:lnTo>
                  <a:lnTo>
                    <a:pt x="2436968" y="8494"/>
                  </a:lnTo>
                  <a:lnTo>
                    <a:pt x="2436968" y="0"/>
                  </a:lnTo>
                  <a:lnTo>
                    <a:pt x="2503232" y="0"/>
                  </a:lnTo>
                  <a:lnTo>
                    <a:pt x="2510592" y="0"/>
                  </a:lnTo>
                  <a:lnTo>
                    <a:pt x="2510592" y="8494"/>
                  </a:lnTo>
                  <a:lnTo>
                    <a:pt x="2510592" y="2097883"/>
                  </a:lnTo>
                  <a:lnTo>
                    <a:pt x="2503232" y="2097883"/>
                  </a:lnTo>
                  <a:lnTo>
                    <a:pt x="2436968" y="2097883"/>
                  </a:lnTo>
                  <a:lnTo>
                    <a:pt x="2436968" y="2089386"/>
                  </a:lnTo>
                  <a:lnTo>
                    <a:pt x="2429606" y="2080893"/>
                  </a:lnTo>
                  <a:lnTo>
                    <a:pt x="2429606" y="2072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7517" y="4078630"/>
            <a:ext cx="1321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CORNER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SETTEE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1121" y="6364633"/>
            <a:ext cx="940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SINGLE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0302" y="8015633"/>
            <a:ext cx="1008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DOUBLE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BED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15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57694" y="1666587"/>
            <a:ext cx="3289300" cy="1016000"/>
          </a:xfrm>
          <a:custGeom>
            <a:avLst/>
            <a:gdLst/>
            <a:ahLst/>
            <a:cxnLst/>
            <a:rect l="l" t="t" r="r" b="b"/>
            <a:pathLst>
              <a:path w="3289300" h="1016000">
                <a:moveTo>
                  <a:pt x="0" y="0"/>
                </a:moveTo>
                <a:lnTo>
                  <a:pt x="749300" y="0"/>
                </a:lnTo>
                <a:lnTo>
                  <a:pt x="749300" y="203202"/>
                </a:lnTo>
                <a:lnTo>
                  <a:pt x="0" y="203202"/>
                </a:lnTo>
                <a:lnTo>
                  <a:pt x="0" y="0"/>
                </a:lnTo>
                <a:close/>
              </a:path>
              <a:path w="3289300" h="1016000">
                <a:moveTo>
                  <a:pt x="2540001" y="0"/>
                </a:moveTo>
                <a:lnTo>
                  <a:pt x="3289302" y="0"/>
                </a:lnTo>
                <a:lnTo>
                  <a:pt x="3289302" y="203202"/>
                </a:lnTo>
                <a:lnTo>
                  <a:pt x="2540001" y="203202"/>
                </a:lnTo>
                <a:lnTo>
                  <a:pt x="2540001" y="0"/>
                </a:lnTo>
                <a:close/>
              </a:path>
              <a:path w="3289300" h="1016000">
                <a:moveTo>
                  <a:pt x="746121" y="79372"/>
                </a:moveTo>
                <a:lnTo>
                  <a:pt x="1137535" y="408509"/>
                </a:lnTo>
                <a:lnTo>
                  <a:pt x="1479550" y="69847"/>
                </a:lnTo>
              </a:path>
              <a:path w="3289300" h="1016000">
                <a:moveTo>
                  <a:pt x="1800223" y="79372"/>
                </a:moveTo>
                <a:lnTo>
                  <a:pt x="2191636" y="408509"/>
                </a:lnTo>
                <a:lnTo>
                  <a:pt x="2533651" y="69847"/>
                </a:lnTo>
              </a:path>
              <a:path w="3289300" h="1016000">
                <a:moveTo>
                  <a:pt x="0" y="812801"/>
                </a:moveTo>
                <a:lnTo>
                  <a:pt x="749300" y="812801"/>
                </a:lnTo>
                <a:lnTo>
                  <a:pt x="749300" y="1016002"/>
                </a:lnTo>
                <a:lnTo>
                  <a:pt x="0" y="1016002"/>
                </a:lnTo>
                <a:lnTo>
                  <a:pt x="0" y="812801"/>
                </a:lnTo>
                <a:close/>
              </a:path>
              <a:path w="3289300" h="1016000">
                <a:moveTo>
                  <a:pt x="2540001" y="812801"/>
                </a:moveTo>
                <a:lnTo>
                  <a:pt x="3289302" y="812801"/>
                </a:lnTo>
                <a:lnTo>
                  <a:pt x="3289302" y="1016002"/>
                </a:lnTo>
                <a:lnTo>
                  <a:pt x="2540001" y="1016002"/>
                </a:lnTo>
                <a:lnTo>
                  <a:pt x="2540001" y="812801"/>
                </a:lnTo>
                <a:close/>
              </a:path>
              <a:path w="3289300" h="1016000">
                <a:moveTo>
                  <a:pt x="746121" y="908050"/>
                </a:moveTo>
                <a:lnTo>
                  <a:pt x="821527" y="977900"/>
                </a:lnTo>
                <a:lnTo>
                  <a:pt x="896936" y="908050"/>
                </a:lnTo>
                <a:lnTo>
                  <a:pt x="972342" y="981076"/>
                </a:lnTo>
                <a:lnTo>
                  <a:pt x="1047747" y="908050"/>
                </a:lnTo>
                <a:lnTo>
                  <a:pt x="1123157" y="984251"/>
                </a:lnTo>
                <a:lnTo>
                  <a:pt x="1198562" y="908050"/>
                </a:lnTo>
                <a:lnTo>
                  <a:pt x="1273968" y="984251"/>
                </a:lnTo>
                <a:lnTo>
                  <a:pt x="1349373" y="908050"/>
                </a:lnTo>
                <a:lnTo>
                  <a:pt x="1424778" y="985838"/>
                </a:lnTo>
                <a:lnTo>
                  <a:pt x="1500184" y="908050"/>
                </a:lnTo>
                <a:lnTo>
                  <a:pt x="1575593" y="985838"/>
                </a:lnTo>
                <a:lnTo>
                  <a:pt x="1650996" y="908050"/>
                </a:lnTo>
                <a:lnTo>
                  <a:pt x="1726404" y="981076"/>
                </a:lnTo>
                <a:lnTo>
                  <a:pt x="1801811" y="908050"/>
                </a:lnTo>
                <a:lnTo>
                  <a:pt x="1877216" y="979487"/>
                </a:lnTo>
                <a:lnTo>
                  <a:pt x="1952622" y="90805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4486" y="1296747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BI-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FOLDING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5283" y="2249247"/>
            <a:ext cx="2382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ACCORDION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PARTITION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58" name="object 158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291247508"/>
              </p:ext>
            </p:extLst>
          </p:nvPr>
        </p:nvGraphicFramePr>
        <p:xfrm>
          <a:off x="3848989" y="3442312"/>
          <a:ext cx="1437640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9" name="object 1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50489" y="3049930"/>
            <a:ext cx="125095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330" marR="5080" indent="-342265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SINGLE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STOREY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STAIRS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9413" y="6108703"/>
            <a:ext cx="1435100" cy="1423035"/>
          </a:xfrm>
          <a:custGeom>
            <a:avLst/>
            <a:gdLst/>
            <a:ahLst/>
            <a:cxnLst/>
            <a:rect l="l" t="t" r="r" b="b"/>
            <a:pathLst>
              <a:path w="1435100" h="1423034">
                <a:moveTo>
                  <a:pt x="1433018" y="198"/>
                </a:moveTo>
                <a:lnTo>
                  <a:pt x="0" y="806590"/>
                </a:lnTo>
              </a:path>
              <a:path w="1435100" h="1423034">
                <a:moveTo>
                  <a:pt x="1434603" y="0"/>
                </a:moveTo>
                <a:lnTo>
                  <a:pt x="519104" y="142252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1" name="object 161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26158266"/>
              </p:ext>
            </p:extLst>
          </p:nvPr>
        </p:nvGraphicFramePr>
        <p:xfrm>
          <a:off x="5481126" y="3505715"/>
          <a:ext cx="2618100" cy="402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rowSpan="11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2" name="object 1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9187" y="3049930"/>
            <a:ext cx="1224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WINDER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STAIRS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3" name="object 163"/>
          <p:cNvGrpSpPr>
            <a:grpSpLocks noGrp="1" noUngrp="1" noRot="1" noMove="1" noResize="1"/>
          </p:cNvGrpSpPr>
          <p:nvPr/>
        </p:nvGrpSpPr>
        <p:grpSpPr>
          <a:xfrm>
            <a:off x="4539178" y="8412898"/>
            <a:ext cx="10048875" cy="2011045"/>
            <a:chOff x="4539178" y="8412898"/>
            <a:chExt cx="10048875" cy="2011045"/>
          </a:xfrm>
        </p:grpSpPr>
        <p:pic>
          <p:nvPicPr>
            <p:cNvPr id="164" name="object 1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39178" y="8412898"/>
              <a:ext cx="2499852" cy="1952905"/>
            </a:xfrm>
            <a:prstGeom prst="rect">
              <a:avLst/>
            </a:prstGeom>
          </p:spPr>
        </p:pic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9122" y="843223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48" y="0"/>
                  </a:moveTo>
                  <a:lnTo>
                    <a:pt x="257595" y="5534"/>
                  </a:lnTo>
                  <a:lnTo>
                    <a:pt x="301702" y="21299"/>
                  </a:lnTo>
                  <a:lnTo>
                    <a:pt x="340610" y="46036"/>
                  </a:lnTo>
                  <a:lnTo>
                    <a:pt x="373061" y="78487"/>
                  </a:lnTo>
                  <a:lnTo>
                    <a:pt x="397798" y="117395"/>
                  </a:lnTo>
                  <a:lnTo>
                    <a:pt x="413563" y="161501"/>
                  </a:lnTo>
                  <a:lnTo>
                    <a:pt x="419097" y="209548"/>
                  </a:lnTo>
                  <a:lnTo>
                    <a:pt x="413563" y="257595"/>
                  </a:lnTo>
                  <a:lnTo>
                    <a:pt x="397798" y="301702"/>
                  </a:lnTo>
                  <a:lnTo>
                    <a:pt x="373061" y="340610"/>
                  </a:lnTo>
                  <a:lnTo>
                    <a:pt x="340610" y="373061"/>
                  </a:lnTo>
                  <a:lnTo>
                    <a:pt x="301702" y="397798"/>
                  </a:lnTo>
                  <a:lnTo>
                    <a:pt x="257595" y="413563"/>
                  </a:lnTo>
                  <a:lnTo>
                    <a:pt x="209548" y="419097"/>
                  </a:lnTo>
                  <a:lnTo>
                    <a:pt x="161501" y="413563"/>
                  </a:lnTo>
                  <a:lnTo>
                    <a:pt x="117394" y="397798"/>
                  </a:lnTo>
                  <a:lnTo>
                    <a:pt x="78486" y="373061"/>
                  </a:lnTo>
                  <a:lnTo>
                    <a:pt x="46035" y="340610"/>
                  </a:lnTo>
                  <a:lnTo>
                    <a:pt x="21298" y="301702"/>
                  </a:lnTo>
                  <a:lnTo>
                    <a:pt x="5534" y="257595"/>
                  </a:lnTo>
                  <a:lnTo>
                    <a:pt x="0" y="209548"/>
                  </a:lnTo>
                  <a:lnTo>
                    <a:pt x="5534" y="161501"/>
                  </a:lnTo>
                  <a:lnTo>
                    <a:pt x="21298" y="117395"/>
                  </a:lnTo>
                  <a:lnTo>
                    <a:pt x="46035" y="78487"/>
                  </a:lnTo>
                  <a:lnTo>
                    <a:pt x="78486" y="46036"/>
                  </a:lnTo>
                  <a:lnTo>
                    <a:pt x="117394" y="21299"/>
                  </a:lnTo>
                  <a:lnTo>
                    <a:pt x="161501" y="5534"/>
                  </a:lnTo>
                  <a:lnTo>
                    <a:pt x="209548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64749" y="8577864"/>
              <a:ext cx="131025" cy="131024"/>
            </a:xfrm>
            <a:prstGeom prst="rect">
              <a:avLst/>
            </a:prstGeom>
          </p:spPr>
        </p:pic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1690" y="8533839"/>
              <a:ext cx="516890" cy="129539"/>
            </a:xfrm>
            <a:custGeom>
              <a:avLst/>
              <a:gdLst/>
              <a:ahLst/>
              <a:cxnLst/>
              <a:rect l="l" t="t" r="r" b="b"/>
              <a:pathLst>
                <a:path w="516890" h="129540">
                  <a:moveTo>
                    <a:pt x="516561" y="0"/>
                  </a:moveTo>
                  <a:lnTo>
                    <a:pt x="275122" y="0"/>
                  </a:lnTo>
                  <a:lnTo>
                    <a:pt x="0" y="99418"/>
                  </a:lnTo>
                  <a:lnTo>
                    <a:pt x="10793" y="129183"/>
                  </a:lnTo>
                  <a:lnTo>
                    <a:pt x="280418" y="31752"/>
                  </a:lnTo>
                  <a:lnTo>
                    <a:pt x="516561" y="31752"/>
                  </a:lnTo>
                  <a:lnTo>
                    <a:pt x="51656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72739" y="8458782"/>
              <a:ext cx="178649" cy="186588"/>
            </a:xfrm>
            <a:prstGeom prst="rect">
              <a:avLst/>
            </a:prstGeom>
          </p:spPr>
        </p:pic>
        <p:pic>
          <p:nvPicPr>
            <p:cNvPr id="169" name="object 16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95353" y="8608467"/>
              <a:ext cx="69818" cy="69818"/>
            </a:xfrm>
            <a:prstGeom prst="rect">
              <a:avLst/>
            </a:prstGeom>
          </p:spPr>
        </p:pic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6063" y="9209131"/>
              <a:ext cx="3870960" cy="1113790"/>
            </a:xfrm>
            <a:custGeom>
              <a:avLst/>
              <a:gdLst/>
              <a:ahLst/>
              <a:cxnLst/>
              <a:rect l="l" t="t" r="r" b="b"/>
              <a:pathLst>
                <a:path w="3870959" h="1113790">
                  <a:moveTo>
                    <a:pt x="101600" y="19194"/>
                  </a:moveTo>
                  <a:lnTo>
                    <a:pt x="876301" y="19194"/>
                  </a:lnTo>
                  <a:lnTo>
                    <a:pt x="915751" y="27211"/>
                  </a:lnTo>
                  <a:lnTo>
                    <a:pt x="948057" y="49038"/>
                  </a:lnTo>
                  <a:lnTo>
                    <a:pt x="969884" y="81343"/>
                  </a:lnTo>
                  <a:lnTo>
                    <a:pt x="977901" y="120793"/>
                  </a:lnTo>
                  <a:lnTo>
                    <a:pt x="977901" y="895496"/>
                  </a:lnTo>
                  <a:lnTo>
                    <a:pt x="969884" y="934946"/>
                  </a:lnTo>
                  <a:lnTo>
                    <a:pt x="948057" y="967251"/>
                  </a:lnTo>
                  <a:lnTo>
                    <a:pt x="915751" y="989078"/>
                  </a:lnTo>
                  <a:lnTo>
                    <a:pt x="876301" y="997094"/>
                  </a:lnTo>
                  <a:lnTo>
                    <a:pt x="101600" y="997094"/>
                  </a:lnTo>
                  <a:lnTo>
                    <a:pt x="62149" y="989078"/>
                  </a:lnTo>
                  <a:lnTo>
                    <a:pt x="29843" y="967251"/>
                  </a:lnTo>
                  <a:lnTo>
                    <a:pt x="8016" y="934946"/>
                  </a:lnTo>
                  <a:lnTo>
                    <a:pt x="0" y="895496"/>
                  </a:lnTo>
                  <a:lnTo>
                    <a:pt x="0" y="120793"/>
                  </a:lnTo>
                  <a:lnTo>
                    <a:pt x="8016" y="81343"/>
                  </a:lnTo>
                  <a:lnTo>
                    <a:pt x="29843" y="49038"/>
                  </a:lnTo>
                  <a:lnTo>
                    <a:pt x="62149" y="27211"/>
                  </a:lnTo>
                  <a:lnTo>
                    <a:pt x="101600" y="19194"/>
                  </a:lnTo>
                  <a:close/>
                </a:path>
                <a:path w="3870959" h="1113790">
                  <a:moveTo>
                    <a:pt x="487361" y="41417"/>
                  </a:moveTo>
                  <a:lnTo>
                    <a:pt x="534317" y="46825"/>
                  </a:lnTo>
                  <a:lnTo>
                    <a:pt x="577422" y="62232"/>
                  </a:lnTo>
                  <a:lnTo>
                    <a:pt x="615446" y="86407"/>
                  </a:lnTo>
                  <a:lnTo>
                    <a:pt x="647160" y="118122"/>
                  </a:lnTo>
                  <a:lnTo>
                    <a:pt x="671335" y="156146"/>
                  </a:lnTo>
                  <a:lnTo>
                    <a:pt x="686742" y="199251"/>
                  </a:lnTo>
                  <a:lnTo>
                    <a:pt x="692151" y="246207"/>
                  </a:lnTo>
                  <a:lnTo>
                    <a:pt x="686742" y="293163"/>
                  </a:lnTo>
                  <a:lnTo>
                    <a:pt x="671335" y="336268"/>
                  </a:lnTo>
                  <a:lnTo>
                    <a:pt x="647160" y="374292"/>
                  </a:lnTo>
                  <a:lnTo>
                    <a:pt x="615446" y="406006"/>
                  </a:lnTo>
                  <a:lnTo>
                    <a:pt x="577422" y="430181"/>
                  </a:lnTo>
                  <a:lnTo>
                    <a:pt x="534317" y="445588"/>
                  </a:lnTo>
                  <a:lnTo>
                    <a:pt x="487361" y="450997"/>
                  </a:lnTo>
                  <a:lnTo>
                    <a:pt x="440405" y="445588"/>
                  </a:lnTo>
                  <a:lnTo>
                    <a:pt x="397300" y="430181"/>
                  </a:lnTo>
                  <a:lnTo>
                    <a:pt x="359276" y="406006"/>
                  </a:lnTo>
                  <a:lnTo>
                    <a:pt x="327561" y="374292"/>
                  </a:lnTo>
                  <a:lnTo>
                    <a:pt x="303386" y="336268"/>
                  </a:lnTo>
                  <a:lnTo>
                    <a:pt x="287979" y="293163"/>
                  </a:lnTo>
                  <a:lnTo>
                    <a:pt x="282571" y="246207"/>
                  </a:lnTo>
                  <a:lnTo>
                    <a:pt x="287979" y="199251"/>
                  </a:lnTo>
                  <a:lnTo>
                    <a:pt x="303386" y="156146"/>
                  </a:lnTo>
                  <a:lnTo>
                    <a:pt x="327561" y="118122"/>
                  </a:lnTo>
                  <a:lnTo>
                    <a:pt x="359276" y="86407"/>
                  </a:lnTo>
                  <a:lnTo>
                    <a:pt x="397300" y="62232"/>
                  </a:lnTo>
                  <a:lnTo>
                    <a:pt x="440405" y="46825"/>
                  </a:lnTo>
                  <a:lnTo>
                    <a:pt x="487361" y="41417"/>
                  </a:lnTo>
                  <a:close/>
                </a:path>
                <a:path w="3870959" h="1113790">
                  <a:moveTo>
                    <a:pt x="138113" y="997077"/>
                  </a:moveTo>
                  <a:lnTo>
                    <a:pt x="849312" y="997077"/>
                  </a:lnTo>
                  <a:lnTo>
                    <a:pt x="849312" y="1062179"/>
                  </a:lnTo>
                  <a:lnTo>
                    <a:pt x="138113" y="1062179"/>
                  </a:lnTo>
                  <a:lnTo>
                    <a:pt x="138113" y="997077"/>
                  </a:lnTo>
                  <a:close/>
                </a:path>
                <a:path w="3870959" h="1113790">
                  <a:moveTo>
                    <a:pt x="170651" y="1061873"/>
                  </a:moveTo>
                  <a:lnTo>
                    <a:pt x="202403" y="1061873"/>
                  </a:lnTo>
                  <a:lnTo>
                    <a:pt x="202403" y="1087967"/>
                  </a:lnTo>
                  <a:lnTo>
                    <a:pt x="170651" y="1087967"/>
                  </a:lnTo>
                  <a:lnTo>
                    <a:pt x="170651" y="1061873"/>
                  </a:lnTo>
                  <a:close/>
                </a:path>
                <a:path w="3870959" h="1113790">
                  <a:moveTo>
                    <a:pt x="150807" y="1087584"/>
                  </a:moveTo>
                  <a:lnTo>
                    <a:pt x="269078" y="1087584"/>
                  </a:lnTo>
                  <a:lnTo>
                    <a:pt x="269078" y="1113778"/>
                  </a:lnTo>
                  <a:lnTo>
                    <a:pt x="150807" y="1113778"/>
                  </a:lnTo>
                  <a:lnTo>
                    <a:pt x="150807" y="1087584"/>
                  </a:lnTo>
                  <a:close/>
                </a:path>
                <a:path w="3870959" h="1113790">
                  <a:moveTo>
                    <a:pt x="487361" y="63507"/>
                  </a:moveTo>
                  <a:lnTo>
                    <a:pt x="535929" y="70033"/>
                  </a:lnTo>
                  <a:lnTo>
                    <a:pt x="579572" y="88451"/>
                  </a:lnTo>
                  <a:lnTo>
                    <a:pt x="616548" y="117019"/>
                  </a:lnTo>
                  <a:lnTo>
                    <a:pt x="645116" y="153996"/>
                  </a:lnTo>
                  <a:lnTo>
                    <a:pt x="663534" y="197639"/>
                  </a:lnTo>
                  <a:lnTo>
                    <a:pt x="670060" y="246207"/>
                  </a:lnTo>
                  <a:lnTo>
                    <a:pt x="663534" y="294775"/>
                  </a:lnTo>
                  <a:lnTo>
                    <a:pt x="645116" y="338418"/>
                  </a:lnTo>
                  <a:lnTo>
                    <a:pt x="616548" y="375394"/>
                  </a:lnTo>
                  <a:lnTo>
                    <a:pt x="579572" y="403962"/>
                  </a:lnTo>
                  <a:lnTo>
                    <a:pt x="535929" y="422380"/>
                  </a:lnTo>
                  <a:lnTo>
                    <a:pt x="487361" y="428906"/>
                  </a:lnTo>
                  <a:lnTo>
                    <a:pt x="438793" y="422380"/>
                  </a:lnTo>
                  <a:lnTo>
                    <a:pt x="395150" y="403962"/>
                  </a:lnTo>
                  <a:lnTo>
                    <a:pt x="358173" y="375394"/>
                  </a:lnTo>
                  <a:lnTo>
                    <a:pt x="329605" y="338418"/>
                  </a:lnTo>
                  <a:lnTo>
                    <a:pt x="311187" y="294775"/>
                  </a:lnTo>
                  <a:lnTo>
                    <a:pt x="304661" y="246207"/>
                  </a:lnTo>
                  <a:lnTo>
                    <a:pt x="311187" y="197639"/>
                  </a:lnTo>
                  <a:lnTo>
                    <a:pt x="329605" y="153996"/>
                  </a:lnTo>
                  <a:lnTo>
                    <a:pt x="358173" y="117019"/>
                  </a:lnTo>
                  <a:lnTo>
                    <a:pt x="395150" y="88451"/>
                  </a:lnTo>
                  <a:lnTo>
                    <a:pt x="438793" y="70033"/>
                  </a:lnTo>
                  <a:lnTo>
                    <a:pt x="487361" y="63507"/>
                  </a:lnTo>
                  <a:close/>
                </a:path>
                <a:path w="3870959" h="1113790">
                  <a:moveTo>
                    <a:pt x="1666177" y="0"/>
                  </a:moveTo>
                  <a:lnTo>
                    <a:pt x="3870411" y="0"/>
                  </a:lnTo>
                  <a:lnTo>
                    <a:pt x="3870411" y="914400"/>
                  </a:lnTo>
                  <a:lnTo>
                    <a:pt x="1666177" y="914400"/>
                  </a:lnTo>
                  <a:lnTo>
                    <a:pt x="166617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40813" y="9232901"/>
              <a:ext cx="2157095" cy="867410"/>
            </a:xfrm>
            <a:custGeom>
              <a:avLst/>
              <a:gdLst/>
              <a:ahLst/>
              <a:cxnLst/>
              <a:rect l="l" t="t" r="r" b="b"/>
              <a:pathLst>
                <a:path w="2157095" h="867409">
                  <a:moveTo>
                    <a:pt x="0" y="0"/>
                  </a:moveTo>
                  <a:lnTo>
                    <a:pt x="1019956" y="0"/>
                  </a:lnTo>
                  <a:lnTo>
                    <a:pt x="1019956" y="866858"/>
                  </a:lnTo>
                  <a:lnTo>
                    <a:pt x="0" y="866858"/>
                  </a:lnTo>
                  <a:lnTo>
                    <a:pt x="0" y="0"/>
                  </a:lnTo>
                  <a:close/>
                </a:path>
                <a:path w="2157095" h="867409">
                  <a:moveTo>
                    <a:pt x="1118379" y="0"/>
                  </a:moveTo>
                  <a:lnTo>
                    <a:pt x="2156612" y="0"/>
                  </a:lnTo>
                  <a:lnTo>
                    <a:pt x="2156612" y="866858"/>
                  </a:lnTo>
                  <a:lnTo>
                    <a:pt x="1118379" y="866858"/>
                  </a:lnTo>
                  <a:lnTo>
                    <a:pt x="111837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65384" y="10123484"/>
              <a:ext cx="2100580" cy="30480"/>
            </a:xfrm>
            <a:custGeom>
              <a:avLst/>
              <a:gdLst/>
              <a:ahLst/>
              <a:cxnLst/>
              <a:rect l="l" t="t" r="r" b="b"/>
              <a:pathLst>
                <a:path w="2100579" h="30479">
                  <a:moveTo>
                    <a:pt x="0" y="0"/>
                  </a:moveTo>
                  <a:lnTo>
                    <a:pt x="963615" y="0"/>
                  </a:lnTo>
                  <a:lnTo>
                    <a:pt x="963615" y="30163"/>
                  </a:lnTo>
                  <a:lnTo>
                    <a:pt x="0" y="30163"/>
                  </a:lnTo>
                  <a:lnTo>
                    <a:pt x="0" y="0"/>
                  </a:lnTo>
                  <a:close/>
                </a:path>
                <a:path w="2100579" h="30479">
                  <a:moveTo>
                    <a:pt x="1136650" y="0"/>
                  </a:moveTo>
                  <a:lnTo>
                    <a:pt x="2100265" y="0"/>
                  </a:lnTo>
                  <a:lnTo>
                    <a:pt x="2100265" y="30163"/>
                  </a:lnTo>
                  <a:lnTo>
                    <a:pt x="1136650" y="30163"/>
                  </a:lnTo>
                  <a:lnTo>
                    <a:pt x="113665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01563" y="8964850"/>
              <a:ext cx="1998980" cy="975994"/>
            </a:xfrm>
            <a:custGeom>
              <a:avLst/>
              <a:gdLst/>
              <a:ahLst/>
              <a:cxnLst/>
              <a:rect l="l" t="t" r="r" b="b"/>
              <a:pathLst>
                <a:path w="1998980" h="975995">
                  <a:moveTo>
                    <a:pt x="913968" y="487895"/>
                  </a:moveTo>
                  <a:lnTo>
                    <a:pt x="911606" y="438010"/>
                  </a:lnTo>
                  <a:lnTo>
                    <a:pt x="904684" y="389559"/>
                  </a:lnTo>
                  <a:lnTo>
                    <a:pt x="893419" y="342811"/>
                  </a:lnTo>
                  <a:lnTo>
                    <a:pt x="878052" y="297980"/>
                  </a:lnTo>
                  <a:lnTo>
                    <a:pt x="858812" y="255333"/>
                  </a:lnTo>
                  <a:lnTo>
                    <a:pt x="835914" y="215099"/>
                  </a:lnTo>
                  <a:lnTo>
                    <a:pt x="809612" y="177546"/>
                  </a:lnTo>
                  <a:lnTo>
                    <a:pt x="780110" y="142900"/>
                  </a:lnTo>
                  <a:lnTo>
                    <a:pt x="747661" y="111404"/>
                  </a:lnTo>
                  <a:lnTo>
                    <a:pt x="712482" y="83324"/>
                  </a:lnTo>
                  <a:lnTo>
                    <a:pt x="674801" y="58889"/>
                  </a:lnTo>
                  <a:lnTo>
                    <a:pt x="634860" y="38341"/>
                  </a:lnTo>
                  <a:lnTo>
                    <a:pt x="592874" y="21932"/>
                  </a:lnTo>
                  <a:lnTo>
                    <a:pt x="549084" y="9906"/>
                  </a:lnTo>
                  <a:lnTo>
                    <a:pt x="503707" y="2514"/>
                  </a:lnTo>
                  <a:lnTo>
                    <a:pt x="456984" y="0"/>
                  </a:lnTo>
                  <a:lnTo>
                    <a:pt x="410260" y="2514"/>
                  </a:lnTo>
                  <a:lnTo>
                    <a:pt x="364883" y="9906"/>
                  </a:lnTo>
                  <a:lnTo>
                    <a:pt x="321094" y="21932"/>
                  </a:lnTo>
                  <a:lnTo>
                    <a:pt x="279107" y="38341"/>
                  </a:lnTo>
                  <a:lnTo>
                    <a:pt x="239153" y="58889"/>
                  </a:lnTo>
                  <a:lnTo>
                    <a:pt x="201485" y="83324"/>
                  </a:lnTo>
                  <a:lnTo>
                    <a:pt x="166306" y="111404"/>
                  </a:lnTo>
                  <a:lnTo>
                    <a:pt x="133845" y="142900"/>
                  </a:lnTo>
                  <a:lnTo>
                    <a:pt x="104355" y="177546"/>
                  </a:lnTo>
                  <a:lnTo>
                    <a:pt x="78041" y="215099"/>
                  </a:lnTo>
                  <a:lnTo>
                    <a:pt x="55156" y="255333"/>
                  </a:lnTo>
                  <a:lnTo>
                    <a:pt x="35915" y="297980"/>
                  </a:lnTo>
                  <a:lnTo>
                    <a:pt x="20548" y="342811"/>
                  </a:lnTo>
                  <a:lnTo>
                    <a:pt x="9283" y="389559"/>
                  </a:lnTo>
                  <a:lnTo>
                    <a:pt x="2362" y="438010"/>
                  </a:lnTo>
                  <a:lnTo>
                    <a:pt x="0" y="487895"/>
                  </a:lnTo>
                  <a:lnTo>
                    <a:pt x="2362" y="537781"/>
                  </a:lnTo>
                  <a:lnTo>
                    <a:pt x="9283" y="586219"/>
                  </a:lnTo>
                  <a:lnTo>
                    <a:pt x="20548" y="632980"/>
                  </a:lnTo>
                  <a:lnTo>
                    <a:pt x="35915" y="677799"/>
                  </a:lnTo>
                  <a:lnTo>
                    <a:pt x="55156" y="720458"/>
                  </a:lnTo>
                  <a:lnTo>
                    <a:pt x="78041" y="760679"/>
                  </a:lnTo>
                  <a:lnTo>
                    <a:pt x="104355" y="798245"/>
                  </a:lnTo>
                  <a:lnTo>
                    <a:pt x="133845" y="832891"/>
                  </a:lnTo>
                  <a:lnTo>
                    <a:pt x="166306" y="864374"/>
                  </a:lnTo>
                  <a:lnTo>
                    <a:pt x="201485" y="892467"/>
                  </a:lnTo>
                  <a:lnTo>
                    <a:pt x="239153" y="916901"/>
                  </a:lnTo>
                  <a:lnTo>
                    <a:pt x="279107" y="937450"/>
                  </a:lnTo>
                  <a:lnTo>
                    <a:pt x="321094" y="953858"/>
                  </a:lnTo>
                  <a:lnTo>
                    <a:pt x="364883" y="965873"/>
                  </a:lnTo>
                  <a:lnTo>
                    <a:pt x="410260" y="973264"/>
                  </a:lnTo>
                  <a:lnTo>
                    <a:pt x="456984" y="975791"/>
                  </a:lnTo>
                  <a:lnTo>
                    <a:pt x="503707" y="973264"/>
                  </a:lnTo>
                  <a:lnTo>
                    <a:pt x="549084" y="965873"/>
                  </a:lnTo>
                  <a:lnTo>
                    <a:pt x="592874" y="953858"/>
                  </a:lnTo>
                  <a:lnTo>
                    <a:pt x="634860" y="937450"/>
                  </a:lnTo>
                  <a:lnTo>
                    <a:pt x="674801" y="916901"/>
                  </a:lnTo>
                  <a:lnTo>
                    <a:pt x="712482" y="892467"/>
                  </a:lnTo>
                  <a:lnTo>
                    <a:pt x="747661" y="864374"/>
                  </a:lnTo>
                  <a:lnTo>
                    <a:pt x="780110" y="832891"/>
                  </a:lnTo>
                  <a:lnTo>
                    <a:pt x="809612" y="798245"/>
                  </a:lnTo>
                  <a:lnTo>
                    <a:pt x="835914" y="760679"/>
                  </a:lnTo>
                  <a:lnTo>
                    <a:pt x="858812" y="720458"/>
                  </a:lnTo>
                  <a:lnTo>
                    <a:pt x="878052" y="677799"/>
                  </a:lnTo>
                  <a:lnTo>
                    <a:pt x="893419" y="632980"/>
                  </a:lnTo>
                  <a:lnTo>
                    <a:pt x="904684" y="586219"/>
                  </a:lnTo>
                  <a:lnTo>
                    <a:pt x="911606" y="537781"/>
                  </a:lnTo>
                  <a:lnTo>
                    <a:pt x="913968" y="487895"/>
                  </a:lnTo>
                  <a:close/>
                </a:path>
                <a:path w="1998980" h="975995">
                  <a:moveTo>
                    <a:pt x="1998713" y="487895"/>
                  </a:moveTo>
                  <a:lnTo>
                    <a:pt x="1996363" y="438010"/>
                  </a:lnTo>
                  <a:lnTo>
                    <a:pt x="1989429" y="389559"/>
                  </a:lnTo>
                  <a:lnTo>
                    <a:pt x="1978177" y="342811"/>
                  </a:lnTo>
                  <a:lnTo>
                    <a:pt x="1962810" y="297980"/>
                  </a:lnTo>
                  <a:lnTo>
                    <a:pt x="1943557" y="255333"/>
                  </a:lnTo>
                  <a:lnTo>
                    <a:pt x="1920671" y="215099"/>
                  </a:lnTo>
                  <a:lnTo>
                    <a:pt x="1894370" y="177546"/>
                  </a:lnTo>
                  <a:lnTo>
                    <a:pt x="1864868" y="142900"/>
                  </a:lnTo>
                  <a:lnTo>
                    <a:pt x="1832419" y="111404"/>
                  </a:lnTo>
                  <a:lnTo>
                    <a:pt x="1797240" y="83324"/>
                  </a:lnTo>
                  <a:lnTo>
                    <a:pt x="1759559" y="58889"/>
                  </a:lnTo>
                  <a:lnTo>
                    <a:pt x="1719618" y="38341"/>
                  </a:lnTo>
                  <a:lnTo>
                    <a:pt x="1677631" y="21932"/>
                  </a:lnTo>
                  <a:lnTo>
                    <a:pt x="1633829" y="9906"/>
                  </a:lnTo>
                  <a:lnTo>
                    <a:pt x="1588465" y="2514"/>
                  </a:lnTo>
                  <a:lnTo>
                    <a:pt x="1541741" y="0"/>
                  </a:lnTo>
                  <a:lnTo>
                    <a:pt x="1495018" y="2514"/>
                  </a:lnTo>
                  <a:lnTo>
                    <a:pt x="1449641" y="9906"/>
                  </a:lnTo>
                  <a:lnTo>
                    <a:pt x="1405851" y="21932"/>
                  </a:lnTo>
                  <a:lnTo>
                    <a:pt x="1363865" y="38341"/>
                  </a:lnTo>
                  <a:lnTo>
                    <a:pt x="1323911" y="58889"/>
                  </a:lnTo>
                  <a:lnTo>
                    <a:pt x="1286243" y="83324"/>
                  </a:lnTo>
                  <a:lnTo>
                    <a:pt x="1251051" y="111404"/>
                  </a:lnTo>
                  <a:lnTo>
                    <a:pt x="1218603" y="142900"/>
                  </a:lnTo>
                  <a:lnTo>
                    <a:pt x="1189113" y="177546"/>
                  </a:lnTo>
                  <a:lnTo>
                    <a:pt x="1162799" y="215099"/>
                  </a:lnTo>
                  <a:lnTo>
                    <a:pt x="1139913" y="255333"/>
                  </a:lnTo>
                  <a:lnTo>
                    <a:pt x="1120673" y="297980"/>
                  </a:lnTo>
                  <a:lnTo>
                    <a:pt x="1105306" y="342811"/>
                  </a:lnTo>
                  <a:lnTo>
                    <a:pt x="1094041" y="389559"/>
                  </a:lnTo>
                  <a:lnTo>
                    <a:pt x="1087120" y="438010"/>
                  </a:lnTo>
                  <a:lnTo>
                    <a:pt x="1084757" y="487895"/>
                  </a:lnTo>
                  <a:lnTo>
                    <a:pt x="1087120" y="537781"/>
                  </a:lnTo>
                  <a:lnTo>
                    <a:pt x="1094041" y="586219"/>
                  </a:lnTo>
                  <a:lnTo>
                    <a:pt x="1105306" y="632980"/>
                  </a:lnTo>
                  <a:lnTo>
                    <a:pt x="1120673" y="677799"/>
                  </a:lnTo>
                  <a:lnTo>
                    <a:pt x="1139913" y="720458"/>
                  </a:lnTo>
                  <a:lnTo>
                    <a:pt x="1162799" y="760679"/>
                  </a:lnTo>
                  <a:lnTo>
                    <a:pt x="1189113" y="798245"/>
                  </a:lnTo>
                  <a:lnTo>
                    <a:pt x="1218603" y="832891"/>
                  </a:lnTo>
                  <a:lnTo>
                    <a:pt x="1251051" y="864374"/>
                  </a:lnTo>
                  <a:lnTo>
                    <a:pt x="1286243" y="892467"/>
                  </a:lnTo>
                  <a:lnTo>
                    <a:pt x="1323911" y="916901"/>
                  </a:lnTo>
                  <a:lnTo>
                    <a:pt x="1363865" y="937450"/>
                  </a:lnTo>
                  <a:lnTo>
                    <a:pt x="1405851" y="953858"/>
                  </a:lnTo>
                  <a:lnTo>
                    <a:pt x="1449641" y="965873"/>
                  </a:lnTo>
                  <a:lnTo>
                    <a:pt x="1495018" y="973264"/>
                  </a:lnTo>
                  <a:lnTo>
                    <a:pt x="1541741" y="975791"/>
                  </a:lnTo>
                  <a:lnTo>
                    <a:pt x="1588465" y="973264"/>
                  </a:lnTo>
                  <a:lnTo>
                    <a:pt x="1633829" y="965873"/>
                  </a:lnTo>
                  <a:lnTo>
                    <a:pt x="1677631" y="953858"/>
                  </a:lnTo>
                  <a:lnTo>
                    <a:pt x="1719618" y="937450"/>
                  </a:lnTo>
                  <a:lnTo>
                    <a:pt x="1759559" y="916901"/>
                  </a:lnTo>
                  <a:lnTo>
                    <a:pt x="1797240" y="892467"/>
                  </a:lnTo>
                  <a:lnTo>
                    <a:pt x="1832419" y="864374"/>
                  </a:lnTo>
                  <a:lnTo>
                    <a:pt x="1864868" y="832891"/>
                  </a:lnTo>
                  <a:lnTo>
                    <a:pt x="1894370" y="798245"/>
                  </a:lnTo>
                  <a:lnTo>
                    <a:pt x="1920671" y="760679"/>
                  </a:lnTo>
                  <a:lnTo>
                    <a:pt x="1943557" y="720458"/>
                  </a:lnTo>
                  <a:lnTo>
                    <a:pt x="1962810" y="677799"/>
                  </a:lnTo>
                  <a:lnTo>
                    <a:pt x="1978177" y="632980"/>
                  </a:lnTo>
                  <a:lnTo>
                    <a:pt x="1989429" y="586219"/>
                  </a:lnTo>
                  <a:lnTo>
                    <a:pt x="1996363" y="537781"/>
                  </a:lnTo>
                  <a:lnTo>
                    <a:pt x="1998713" y="487895"/>
                  </a:lnTo>
                  <a:close/>
                </a:path>
              </a:pathLst>
            </a:custGeom>
            <a:solidFill>
              <a:srgbClr val="5F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36501" y="8873740"/>
              <a:ext cx="2122805" cy="1139190"/>
            </a:xfrm>
            <a:custGeom>
              <a:avLst/>
              <a:gdLst/>
              <a:ahLst/>
              <a:cxnLst/>
              <a:rect l="l" t="t" r="r" b="b"/>
              <a:pathLst>
                <a:path w="2122805" h="1139190">
                  <a:moveTo>
                    <a:pt x="929551" y="955802"/>
                  </a:moveTo>
                  <a:lnTo>
                    <a:pt x="876185" y="880795"/>
                  </a:lnTo>
                  <a:lnTo>
                    <a:pt x="864311" y="889304"/>
                  </a:lnTo>
                  <a:lnTo>
                    <a:pt x="835787" y="910374"/>
                  </a:lnTo>
                  <a:lnTo>
                    <a:pt x="817829" y="924382"/>
                  </a:lnTo>
                  <a:lnTo>
                    <a:pt x="808266" y="919454"/>
                  </a:lnTo>
                  <a:lnTo>
                    <a:pt x="783983" y="905370"/>
                  </a:lnTo>
                  <a:lnTo>
                    <a:pt x="752589" y="917041"/>
                  </a:lnTo>
                  <a:lnTo>
                    <a:pt x="710069" y="946492"/>
                  </a:lnTo>
                  <a:lnTo>
                    <a:pt x="675005" y="981138"/>
                  </a:lnTo>
                  <a:lnTo>
                    <a:pt x="671588" y="991438"/>
                  </a:lnTo>
                  <a:lnTo>
                    <a:pt x="636562" y="997940"/>
                  </a:lnTo>
                  <a:lnTo>
                    <a:pt x="629856" y="999070"/>
                  </a:lnTo>
                  <a:lnTo>
                    <a:pt x="625792" y="991463"/>
                  </a:lnTo>
                  <a:lnTo>
                    <a:pt x="592683" y="985570"/>
                  </a:lnTo>
                  <a:lnTo>
                    <a:pt x="540410" y="989190"/>
                  </a:lnTo>
                  <a:lnTo>
                    <a:pt x="491642" y="1000988"/>
                  </a:lnTo>
                  <a:lnTo>
                    <a:pt x="469417" y="1019340"/>
                  </a:lnTo>
                  <a:lnTo>
                    <a:pt x="445147" y="1015492"/>
                  </a:lnTo>
                  <a:lnTo>
                    <a:pt x="437972" y="1013574"/>
                  </a:lnTo>
                  <a:lnTo>
                    <a:pt x="438391" y="997419"/>
                  </a:lnTo>
                  <a:lnTo>
                    <a:pt x="412280" y="976998"/>
                  </a:lnTo>
                  <a:lnTo>
                    <a:pt x="364578" y="956106"/>
                  </a:lnTo>
                  <a:lnTo>
                    <a:pt x="315899" y="944003"/>
                  </a:lnTo>
                  <a:lnTo>
                    <a:pt x="287731" y="949794"/>
                  </a:lnTo>
                  <a:lnTo>
                    <a:pt x="265531" y="932065"/>
                  </a:lnTo>
                  <a:lnTo>
                    <a:pt x="261251" y="928382"/>
                  </a:lnTo>
                  <a:lnTo>
                    <a:pt x="262280" y="926223"/>
                  </a:lnTo>
                  <a:lnTo>
                    <a:pt x="275399" y="902068"/>
                  </a:lnTo>
                  <a:lnTo>
                    <a:pt x="261315" y="872680"/>
                  </a:lnTo>
                  <a:lnTo>
                    <a:pt x="228079" y="833729"/>
                  </a:lnTo>
                  <a:lnTo>
                    <a:pt x="189928" y="802259"/>
                  </a:lnTo>
                  <a:lnTo>
                    <a:pt x="165900" y="796480"/>
                  </a:lnTo>
                  <a:lnTo>
                    <a:pt x="161442" y="786384"/>
                  </a:lnTo>
                  <a:lnTo>
                    <a:pt x="153187" y="766927"/>
                  </a:lnTo>
                  <a:lnTo>
                    <a:pt x="171538" y="754837"/>
                  </a:lnTo>
                  <a:lnTo>
                    <a:pt x="173456" y="722541"/>
                  </a:lnTo>
                  <a:lnTo>
                    <a:pt x="163144" y="673150"/>
                  </a:lnTo>
                  <a:lnTo>
                    <a:pt x="144843" y="628154"/>
                  </a:lnTo>
                  <a:lnTo>
                    <a:pt x="122770" y="609003"/>
                  </a:lnTo>
                  <a:lnTo>
                    <a:pt x="114592" y="608050"/>
                  </a:lnTo>
                  <a:lnTo>
                    <a:pt x="118097" y="567499"/>
                  </a:lnTo>
                  <a:lnTo>
                    <a:pt x="121361" y="539203"/>
                  </a:lnTo>
                  <a:lnTo>
                    <a:pt x="122770" y="539038"/>
                  </a:lnTo>
                  <a:lnTo>
                    <a:pt x="144843" y="519887"/>
                  </a:lnTo>
                  <a:lnTo>
                    <a:pt x="163144" y="474891"/>
                  </a:lnTo>
                  <a:lnTo>
                    <a:pt x="173456" y="425500"/>
                  </a:lnTo>
                  <a:lnTo>
                    <a:pt x="171538" y="393204"/>
                  </a:lnTo>
                  <a:lnTo>
                    <a:pt x="158089" y="384365"/>
                  </a:lnTo>
                  <a:lnTo>
                    <a:pt x="167449" y="359194"/>
                  </a:lnTo>
                  <a:lnTo>
                    <a:pt x="168922" y="355434"/>
                  </a:lnTo>
                  <a:lnTo>
                    <a:pt x="189928" y="350367"/>
                  </a:lnTo>
                  <a:lnTo>
                    <a:pt x="228079" y="318897"/>
                  </a:lnTo>
                  <a:lnTo>
                    <a:pt x="261315" y="279946"/>
                  </a:lnTo>
                  <a:lnTo>
                    <a:pt x="275399" y="250558"/>
                  </a:lnTo>
                  <a:lnTo>
                    <a:pt x="262280" y="226402"/>
                  </a:lnTo>
                  <a:lnTo>
                    <a:pt x="259245" y="220065"/>
                  </a:lnTo>
                  <a:lnTo>
                    <a:pt x="272110" y="210045"/>
                  </a:lnTo>
                  <a:lnTo>
                    <a:pt x="288836" y="198488"/>
                  </a:lnTo>
                  <a:lnTo>
                    <a:pt x="315899" y="204038"/>
                  </a:lnTo>
                  <a:lnTo>
                    <a:pt x="364578" y="191935"/>
                  </a:lnTo>
                  <a:lnTo>
                    <a:pt x="412280" y="171043"/>
                  </a:lnTo>
                  <a:lnTo>
                    <a:pt x="438391" y="150622"/>
                  </a:lnTo>
                  <a:lnTo>
                    <a:pt x="438150" y="141389"/>
                  </a:lnTo>
                  <a:lnTo>
                    <a:pt x="474560" y="134607"/>
                  </a:lnTo>
                  <a:lnTo>
                    <a:pt x="498411" y="130429"/>
                  </a:lnTo>
                  <a:lnTo>
                    <a:pt x="507809" y="138188"/>
                  </a:lnTo>
                  <a:lnTo>
                    <a:pt x="556564" y="149987"/>
                  </a:lnTo>
                  <a:lnTo>
                    <a:pt x="608850" y="153606"/>
                  </a:lnTo>
                  <a:lnTo>
                    <a:pt x="641946" y="147701"/>
                  </a:lnTo>
                  <a:lnTo>
                    <a:pt x="651344" y="130175"/>
                  </a:lnTo>
                  <a:lnTo>
                    <a:pt x="675271" y="139852"/>
                  </a:lnTo>
                  <a:lnTo>
                    <a:pt x="684237" y="166903"/>
                  </a:lnTo>
                  <a:lnTo>
                    <a:pt x="719302" y="201549"/>
                  </a:lnTo>
                  <a:lnTo>
                    <a:pt x="761822" y="231000"/>
                  </a:lnTo>
                  <a:lnTo>
                    <a:pt x="793216" y="242671"/>
                  </a:lnTo>
                  <a:lnTo>
                    <a:pt x="817499" y="228587"/>
                  </a:lnTo>
                  <a:lnTo>
                    <a:pt x="861517" y="205943"/>
                  </a:lnTo>
                  <a:lnTo>
                    <a:pt x="897470" y="178308"/>
                  </a:lnTo>
                  <a:lnTo>
                    <a:pt x="897572" y="149288"/>
                  </a:lnTo>
                  <a:lnTo>
                    <a:pt x="865949" y="121475"/>
                  </a:lnTo>
                  <a:lnTo>
                    <a:pt x="827252" y="94107"/>
                  </a:lnTo>
                  <a:lnTo>
                    <a:pt x="745045" y="40589"/>
                  </a:lnTo>
                  <a:lnTo>
                    <a:pt x="740791" y="39052"/>
                  </a:lnTo>
                  <a:lnTo>
                    <a:pt x="736917" y="38722"/>
                  </a:lnTo>
                  <a:lnTo>
                    <a:pt x="704342" y="44208"/>
                  </a:lnTo>
                  <a:lnTo>
                    <a:pt x="700354" y="51930"/>
                  </a:lnTo>
                  <a:lnTo>
                    <a:pt x="692416" y="48641"/>
                  </a:lnTo>
                  <a:lnTo>
                    <a:pt x="637654" y="7861"/>
                  </a:lnTo>
                  <a:lnTo>
                    <a:pt x="589762" y="4089"/>
                  </a:lnTo>
                  <a:lnTo>
                    <a:pt x="490550" y="0"/>
                  </a:lnTo>
                  <a:lnTo>
                    <a:pt x="486092" y="838"/>
                  </a:lnTo>
                  <a:lnTo>
                    <a:pt x="482612" y="2514"/>
                  </a:lnTo>
                  <a:lnTo>
                    <a:pt x="457885" y="23609"/>
                  </a:lnTo>
                  <a:lnTo>
                    <a:pt x="459828" y="43840"/>
                  </a:lnTo>
                  <a:lnTo>
                    <a:pt x="442112" y="47015"/>
                  </a:lnTo>
                  <a:lnTo>
                    <a:pt x="434594" y="48450"/>
                  </a:lnTo>
                  <a:lnTo>
                    <a:pt x="431863" y="31711"/>
                  </a:lnTo>
                  <a:lnTo>
                    <a:pt x="405688" y="17246"/>
                  </a:lnTo>
                  <a:lnTo>
                    <a:pt x="364883" y="29870"/>
                  </a:lnTo>
                  <a:lnTo>
                    <a:pt x="320954" y="48590"/>
                  </a:lnTo>
                  <a:lnTo>
                    <a:pt x="231838" y="90690"/>
                  </a:lnTo>
                  <a:lnTo>
                    <a:pt x="214947" y="126453"/>
                  </a:lnTo>
                  <a:lnTo>
                    <a:pt x="220878" y="134937"/>
                  </a:lnTo>
                  <a:lnTo>
                    <a:pt x="205790" y="146011"/>
                  </a:lnTo>
                  <a:lnTo>
                    <a:pt x="154038" y="173278"/>
                  </a:lnTo>
                  <a:lnTo>
                    <a:pt x="123190" y="208699"/>
                  </a:lnTo>
                  <a:lnTo>
                    <a:pt x="62496" y="284213"/>
                  </a:lnTo>
                  <a:lnTo>
                    <a:pt x="60058" y="291896"/>
                  </a:lnTo>
                  <a:lnTo>
                    <a:pt x="63728" y="323469"/>
                  </a:lnTo>
                  <a:lnTo>
                    <a:pt x="79413" y="332155"/>
                  </a:lnTo>
                  <a:lnTo>
                    <a:pt x="78676" y="334149"/>
                  </a:lnTo>
                  <a:lnTo>
                    <a:pt x="39878" y="340550"/>
                  </a:lnTo>
                  <a:lnTo>
                    <a:pt x="26619" y="379717"/>
                  </a:lnTo>
                  <a:lnTo>
                    <a:pt x="16687" y="424903"/>
                  </a:lnTo>
                  <a:lnTo>
                    <a:pt x="0" y="518960"/>
                  </a:lnTo>
                  <a:lnTo>
                    <a:pt x="304" y="523316"/>
                  </a:lnTo>
                  <a:lnTo>
                    <a:pt x="1600" y="526834"/>
                  </a:lnTo>
                  <a:lnTo>
                    <a:pt x="20256" y="553059"/>
                  </a:lnTo>
                  <a:lnTo>
                    <a:pt x="27025" y="553288"/>
                  </a:lnTo>
                  <a:lnTo>
                    <a:pt x="25704" y="565213"/>
                  </a:lnTo>
                  <a:lnTo>
                    <a:pt x="23736" y="594880"/>
                  </a:lnTo>
                  <a:lnTo>
                    <a:pt x="20256" y="594982"/>
                  </a:lnTo>
                  <a:lnTo>
                    <a:pt x="1600" y="621195"/>
                  </a:lnTo>
                  <a:lnTo>
                    <a:pt x="304" y="624725"/>
                  </a:lnTo>
                  <a:lnTo>
                    <a:pt x="0" y="629081"/>
                  </a:lnTo>
                  <a:lnTo>
                    <a:pt x="16687" y="723138"/>
                  </a:lnTo>
                  <a:lnTo>
                    <a:pt x="26619" y="768324"/>
                  </a:lnTo>
                  <a:lnTo>
                    <a:pt x="39878" y="807491"/>
                  </a:lnTo>
                  <a:lnTo>
                    <a:pt x="67411" y="819404"/>
                  </a:lnTo>
                  <a:lnTo>
                    <a:pt x="74193" y="816102"/>
                  </a:lnTo>
                  <a:lnTo>
                    <a:pt x="76695" y="821994"/>
                  </a:lnTo>
                  <a:lnTo>
                    <a:pt x="63728" y="829170"/>
                  </a:lnTo>
                  <a:lnTo>
                    <a:pt x="60058" y="860742"/>
                  </a:lnTo>
                  <a:lnTo>
                    <a:pt x="60629" y="864438"/>
                  </a:lnTo>
                  <a:lnTo>
                    <a:pt x="62496" y="868413"/>
                  </a:lnTo>
                  <a:lnTo>
                    <a:pt x="123190" y="943940"/>
                  </a:lnTo>
                  <a:lnTo>
                    <a:pt x="154038" y="979347"/>
                  </a:lnTo>
                  <a:lnTo>
                    <a:pt x="184886" y="1007948"/>
                  </a:lnTo>
                  <a:lnTo>
                    <a:pt x="210959" y="1006309"/>
                  </a:lnTo>
                  <a:lnTo>
                    <a:pt x="220383" y="1013828"/>
                  </a:lnTo>
                  <a:lnTo>
                    <a:pt x="228346" y="1054557"/>
                  </a:lnTo>
                  <a:lnTo>
                    <a:pt x="320954" y="1099439"/>
                  </a:lnTo>
                  <a:lnTo>
                    <a:pt x="364883" y="1118171"/>
                  </a:lnTo>
                  <a:lnTo>
                    <a:pt x="405688" y="1130795"/>
                  </a:lnTo>
                  <a:lnTo>
                    <a:pt x="431863" y="1116330"/>
                  </a:lnTo>
                  <a:lnTo>
                    <a:pt x="433400" y="1106932"/>
                  </a:lnTo>
                  <a:lnTo>
                    <a:pt x="434606" y="1107224"/>
                  </a:lnTo>
                  <a:lnTo>
                    <a:pt x="442429" y="1108214"/>
                  </a:lnTo>
                  <a:lnTo>
                    <a:pt x="441731" y="1115568"/>
                  </a:lnTo>
                  <a:lnTo>
                    <a:pt x="466458" y="1136650"/>
                  </a:lnTo>
                  <a:lnTo>
                    <a:pt x="469938" y="1138326"/>
                  </a:lnTo>
                  <a:lnTo>
                    <a:pt x="474383" y="1139164"/>
                  </a:lnTo>
                  <a:lnTo>
                    <a:pt x="573608" y="1135087"/>
                  </a:lnTo>
                  <a:lnTo>
                    <a:pt x="621499" y="1131303"/>
                  </a:lnTo>
                  <a:lnTo>
                    <a:pt x="663600" y="1123581"/>
                  </a:lnTo>
                  <a:lnTo>
                    <a:pt x="679361" y="1098829"/>
                  </a:lnTo>
                  <a:lnTo>
                    <a:pt x="673950" y="1084313"/>
                  </a:lnTo>
                  <a:lnTo>
                    <a:pt x="684034" y="1082382"/>
                  </a:lnTo>
                  <a:lnTo>
                    <a:pt x="695109" y="1103833"/>
                  </a:lnTo>
                  <a:lnTo>
                    <a:pt x="727684" y="1109306"/>
                  </a:lnTo>
                  <a:lnTo>
                    <a:pt x="731558" y="1108989"/>
                  </a:lnTo>
                  <a:lnTo>
                    <a:pt x="735812" y="1107452"/>
                  </a:lnTo>
                  <a:lnTo>
                    <a:pt x="818019" y="1053934"/>
                  </a:lnTo>
                  <a:lnTo>
                    <a:pt x="856716" y="1026553"/>
                  </a:lnTo>
                  <a:lnTo>
                    <a:pt x="888339" y="998753"/>
                  </a:lnTo>
                  <a:lnTo>
                    <a:pt x="888288" y="986142"/>
                  </a:lnTo>
                  <a:lnTo>
                    <a:pt x="892467" y="982903"/>
                  </a:lnTo>
                  <a:lnTo>
                    <a:pt x="918603" y="963637"/>
                  </a:lnTo>
                  <a:lnTo>
                    <a:pt x="929551" y="955802"/>
                  </a:lnTo>
                  <a:close/>
                </a:path>
                <a:path w="2122805" h="1139190">
                  <a:moveTo>
                    <a:pt x="2122728" y="518960"/>
                  </a:moveTo>
                  <a:lnTo>
                    <a:pt x="2106041" y="424903"/>
                  </a:lnTo>
                  <a:lnTo>
                    <a:pt x="2096109" y="379717"/>
                  </a:lnTo>
                  <a:lnTo>
                    <a:pt x="2082850" y="340550"/>
                  </a:lnTo>
                  <a:lnTo>
                    <a:pt x="2055304" y="328637"/>
                  </a:lnTo>
                  <a:lnTo>
                    <a:pt x="2049259" y="331597"/>
                  </a:lnTo>
                  <a:lnTo>
                    <a:pt x="2048408" y="329323"/>
                  </a:lnTo>
                  <a:lnTo>
                    <a:pt x="2059000" y="323469"/>
                  </a:lnTo>
                  <a:lnTo>
                    <a:pt x="2062670" y="291896"/>
                  </a:lnTo>
                  <a:lnTo>
                    <a:pt x="2062086" y="288201"/>
                  </a:lnTo>
                  <a:lnTo>
                    <a:pt x="2060232" y="284213"/>
                  </a:lnTo>
                  <a:lnTo>
                    <a:pt x="1999538" y="208699"/>
                  </a:lnTo>
                  <a:lnTo>
                    <a:pt x="1968690" y="173278"/>
                  </a:lnTo>
                  <a:lnTo>
                    <a:pt x="1937842" y="144678"/>
                  </a:lnTo>
                  <a:lnTo>
                    <a:pt x="1922614" y="145643"/>
                  </a:lnTo>
                  <a:lnTo>
                    <a:pt x="1903933" y="131940"/>
                  </a:lnTo>
                  <a:lnTo>
                    <a:pt x="1894382" y="93484"/>
                  </a:lnTo>
                  <a:lnTo>
                    <a:pt x="1801761" y="48590"/>
                  </a:lnTo>
                  <a:lnTo>
                    <a:pt x="1757845" y="29870"/>
                  </a:lnTo>
                  <a:lnTo>
                    <a:pt x="1717040" y="17246"/>
                  </a:lnTo>
                  <a:lnTo>
                    <a:pt x="1690865" y="31711"/>
                  </a:lnTo>
                  <a:lnTo>
                    <a:pt x="1688299" y="47307"/>
                  </a:lnTo>
                  <a:lnTo>
                    <a:pt x="1686775" y="47015"/>
                  </a:lnTo>
                  <a:lnTo>
                    <a:pt x="1662988" y="42760"/>
                  </a:lnTo>
                  <a:lnTo>
                    <a:pt x="1664843" y="23609"/>
                  </a:lnTo>
                  <a:lnTo>
                    <a:pt x="1640116" y="2514"/>
                  </a:lnTo>
                  <a:lnTo>
                    <a:pt x="1636636" y="838"/>
                  </a:lnTo>
                  <a:lnTo>
                    <a:pt x="1632178" y="0"/>
                  </a:lnTo>
                  <a:lnTo>
                    <a:pt x="1532966" y="4089"/>
                  </a:lnTo>
                  <a:lnTo>
                    <a:pt x="1485074" y="7861"/>
                  </a:lnTo>
                  <a:lnTo>
                    <a:pt x="1442961" y="15582"/>
                  </a:lnTo>
                  <a:lnTo>
                    <a:pt x="1427200" y="40335"/>
                  </a:lnTo>
                  <a:lnTo>
                    <a:pt x="1431112" y="50850"/>
                  </a:lnTo>
                  <a:lnTo>
                    <a:pt x="1423428" y="54025"/>
                  </a:lnTo>
                  <a:lnTo>
                    <a:pt x="1418374" y="44208"/>
                  </a:lnTo>
                  <a:lnTo>
                    <a:pt x="1385811" y="38722"/>
                  </a:lnTo>
                  <a:lnTo>
                    <a:pt x="1381937" y="39052"/>
                  </a:lnTo>
                  <a:lnTo>
                    <a:pt x="1377683" y="40589"/>
                  </a:lnTo>
                  <a:lnTo>
                    <a:pt x="1295463" y="94107"/>
                  </a:lnTo>
                  <a:lnTo>
                    <a:pt x="1256766" y="121475"/>
                  </a:lnTo>
                  <a:lnTo>
                    <a:pt x="1225143" y="149288"/>
                  </a:lnTo>
                  <a:lnTo>
                    <a:pt x="1225245" y="178308"/>
                  </a:lnTo>
                  <a:lnTo>
                    <a:pt x="1261211" y="205943"/>
                  </a:lnTo>
                  <a:lnTo>
                    <a:pt x="1305229" y="228587"/>
                  </a:lnTo>
                  <a:lnTo>
                    <a:pt x="1329499" y="242671"/>
                  </a:lnTo>
                  <a:lnTo>
                    <a:pt x="1360906" y="231000"/>
                  </a:lnTo>
                  <a:lnTo>
                    <a:pt x="1403426" y="201549"/>
                  </a:lnTo>
                  <a:lnTo>
                    <a:pt x="1438490" y="166903"/>
                  </a:lnTo>
                  <a:lnTo>
                    <a:pt x="1446479" y="142735"/>
                  </a:lnTo>
                  <a:lnTo>
                    <a:pt x="1472476" y="132219"/>
                  </a:lnTo>
                  <a:lnTo>
                    <a:pt x="1480781" y="147701"/>
                  </a:lnTo>
                  <a:lnTo>
                    <a:pt x="1513878" y="153606"/>
                  </a:lnTo>
                  <a:lnTo>
                    <a:pt x="1566164" y="149987"/>
                  </a:lnTo>
                  <a:lnTo>
                    <a:pt x="1614919" y="138188"/>
                  </a:lnTo>
                  <a:lnTo>
                    <a:pt x="1625384" y="129540"/>
                  </a:lnTo>
                  <a:lnTo>
                    <a:pt x="1654340" y="134607"/>
                  </a:lnTo>
                  <a:lnTo>
                    <a:pt x="1684591" y="140246"/>
                  </a:lnTo>
                  <a:lnTo>
                    <a:pt x="1684337" y="150622"/>
                  </a:lnTo>
                  <a:lnTo>
                    <a:pt x="1710448" y="171043"/>
                  </a:lnTo>
                  <a:lnTo>
                    <a:pt x="1758137" y="191935"/>
                  </a:lnTo>
                  <a:lnTo>
                    <a:pt x="1806829" y="204038"/>
                  </a:lnTo>
                  <a:lnTo>
                    <a:pt x="1835899" y="198069"/>
                  </a:lnTo>
                  <a:lnTo>
                    <a:pt x="1837321" y="196596"/>
                  </a:lnTo>
                  <a:lnTo>
                    <a:pt x="1856790" y="210045"/>
                  </a:lnTo>
                  <a:lnTo>
                    <a:pt x="1865134" y="216560"/>
                  </a:lnTo>
                  <a:lnTo>
                    <a:pt x="1860448" y="226402"/>
                  </a:lnTo>
                  <a:lnTo>
                    <a:pt x="1847329" y="250558"/>
                  </a:lnTo>
                  <a:lnTo>
                    <a:pt x="1861413" y="279946"/>
                  </a:lnTo>
                  <a:lnTo>
                    <a:pt x="1894636" y="318897"/>
                  </a:lnTo>
                  <a:lnTo>
                    <a:pt x="1932800" y="350367"/>
                  </a:lnTo>
                  <a:lnTo>
                    <a:pt x="1960613" y="357085"/>
                  </a:lnTo>
                  <a:lnTo>
                    <a:pt x="1961451" y="359194"/>
                  </a:lnTo>
                  <a:lnTo>
                    <a:pt x="1969579" y="381088"/>
                  </a:lnTo>
                  <a:lnTo>
                    <a:pt x="1951189" y="393204"/>
                  </a:lnTo>
                  <a:lnTo>
                    <a:pt x="1949259" y="425500"/>
                  </a:lnTo>
                  <a:lnTo>
                    <a:pt x="1959571" y="474891"/>
                  </a:lnTo>
                  <a:lnTo>
                    <a:pt x="1977885" y="519887"/>
                  </a:lnTo>
                  <a:lnTo>
                    <a:pt x="1999957" y="539038"/>
                  </a:lnTo>
                  <a:lnTo>
                    <a:pt x="2007628" y="539940"/>
                  </a:lnTo>
                  <a:lnTo>
                    <a:pt x="2010791" y="567499"/>
                  </a:lnTo>
                  <a:lnTo>
                    <a:pt x="2014220" y="607339"/>
                  </a:lnTo>
                  <a:lnTo>
                    <a:pt x="1999957" y="609003"/>
                  </a:lnTo>
                  <a:lnTo>
                    <a:pt x="1977885" y="628154"/>
                  </a:lnTo>
                  <a:lnTo>
                    <a:pt x="1959571" y="673150"/>
                  </a:lnTo>
                  <a:lnTo>
                    <a:pt x="1949259" y="722541"/>
                  </a:lnTo>
                  <a:lnTo>
                    <a:pt x="1951189" y="754837"/>
                  </a:lnTo>
                  <a:lnTo>
                    <a:pt x="1974354" y="770102"/>
                  </a:lnTo>
                  <a:lnTo>
                    <a:pt x="1967458" y="786384"/>
                  </a:lnTo>
                  <a:lnTo>
                    <a:pt x="1963242" y="795909"/>
                  </a:lnTo>
                  <a:lnTo>
                    <a:pt x="1961642" y="795312"/>
                  </a:lnTo>
                  <a:lnTo>
                    <a:pt x="1932800" y="802259"/>
                  </a:lnTo>
                  <a:lnTo>
                    <a:pt x="1894636" y="833729"/>
                  </a:lnTo>
                  <a:lnTo>
                    <a:pt x="1861413" y="872680"/>
                  </a:lnTo>
                  <a:lnTo>
                    <a:pt x="1847329" y="902068"/>
                  </a:lnTo>
                  <a:lnTo>
                    <a:pt x="1860448" y="926223"/>
                  </a:lnTo>
                  <a:lnTo>
                    <a:pt x="1863267" y="932154"/>
                  </a:lnTo>
                  <a:lnTo>
                    <a:pt x="1838363" y="952017"/>
                  </a:lnTo>
                  <a:lnTo>
                    <a:pt x="1838071" y="952233"/>
                  </a:lnTo>
                  <a:lnTo>
                    <a:pt x="1835899" y="949972"/>
                  </a:lnTo>
                  <a:lnTo>
                    <a:pt x="1806829" y="944003"/>
                  </a:lnTo>
                  <a:lnTo>
                    <a:pt x="1758137" y="956106"/>
                  </a:lnTo>
                  <a:lnTo>
                    <a:pt x="1710448" y="976998"/>
                  </a:lnTo>
                  <a:lnTo>
                    <a:pt x="1684337" y="997419"/>
                  </a:lnTo>
                  <a:lnTo>
                    <a:pt x="1684782" y="1015212"/>
                  </a:lnTo>
                  <a:lnTo>
                    <a:pt x="1683740" y="1015492"/>
                  </a:lnTo>
                  <a:lnTo>
                    <a:pt x="1653794" y="1020241"/>
                  </a:lnTo>
                  <a:lnTo>
                    <a:pt x="1653628" y="1019606"/>
                  </a:lnTo>
                  <a:lnTo>
                    <a:pt x="1631073" y="1000988"/>
                  </a:lnTo>
                  <a:lnTo>
                    <a:pt x="1582318" y="989190"/>
                  </a:lnTo>
                  <a:lnTo>
                    <a:pt x="1530032" y="985570"/>
                  </a:lnTo>
                  <a:lnTo>
                    <a:pt x="1496936" y="991463"/>
                  </a:lnTo>
                  <a:lnTo>
                    <a:pt x="1493367" y="998118"/>
                  </a:lnTo>
                  <a:lnTo>
                    <a:pt x="1492338" y="997940"/>
                  </a:lnTo>
                  <a:lnTo>
                    <a:pt x="1450721" y="990219"/>
                  </a:lnTo>
                  <a:lnTo>
                    <a:pt x="1447723" y="981138"/>
                  </a:lnTo>
                  <a:lnTo>
                    <a:pt x="1412659" y="946492"/>
                  </a:lnTo>
                  <a:lnTo>
                    <a:pt x="1370139" y="917041"/>
                  </a:lnTo>
                  <a:lnTo>
                    <a:pt x="1338732" y="905370"/>
                  </a:lnTo>
                  <a:lnTo>
                    <a:pt x="1314462" y="919454"/>
                  </a:lnTo>
                  <a:lnTo>
                    <a:pt x="1308595" y="922477"/>
                  </a:lnTo>
                  <a:lnTo>
                    <a:pt x="1293101" y="910374"/>
                  </a:lnTo>
                  <a:lnTo>
                    <a:pt x="1264577" y="889304"/>
                  </a:lnTo>
                  <a:lnTo>
                    <a:pt x="1252715" y="880795"/>
                  </a:lnTo>
                  <a:lnTo>
                    <a:pt x="1199349" y="955802"/>
                  </a:lnTo>
                  <a:lnTo>
                    <a:pt x="1210297" y="963637"/>
                  </a:lnTo>
                  <a:lnTo>
                    <a:pt x="1234440" y="981456"/>
                  </a:lnTo>
                  <a:lnTo>
                    <a:pt x="1265999" y="1026553"/>
                  </a:lnTo>
                  <a:lnTo>
                    <a:pt x="1304696" y="1053934"/>
                  </a:lnTo>
                  <a:lnTo>
                    <a:pt x="1386916" y="1107452"/>
                  </a:lnTo>
                  <a:lnTo>
                    <a:pt x="1395044" y="1109306"/>
                  </a:lnTo>
                  <a:lnTo>
                    <a:pt x="1427607" y="1103833"/>
                  </a:lnTo>
                  <a:lnTo>
                    <a:pt x="1438719" y="1082306"/>
                  </a:lnTo>
                  <a:lnTo>
                    <a:pt x="1438859" y="1081239"/>
                  </a:lnTo>
                  <a:lnTo>
                    <a:pt x="1449171" y="1083208"/>
                  </a:lnTo>
                  <a:lnTo>
                    <a:pt x="1459128" y="1123581"/>
                  </a:lnTo>
                  <a:lnTo>
                    <a:pt x="1501228" y="1131303"/>
                  </a:lnTo>
                  <a:lnTo>
                    <a:pt x="1549120" y="1135087"/>
                  </a:lnTo>
                  <a:lnTo>
                    <a:pt x="1648333" y="1139164"/>
                  </a:lnTo>
                  <a:lnTo>
                    <a:pt x="1652790" y="1138326"/>
                  </a:lnTo>
                  <a:lnTo>
                    <a:pt x="1656270" y="1136650"/>
                  </a:lnTo>
                  <a:lnTo>
                    <a:pt x="1680997" y="1115568"/>
                  </a:lnTo>
                  <a:lnTo>
                    <a:pt x="1680349" y="1108989"/>
                  </a:lnTo>
                  <a:lnTo>
                    <a:pt x="1689468" y="1107833"/>
                  </a:lnTo>
                  <a:lnTo>
                    <a:pt x="1690865" y="1116330"/>
                  </a:lnTo>
                  <a:lnTo>
                    <a:pt x="1717040" y="1130795"/>
                  </a:lnTo>
                  <a:lnTo>
                    <a:pt x="1757845" y="1118171"/>
                  </a:lnTo>
                  <a:lnTo>
                    <a:pt x="1801761" y="1099439"/>
                  </a:lnTo>
                  <a:lnTo>
                    <a:pt x="1890890" y="1057338"/>
                  </a:lnTo>
                  <a:lnTo>
                    <a:pt x="1907781" y="1021588"/>
                  </a:lnTo>
                  <a:lnTo>
                    <a:pt x="1904555" y="1016990"/>
                  </a:lnTo>
                  <a:lnTo>
                    <a:pt x="1917458" y="1006665"/>
                  </a:lnTo>
                  <a:lnTo>
                    <a:pt x="1968690" y="979347"/>
                  </a:lnTo>
                  <a:lnTo>
                    <a:pt x="1999538" y="943940"/>
                  </a:lnTo>
                  <a:lnTo>
                    <a:pt x="2060232" y="868413"/>
                  </a:lnTo>
                  <a:lnTo>
                    <a:pt x="2062670" y="860742"/>
                  </a:lnTo>
                  <a:lnTo>
                    <a:pt x="2059000" y="829170"/>
                  </a:lnTo>
                  <a:lnTo>
                    <a:pt x="2051011" y="824763"/>
                  </a:lnTo>
                  <a:lnTo>
                    <a:pt x="2053628" y="818591"/>
                  </a:lnTo>
                  <a:lnTo>
                    <a:pt x="2096109" y="768324"/>
                  </a:lnTo>
                  <a:lnTo>
                    <a:pt x="2106041" y="723138"/>
                  </a:lnTo>
                  <a:lnTo>
                    <a:pt x="2122728" y="629081"/>
                  </a:lnTo>
                  <a:lnTo>
                    <a:pt x="2122424" y="624725"/>
                  </a:lnTo>
                  <a:lnTo>
                    <a:pt x="2121128" y="621195"/>
                  </a:lnTo>
                  <a:lnTo>
                    <a:pt x="2105431" y="599173"/>
                  </a:lnTo>
                  <a:lnTo>
                    <a:pt x="2103196" y="565213"/>
                  </a:lnTo>
                  <a:lnTo>
                    <a:pt x="2101824" y="553085"/>
                  </a:lnTo>
                  <a:lnTo>
                    <a:pt x="2102459" y="553059"/>
                  </a:lnTo>
                  <a:lnTo>
                    <a:pt x="2121128" y="526834"/>
                  </a:lnTo>
                  <a:lnTo>
                    <a:pt x="2122424" y="523316"/>
                  </a:lnTo>
                  <a:lnTo>
                    <a:pt x="2122728" y="518960"/>
                  </a:lnTo>
                  <a:close/>
                </a:path>
              </a:pathLst>
            </a:custGeom>
            <a:solidFill>
              <a:srgbClr val="5F6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20904" y="8917847"/>
              <a:ext cx="318770" cy="1068070"/>
            </a:xfrm>
            <a:custGeom>
              <a:avLst/>
              <a:gdLst/>
              <a:ahLst/>
              <a:cxnLst/>
              <a:rect l="l" t="t" r="r" b="b"/>
              <a:pathLst>
                <a:path w="318769" h="1068070">
                  <a:moveTo>
                    <a:pt x="53086" y="1035773"/>
                  </a:moveTo>
                  <a:lnTo>
                    <a:pt x="0" y="1035773"/>
                  </a:lnTo>
                  <a:lnTo>
                    <a:pt x="0" y="1067447"/>
                  </a:lnTo>
                  <a:lnTo>
                    <a:pt x="53086" y="1067447"/>
                  </a:lnTo>
                  <a:lnTo>
                    <a:pt x="53086" y="1035773"/>
                  </a:lnTo>
                  <a:close/>
                </a:path>
                <a:path w="318769" h="1068070">
                  <a:moveTo>
                    <a:pt x="53086" y="911580"/>
                  </a:moveTo>
                  <a:lnTo>
                    <a:pt x="0" y="911580"/>
                  </a:lnTo>
                  <a:lnTo>
                    <a:pt x="0" y="920457"/>
                  </a:lnTo>
                  <a:lnTo>
                    <a:pt x="53086" y="920457"/>
                  </a:lnTo>
                  <a:lnTo>
                    <a:pt x="53086" y="911580"/>
                  </a:lnTo>
                  <a:close/>
                </a:path>
                <a:path w="318769" h="1068070">
                  <a:moveTo>
                    <a:pt x="53086" y="784745"/>
                  </a:moveTo>
                  <a:lnTo>
                    <a:pt x="0" y="784745"/>
                  </a:lnTo>
                  <a:lnTo>
                    <a:pt x="0" y="796264"/>
                  </a:lnTo>
                  <a:lnTo>
                    <a:pt x="53086" y="796264"/>
                  </a:lnTo>
                  <a:lnTo>
                    <a:pt x="53086" y="784745"/>
                  </a:lnTo>
                  <a:close/>
                </a:path>
                <a:path w="318769" h="1068070">
                  <a:moveTo>
                    <a:pt x="53086" y="660552"/>
                  </a:moveTo>
                  <a:lnTo>
                    <a:pt x="0" y="660552"/>
                  </a:lnTo>
                  <a:lnTo>
                    <a:pt x="0" y="669417"/>
                  </a:lnTo>
                  <a:lnTo>
                    <a:pt x="53086" y="669417"/>
                  </a:lnTo>
                  <a:lnTo>
                    <a:pt x="53086" y="660552"/>
                  </a:lnTo>
                  <a:close/>
                </a:path>
                <a:path w="318769" h="1068070">
                  <a:moveTo>
                    <a:pt x="53086" y="532650"/>
                  </a:moveTo>
                  <a:lnTo>
                    <a:pt x="0" y="532650"/>
                  </a:lnTo>
                  <a:lnTo>
                    <a:pt x="0" y="545223"/>
                  </a:lnTo>
                  <a:lnTo>
                    <a:pt x="53086" y="545223"/>
                  </a:lnTo>
                  <a:lnTo>
                    <a:pt x="53086" y="532650"/>
                  </a:lnTo>
                  <a:close/>
                </a:path>
                <a:path w="318769" h="1068070">
                  <a:moveTo>
                    <a:pt x="53086" y="408457"/>
                  </a:moveTo>
                  <a:lnTo>
                    <a:pt x="0" y="408457"/>
                  </a:lnTo>
                  <a:lnTo>
                    <a:pt x="0" y="417334"/>
                  </a:lnTo>
                  <a:lnTo>
                    <a:pt x="53086" y="417334"/>
                  </a:lnTo>
                  <a:lnTo>
                    <a:pt x="53086" y="408457"/>
                  </a:lnTo>
                  <a:close/>
                </a:path>
                <a:path w="318769" h="1068070">
                  <a:moveTo>
                    <a:pt x="53086" y="281609"/>
                  </a:moveTo>
                  <a:lnTo>
                    <a:pt x="0" y="281609"/>
                  </a:lnTo>
                  <a:lnTo>
                    <a:pt x="0" y="293141"/>
                  </a:lnTo>
                  <a:lnTo>
                    <a:pt x="53086" y="293141"/>
                  </a:lnTo>
                  <a:lnTo>
                    <a:pt x="53086" y="281609"/>
                  </a:lnTo>
                  <a:close/>
                </a:path>
                <a:path w="318769" h="1068070">
                  <a:moveTo>
                    <a:pt x="53086" y="157416"/>
                  </a:moveTo>
                  <a:lnTo>
                    <a:pt x="0" y="157416"/>
                  </a:lnTo>
                  <a:lnTo>
                    <a:pt x="0" y="166293"/>
                  </a:lnTo>
                  <a:lnTo>
                    <a:pt x="53086" y="166293"/>
                  </a:lnTo>
                  <a:lnTo>
                    <a:pt x="53086" y="157416"/>
                  </a:lnTo>
                  <a:close/>
                </a:path>
                <a:path w="318769" h="1068070">
                  <a:moveTo>
                    <a:pt x="53086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53086" y="42100"/>
                  </a:lnTo>
                  <a:lnTo>
                    <a:pt x="53086" y="0"/>
                  </a:lnTo>
                  <a:close/>
                </a:path>
                <a:path w="318769" h="1068070">
                  <a:moveTo>
                    <a:pt x="318516" y="1035773"/>
                  </a:moveTo>
                  <a:lnTo>
                    <a:pt x="265430" y="1035773"/>
                  </a:lnTo>
                  <a:lnTo>
                    <a:pt x="265430" y="1067447"/>
                  </a:lnTo>
                  <a:lnTo>
                    <a:pt x="318516" y="1067447"/>
                  </a:lnTo>
                  <a:lnTo>
                    <a:pt x="318516" y="1035773"/>
                  </a:lnTo>
                  <a:close/>
                </a:path>
                <a:path w="318769" h="1068070">
                  <a:moveTo>
                    <a:pt x="318516" y="911580"/>
                  </a:moveTo>
                  <a:lnTo>
                    <a:pt x="265430" y="911580"/>
                  </a:lnTo>
                  <a:lnTo>
                    <a:pt x="265430" y="920457"/>
                  </a:lnTo>
                  <a:lnTo>
                    <a:pt x="318516" y="920457"/>
                  </a:lnTo>
                  <a:lnTo>
                    <a:pt x="318516" y="911580"/>
                  </a:lnTo>
                  <a:close/>
                </a:path>
                <a:path w="318769" h="1068070">
                  <a:moveTo>
                    <a:pt x="318516" y="784745"/>
                  </a:moveTo>
                  <a:lnTo>
                    <a:pt x="265430" y="784745"/>
                  </a:lnTo>
                  <a:lnTo>
                    <a:pt x="265430" y="796264"/>
                  </a:lnTo>
                  <a:lnTo>
                    <a:pt x="318516" y="796264"/>
                  </a:lnTo>
                  <a:lnTo>
                    <a:pt x="318516" y="784745"/>
                  </a:lnTo>
                  <a:close/>
                </a:path>
                <a:path w="318769" h="1068070">
                  <a:moveTo>
                    <a:pt x="318516" y="660552"/>
                  </a:moveTo>
                  <a:lnTo>
                    <a:pt x="265430" y="660552"/>
                  </a:lnTo>
                  <a:lnTo>
                    <a:pt x="265430" y="669417"/>
                  </a:lnTo>
                  <a:lnTo>
                    <a:pt x="318516" y="669417"/>
                  </a:lnTo>
                  <a:lnTo>
                    <a:pt x="318516" y="660552"/>
                  </a:lnTo>
                  <a:close/>
                </a:path>
                <a:path w="318769" h="1068070">
                  <a:moveTo>
                    <a:pt x="318516" y="532650"/>
                  </a:moveTo>
                  <a:lnTo>
                    <a:pt x="265430" y="532650"/>
                  </a:lnTo>
                  <a:lnTo>
                    <a:pt x="265430" y="545223"/>
                  </a:lnTo>
                  <a:lnTo>
                    <a:pt x="318516" y="545223"/>
                  </a:lnTo>
                  <a:lnTo>
                    <a:pt x="318516" y="532650"/>
                  </a:lnTo>
                  <a:close/>
                </a:path>
                <a:path w="318769" h="1068070">
                  <a:moveTo>
                    <a:pt x="318516" y="408457"/>
                  </a:moveTo>
                  <a:lnTo>
                    <a:pt x="265430" y="408457"/>
                  </a:lnTo>
                  <a:lnTo>
                    <a:pt x="265430" y="417334"/>
                  </a:lnTo>
                  <a:lnTo>
                    <a:pt x="318516" y="417334"/>
                  </a:lnTo>
                  <a:lnTo>
                    <a:pt x="318516" y="408457"/>
                  </a:lnTo>
                  <a:close/>
                </a:path>
                <a:path w="318769" h="1068070">
                  <a:moveTo>
                    <a:pt x="318516" y="281609"/>
                  </a:moveTo>
                  <a:lnTo>
                    <a:pt x="265430" y="281609"/>
                  </a:lnTo>
                  <a:lnTo>
                    <a:pt x="265430" y="293141"/>
                  </a:lnTo>
                  <a:lnTo>
                    <a:pt x="318516" y="293141"/>
                  </a:lnTo>
                  <a:lnTo>
                    <a:pt x="318516" y="281609"/>
                  </a:lnTo>
                  <a:close/>
                </a:path>
                <a:path w="318769" h="1068070">
                  <a:moveTo>
                    <a:pt x="318516" y="157416"/>
                  </a:moveTo>
                  <a:lnTo>
                    <a:pt x="265430" y="157416"/>
                  </a:lnTo>
                  <a:lnTo>
                    <a:pt x="265430" y="166293"/>
                  </a:lnTo>
                  <a:lnTo>
                    <a:pt x="318516" y="166293"/>
                  </a:lnTo>
                  <a:lnTo>
                    <a:pt x="318516" y="157416"/>
                  </a:lnTo>
                  <a:close/>
                </a:path>
                <a:path w="318769" h="1068070">
                  <a:moveTo>
                    <a:pt x="318516" y="0"/>
                  </a:moveTo>
                  <a:lnTo>
                    <a:pt x="265430" y="0"/>
                  </a:lnTo>
                  <a:lnTo>
                    <a:pt x="265430" y="42100"/>
                  </a:lnTo>
                  <a:lnTo>
                    <a:pt x="318516" y="4210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71678" y="8959948"/>
              <a:ext cx="424815" cy="993775"/>
            </a:xfrm>
            <a:custGeom>
              <a:avLst/>
              <a:gdLst/>
              <a:ahLst/>
              <a:cxnLst/>
              <a:rect l="l" t="t" r="r" b="b"/>
              <a:pathLst>
                <a:path w="424815" h="993775">
                  <a:moveTo>
                    <a:pt x="424675" y="878357"/>
                  </a:moveTo>
                  <a:lnTo>
                    <a:pt x="0" y="878357"/>
                  </a:lnTo>
                  <a:lnTo>
                    <a:pt x="0" y="993673"/>
                  </a:lnTo>
                  <a:lnTo>
                    <a:pt x="424675" y="993673"/>
                  </a:lnTo>
                  <a:lnTo>
                    <a:pt x="424675" y="878357"/>
                  </a:lnTo>
                  <a:close/>
                </a:path>
                <a:path w="424815" h="993775">
                  <a:moveTo>
                    <a:pt x="424675" y="754164"/>
                  </a:moveTo>
                  <a:lnTo>
                    <a:pt x="0" y="754164"/>
                  </a:lnTo>
                  <a:lnTo>
                    <a:pt x="0" y="869480"/>
                  </a:lnTo>
                  <a:lnTo>
                    <a:pt x="424675" y="869480"/>
                  </a:lnTo>
                  <a:lnTo>
                    <a:pt x="424675" y="754164"/>
                  </a:lnTo>
                  <a:close/>
                </a:path>
                <a:path w="424815" h="993775">
                  <a:moveTo>
                    <a:pt x="424675" y="627316"/>
                  </a:moveTo>
                  <a:lnTo>
                    <a:pt x="0" y="627316"/>
                  </a:lnTo>
                  <a:lnTo>
                    <a:pt x="0" y="742645"/>
                  </a:lnTo>
                  <a:lnTo>
                    <a:pt x="424675" y="742645"/>
                  </a:lnTo>
                  <a:lnTo>
                    <a:pt x="424675" y="627316"/>
                  </a:lnTo>
                  <a:close/>
                </a:path>
                <a:path w="424815" h="993775">
                  <a:moveTo>
                    <a:pt x="424675" y="503123"/>
                  </a:moveTo>
                  <a:lnTo>
                    <a:pt x="0" y="503123"/>
                  </a:lnTo>
                  <a:lnTo>
                    <a:pt x="0" y="618451"/>
                  </a:lnTo>
                  <a:lnTo>
                    <a:pt x="424675" y="618451"/>
                  </a:lnTo>
                  <a:lnTo>
                    <a:pt x="424675" y="503123"/>
                  </a:lnTo>
                  <a:close/>
                </a:path>
                <a:path w="424815" h="993775">
                  <a:moveTo>
                    <a:pt x="424675" y="375234"/>
                  </a:moveTo>
                  <a:lnTo>
                    <a:pt x="0" y="375234"/>
                  </a:lnTo>
                  <a:lnTo>
                    <a:pt x="0" y="490550"/>
                  </a:lnTo>
                  <a:lnTo>
                    <a:pt x="424675" y="490550"/>
                  </a:lnTo>
                  <a:lnTo>
                    <a:pt x="424675" y="375234"/>
                  </a:lnTo>
                  <a:close/>
                </a:path>
                <a:path w="424815" h="993775">
                  <a:moveTo>
                    <a:pt x="424675" y="251040"/>
                  </a:moveTo>
                  <a:lnTo>
                    <a:pt x="0" y="251040"/>
                  </a:lnTo>
                  <a:lnTo>
                    <a:pt x="0" y="366356"/>
                  </a:lnTo>
                  <a:lnTo>
                    <a:pt x="424675" y="366356"/>
                  </a:lnTo>
                  <a:lnTo>
                    <a:pt x="424675" y="251040"/>
                  </a:lnTo>
                  <a:close/>
                </a:path>
                <a:path w="424815" h="993775">
                  <a:moveTo>
                    <a:pt x="424675" y="124193"/>
                  </a:moveTo>
                  <a:lnTo>
                    <a:pt x="0" y="124193"/>
                  </a:lnTo>
                  <a:lnTo>
                    <a:pt x="0" y="239509"/>
                  </a:lnTo>
                  <a:lnTo>
                    <a:pt x="424675" y="239509"/>
                  </a:lnTo>
                  <a:lnTo>
                    <a:pt x="424675" y="124193"/>
                  </a:lnTo>
                  <a:close/>
                </a:path>
                <a:path w="424815" h="993775">
                  <a:moveTo>
                    <a:pt x="424675" y="0"/>
                  </a:moveTo>
                  <a:lnTo>
                    <a:pt x="0" y="0"/>
                  </a:lnTo>
                  <a:lnTo>
                    <a:pt x="0" y="115316"/>
                  </a:lnTo>
                  <a:lnTo>
                    <a:pt x="424675" y="115316"/>
                  </a:lnTo>
                  <a:lnTo>
                    <a:pt x="424675" y="0"/>
                  </a:lnTo>
                  <a:close/>
                </a:path>
              </a:pathLst>
            </a:custGeom>
            <a:solidFill>
              <a:srgbClr val="EFA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292844" y="9711730"/>
              <a:ext cx="456454" cy="436473"/>
            </a:xfrm>
            <a:prstGeom prst="rect">
              <a:avLst/>
            </a:prstGeom>
          </p:spPr>
        </p:pic>
        <p:pic>
          <p:nvPicPr>
            <p:cNvPr id="178" name="object 17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088459" y="8831296"/>
              <a:ext cx="456458" cy="436471"/>
            </a:xfrm>
            <a:prstGeom prst="rect">
              <a:avLst/>
            </a:prstGeom>
          </p:spPr>
        </p:pic>
        <p:pic>
          <p:nvPicPr>
            <p:cNvPr id="179" name="object 17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300794" y="9109000"/>
              <a:ext cx="286642" cy="274090"/>
            </a:xfrm>
            <a:prstGeom prst="rect">
              <a:avLst/>
            </a:prstGeom>
          </p:spPr>
        </p:pic>
        <p:pic>
          <p:nvPicPr>
            <p:cNvPr id="180" name="object 18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230506" y="9566302"/>
              <a:ext cx="286642" cy="274091"/>
            </a:xfrm>
            <a:prstGeom prst="rect">
              <a:avLst/>
            </a:prstGeom>
          </p:spPr>
        </p:pic>
        <p:pic>
          <p:nvPicPr>
            <p:cNvPr id="181" name="object 18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122500" y="9960605"/>
              <a:ext cx="504209" cy="463198"/>
            </a:xfrm>
            <a:prstGeom prst="rect">
              <a:avLst/>
            </a:prstGeom>
          </p:spPr>
        </p:pic>
        <p:pic>
          <p:nvPicPr>
            <p:cNvPr id="182" name="object 18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122500" y="8474258"/>
              <a:ext cx="504209" cy="463196"/>
            </a:xfrm>
            <a:prstGeom prst="rect">
              <a:avLst/>
            </a:prstGeom>
          </p:spPr>
        </p:pic>
      </p:grpSp>
      <p:sp>
        <p:nvSpPr>
          <p:cNvPr id="183" name="object 18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67900" y="8117232"/>
            <a:ext cx="9061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BUNK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BEDS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" name="object 18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4106" y="8066433"/>
            <a:ext cx="89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DESK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5" name="object 1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8076" y="8968132"/>
            <a:ext cx="107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STOVE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6" name="object 18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23223" y="8912267"/>
            <a:ext cx="1835150" cy="2146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DOUBLE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STORAGE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7" name="object 18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02876" y="8404267"/>
            <a:ext cx="897890" cy="3905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6210" marR="5080" indent="-144145">
              <a:lnSpc>
                <a:spcPts val="1380"/>
              </a:lnSpc>
              <a:spcBef>
                <a:spcPts val="23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POND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BRIDGE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8" name="object 18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772903" y="143630"/>
            <a:ext cx="12094845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ARCHITECTURAL</a:t>
            </a:r>
            <a:r>
              <a:rPr sz="2450" spc="-50" dirty="0"/>
              <a:t> </a:t>
            </a:r>
            <a:r>
              <a:rPr sz="2450" dirty="0"/>
              <a:t>PLANS</a:t>
            </a:r>
            <a:r>
              <a:rPr sz="2450" spc="5" dirty="0"/>
              <a:t> </a:t>
            </a:r>
            <a:r>
              <a:rPr sz="2450" dirty="0"/>
              <a:t>-</a:t>
            </a:r>
            <a:r>
              <a:rPr sz="2450" spc="-5" dirty="0"/>
              <a:t> </a:t>
            </a:r>
            <a:r>
              <a:rPr sz="2450" dirty="0"/>
              <a:t>SAMPLE</a:t>
            </a:r>
            <a:r>
              <a:rPr sz="2450" spc="5" dirty="0"/>
              <a:t> </a:t>
            </a:r>
            <a:r>
              <a:rPr sz="2450" dirty="0"/>
              <a:t>KEY</a:t>
            </a:r>
            <a:r>
              <a:rPr sz="2450" spc="-45" dirty="0"/>
              <a:t> </a:t>
            </a:r>
            <a:r>
              <a:rPr sz="2450" dirty="0"/>
              <a:t>FOR</a:t>
            </a:r>
            <a:r>
              <a:rPr sz="2450" spc="5" dirty="0"/>
              <a:t> </a:t>
            </a:r>
            <a:r>
              <a:rPr sz="2450" dirty="0"/>
              <a:t>FURNITURE</a:t>
            </a:r>
            <a:r>
              <a:rPr sz="2450" spc="-5" dirty="0"/>
              <a:t> </a:t>
            </a:r>
            <a:r>
              <a:rPr sz="2450" dirty="0"/>
              <a:t>/</a:t>
            </a:r>
            <a:r>
              <a:rPr sz="2450" spc="5" dirty="0"/>
              <a:t> </a:t>
            </a:r>
            <a:r>
              <a:rPr sz="2450" dirty="0"/>
              <a:t>FITTINGS /</a:t>
            </a:r>
            <a:r>
              <a:rPr sz="2450" spc="5" dirty="0"/>
              <a:t> </a:t>
            </a:r>
            <a:r>
              <a:rPr sz="2450" spc="-10" dirty="0"/>
              <a:t>GARDEN</a:t>
            </a:r>
            <a:endParaRPr sz="24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2551" y="94977"/>
            <a:ext cx="6313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DESIGNING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OWN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KEY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</a:t>
            </a:r>
            <a:r>
              <a:rPr sz="1600" b="1" u="sng" spc="-7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</a:t>
            </a:r>
            <a:r>
              <a:rPr sz="1600" b="1" u="sng" spc="-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ARCHITECTURAL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LAYOUT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442" y="588175"/>
            <a:ext cx="7120890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furniture and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ﬁttings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sz="14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Along side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one, draw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 simpliﬁed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(architectural view), of your own design. Remember to keep your designs simple,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although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 could add minor detail. One example has been drawn for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4815144" y="2439655"/>
            <a:ext cx="1758314" cy="1527175"/>
            <a:chOff x="4815144" y="2439655"/>
            <a:chExt cx="1758314" cy="1527175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32319" y="2625436"/>
              <a:ext cx="685800" cy="1074420"/>
            </a:xfrm>
            <a:custGeom>
              <a:avLst/>
              <a:gdLst/>
              <a:ahLst/>
              <a:cxnLst/>
              <a:rect l="l" t="t" r="r" b="b"/>
              <a:pathLst>
                <a:path w="685800" h="1074420">
                  <a:moveTo>
                    <a:pt x="545457" y="543824"/>
                  </a:moveTo>
                  <a:lnTo>
                    <a:pt x="67020" y="281715"/>
                  </a:lnTo>
                </a:path>
                <a:path w="685800" h="1074420">
                  <a:moveTo>
                    <a:pt x="545457" y="543824"/>
                  </a:moveTo>
                  <a:lnTo>
                    <a:pt x="262475" y="77425"/>
                  </a:lnTo>
                </a:path>
                <a:path w="685800" h="1074420">
                  <a:moveTo>
                    <a:pt x="545457" y="543824"/>
                  </a:moveTo>
                  <a:lnTo>
                    <a:pt x="502339" y="0"/>
                  </a:lnTo>
                </a:path>
                <a:path w="685800" h="1074420">
                  <a:moveTo>
                    <a:pt x="545457" y="543824"/>
                  </a:moveTo>
                  <a:lnTo>
                    <a:pt x="685796" y="16654"/>
                  </a:lnTo>
                </a:path>
                <a:path w="685800" h="1074420">
                  <a:moveTo>
                    <a:pt x="539596" y="525395"/>
                  </a:moveTo>
                  <a:lnTo>
                    <a:pt x="596811" y="1074309"/>
                  </a:lnTo>
                </a:path>
                <a:path w="685800" h="1074420">
                  <a:moveTo>
                    <a:pt x="539596" y="525395"/>
                  </a:moveTo>
                  <a:lnTo>
                    <a:pt x="322279" y="1025770"/>
                  </a:lnTo>
                </a:path>
                <a:path w="685800" h="1074420">
                  <a:moveTo>
                    <a:pt x="539596" y="525395"/>
                  </a:moveTo>
                  <a:lnTo>
                    <a:pt x="120538" y="874670"/>
                  </a:lnTo>
                </a:path>
                <a:path w="685800" h="1074420">
                  <a:moveTo>
                    <a:pt x="539596" y="525395"/>
                  </a:moveTo>
                  <a:lnTo>
                    <a:pt x="28183" y="715288"/>
                  </a:lnTo>
                </a:path>
                <a:path w="685800" h="1074420">
                  <a:moveTo>
                    <a:pt x="545457" y="543824"/>
                  </a:moveTo>
                  <a:lnTo>
                    <a:pt x="0" y="534805"/>
                  </a:lnTo>
                </a:path>
              </a:pathLst>
            </a:custGeom>
            <a:ln w="3175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16515" y="2441027"/>
              <a:ext cx="1755139" cy="1524635"/>
            </a:xfrm>
            <a:custGeom>
              <a:avLst/>
              <a:gdLst/>
              <a:ahLst/>
              <a:cxnLst/>
              <a:rect l="l" t="t" r="r" b="b"/>
              <a:pathLst>
                <a:path w="1755140" h="1524635">
                  <a:moveTo>
                    <a:pt x="238625" y="0"/>
                  </a:moveTo>
                  <a:lnTo>
                    <a:pt x="1755079" y="0"/>
                  </a:lnTo>
                  <a:lnTo>
                    <a:pt x="1755079" y="1524142"/>
                  </a:lnTo>
                  <a:lnTo>
                    <a:pt x="246326" y="1524142"/>
                  </a:lnTo>
                  <a:lnTo>
                    <a:pt x="196842" y="1519114"/>
                  </a:lnTo>
                  <a:lnTo>
                    <a:pt x="150679" y="1504705"/>
                  </a:lnTo>
                  <a:lnTo>
                    <a:pt x="108847" y="1481926"/>
                  </a:lnTo>
                  <a:lnTo>
                    <a:pt x="72356" y="1451785"/>
                  </a:lnTo>
                  <a:lnTo>
                    <a:pt x="42215" y="1415293"/>
                  </a:lnTo>
                  <a:lnTo>
                    <a:pt x="19435" y="1373462"/>
                  </a:lnTo>
                  <a:lnTo>
                    <a:pt x="5027" y="1327300"/>
                  </a:lnTo>
                  <a:lnTo>
                    <a:pt x="0" y="1277819"/>
                  </a:lnTo>
                  <a:lnTo>
                    <a:pt x="0" y="238625"/>
                  </a:lnTo>
                  <a:lnTo>
                    <a:pt x="4870" y="190690"/>
                  </a:lnTo>
                  <a:lnTo>
                    <a:pt x="18828" y="145971"/>
                  </a:lnTo>
                  <a:lnTo>
                    <a:pt x="40897" y="105447"/>
                  </a:lnTo>
                  <a:lnTo>
                    <a:pt x="70096" y="70096"/>
                  </a:lnTo>
                  <a:lnTo>
                    <a:pt x="105447" y="40897"/>
                  </a:lnTo>
                  <a:lnTo>
                    <a:pt x="145971" y="18828"/>
                  </a:lnTo>
                  <a:lnTo>
                    <a:pt x="190690" y="4870"/>
                  </a:lnTo>
                  <a:lnTo>
                    <a:pt x="238625" y="0"/>
                  </a:lnTo>
                  <a:close/>
                </a:path>
                <a:path w="1755140" h="1524635">
                  <a:moveTo>
                    <a:pt x="279720" y="69278"/>
                  </a:moveTo>
                  <a:lnTo>
                    <a:pt x="1755079" y="69278"/>
                  </a:lnTo>
                  <a:lnTo>
                    <a:pt x="1755079" y="1462565"/>
                  </a:lnTo>
                  <a:lnTo>
                    <a:pt x="286754" y="1462565"/>
                  </a:lnTo>
                  <a:lnTo>
                    <a:pt x="241521" y="1457969"/>
                  </a:lnTo>
                  <a:lnTo>
                    <a:pt x="199322" y="1444797"/>
                  </a:lnTo>
                  <a:lnTo>
                    <a:pt x="161082" y="1423973"/>
                  </a:lnTo>
                  <a:lnTo>
                    <a:pt x="127724" y="1396421"/>
                  </a:lnTo>
                  <a:lnTo>
                    <a:pt x="100172" y="1363063"/>
                  </a:lnTo>
                  <a:lnTo>
                    <a:pt x="79348" y="1324823"/>
                  </a:lnTo>
                  <a:lnTo>
                    <a:pt x="66176" y="1282624"/>
                  </a:lnTo>
                  <a:lnTo>
                    <a:pt x="61581" y="1237391"/>
                  </a:lnTo>
                  <a:lnTo>
                    <a:pt x="61581" y="287416"/>
                  </a:lnTo>
                  <a:lnTo>
                    <a:pt x="67368" y="237555"/>
                  </a:lnTo>
                  <a:lnTo>
                    <a:pt x="83840" y="191702"/>
                  </a:lnTo>
                  <a:lnTo>
                    <a:pt x="109660" y="151190"/>
                  </a:lnTo>
                  <a:lnTo>
                    <a:pt x="143494" y="117357"/>
                  </a:lnTo>
                  <a:lnTo>
                    <a:pt x="184005" y="91537"/>
                  </a:lnTo>
                  <a:lnTo>
                    <a:pt x="229859" y="75065"/>
                  </a:lnTo>
                  <a:lnTo>
                    <a:pt x="279720" y="6927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8796" y="2872090"/>
              <a:ext cx="600710" cy="600710"/>
            </a:xfrm>
            <a:custGeom>
              <a:avLst/>
              <a:gdLst/>
              <a:ahLst/>
              <a:cxnLst/>
              <a:rect l="l" t="t" r="r" b="b"/>
              <a:pathLst>
                <a:path w="600710" h="600710">
                  <a:moveTo>
                    <a:pt x="300210" y="0"/>
                  </a:moveTo>
                  <a:lnTo>
                    <a:pt x="251514" y="3929"/>
                  </a:lnTo>
                  <a:lnTo>
                    <a:pt x="205320" y="15305"/>
                  </a:lnTo>
                  <a:lnTo>
                    <a:pt x="162246" y="33509"/>
                  </a:lnTo>
                  <a:lnTo>
                    <a:pt x="122910" y="57923"/>
                  </a:lnTo>
                  <a:lnTo>
                    <a:pt x="87929" y="87930"/>
                  </a:lnTo>
                  <a:lnTo>
                    <a:pt x="57923" y="122910"/>
                  </a:lnTo>
                  <a:lnTo>
                    <a:pt x="33509" y="162247"/>
                  </a:lnTo>
                  <a:lnTo>
                    <a:pt x="15304" y="205321"/>
                  </a:lnTo>
                  <a:lnTo>
                    <a:pt x="3929" y="251515"/>
                  </a:lnTo>
                  <a:lnTo>
                    <a:pt x="0" y="300211"/>
                  </a:lnTo>
                  <a:lnTo>
                    <a:pt x="3929" y="348908"/>
                  </a:lnTo>
                  <a:lnTo>
                    <a:pt x="15304" y="395102"/>
                  </a:lnTo>
                  <a:lnTo>
                    <a:pt x="33509" y="438177"/>
                  </a:lnTo>
                  <a:lnTo>
                    <a:pt x="57923" y="477514"/>
                  </a:lnTo>
                  <a:lnTo>
                    <a:pt x="87929" y="512495"/>
                  </a:lnTo>
                  <a:lnTo>
                    <a:pt x="122910" y="542502"/>
                  </a:lnTo>
                  <a:lnTo>
                    <a:pt x="162246" y="566917"/>
                  </a:lnTo>
                  <a:lnTo>
                    <a:pt x="205320" y="585121"/>
                  </a:lnTo>
                  <a:lnTo>
                    <a:pt x="251514" y="596497"/>
                  </a:lnTo>
                  <a:lnTo>
                    <a:pt x="300210" y="600426"/>
                  </a:lnTo>
                  <a:lnTo>
                    <a:pt x="348907" y="596497"/>
                  </a:lnTo>
                  <a:lnTo>
                    <a:pt x="395102" y="585121"/>
                  </a:lnTo>
                  <a:lnTo>
                    <a:pt x="438177" y="566917"/>
                  </a:lnTo>
                  <a:lnTo>
                    <a:pt x="477514" y="542502"/>
                  </a:lnTo>
                  <a:lnTo>
                    <a:pt x="512495" y="512495"/>
                  </a:lnTo>
                  <a:lnTo>
                    <a:pt x="542501" y="477514"/>
                  </a:lnTo>
                  <a:lnTo>
                    <a:pt x="566916" y="438177"/>
                  </a:lnTo>
                  <a:lnTo>
                    <a:pt x="585120" y="395102"/>
                  </a:lnTo>
                  <a:lnTo>
                    <a:pt x="596496" y="348908"/>
                  </a:lnTo>
                  <a:lnTo>
                    <a:pt x="600425" y="300211"/>
                  </a:lnTo>
                  <a:lnTo>
                    <a:pt x="596496" y="251515"/>
                  </a:lnTo>
                  <a:lnTo>
                    <a:pt x="585120" y="205321"/>
                  </a:lnTo>
                  <a:lnTo>
                    <a:pt x="566916" y="162247"/>
                  </a:lnTo>
                  <a:lnTo>
                    <a:pt x="542501" y="122910"/>
                  </a:lnTo>
                  <a:lnTo>
                    <a:pt x="512495" y="87930"/>
                  </a:lnTo>
                  <a:lnTo>
                    <a:pt x="477514" y="57923"/>
                  </a:lnTo>
                  <a:lnTo>
                    <a:pt x="438177" y="33509"/>
                  </a:lnTo>
                  <a:lnTo>
                    <a:pt x="395102" y="15305"/>
                  </a:lnTo>
                  <a:lnTo>
                    <a:pt x="348907" y="3929"/>
                  </a:lnTo>
                  <a:lnTo>
                    <a:pt x="300210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15495" y="3121192"/>
              <a:ext cx="454659" cy="94615"/>
            </a:xfrm>
            <a:custGeom>
              <a:avLst/>
              <a:gdLst/>
              <a:ahLst/>
              <a:cxnLst/>
              <a:rect l="l" t="t" r="r" b="b"/>
              <a:pathLst>
                <a:path w="454659" h="94614">
                  <a:moveTo>
                    <a:pt x="454176" y="0"/>
                  </a:moveTo>
                  <a:lnTo>
                    <a:pt x="47150" y="0"/>
                  </a:lnTo>
                  <a:lnTo>
                    <a:pt x="28841" y="3720"/>
                  </a:lnTo>
                  <a:lnTo>
                    <a:pt x="13849" y="13849"/>
                  </a:lnTo>
                  <a:lnTo>
                    <a:pt x="3720" y="28841"/>
                  </a:lnTo>
                  <a:lnTo>
                    <a:pt x="0" y="47150"/>
                  </a:lnTo>
                  <a:lnTo>
                    <a:pt x="3720" y="65458"/>
                  </a:lnTo>
                  <a:lnTo>
                    <a:pt x="13849" y="80449"/>
                  </a:lnTo>
                  <a:lnTo>
                    <a:pt x="28841" y="90578"/>
                  </a:lnTo>
                  <a:lnTo>
                    <a:pt x="47150" y="94298"/>
                  </a:lnTo>
                  <a:lnTo>
                    <a:pt x="454176" y="94298"/>
                  </a:lnTo>
                  <a:lnTo>
                    <a:pt x="454176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660" y="1643004"/>
            <a:ext cx="1586103" cy="3038694"/>
          </a:xfrm>
          <a:prstGeom prst="rect">
            <a:avLst/>
          </a:prstGeom>
        </p:spPr>
      </p:pic>
      <p:pic>
        <p:nvPicPr>
          <p:cNvPr id="10" name="object 10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80" y="5187877"/>
            <a:ext cx="2976321" cy="2635707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34663090"/>
              </p:ext>
            </p:extLst>
          </p:nvPr>
        </p:nvGraphicFramePr>
        <p:xfrm>
          <a:off x="208360" y="1360221"/>
          <a:ext cx="7052308" cy="918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915">
                <a:tc>
                  <a:txBody>
                    <a:bodyPr/>
                    <a:lstStyle/>
                    <a:p>
                      <a:pPr marL="1388110">
                        <a:lnSpc>
                          <a:spcPts val="1285"/>
                        </a:lnSpc>
                        <a:tabLst>
                          <a:tab pos="3072130" algn="l"/>
                        </a:tabLst>
                      </a:pPr>
                      <a:r>
                        <a:rPr sz="2100" spc="-15" baseline="-27777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SHOWER</a:t>
                      </a:r>
                      <a:r>
                        <a:rPr sz="2100" baseline="-27777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000" spc="-3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V.</a:t>
                      </a:r>
                      <a:r>
                        <a:rPr sz="1000" spc="-35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Ryan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sz="1000" spc="-1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915"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KITCHEN</a:t>
                      </a:r>
                      <a:r>
                        <a:rPr sz="1400" spc="-5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SINK</a:t>
                      </a:r>
                      <a:r>
                        <a:rPr sz="1400" spc="-4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UNIT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0"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ELECTRIC CHARGING </a:t>
                      </a:r>
                      <a:r>
                        <a:rPr sz="12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POINT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2585" y="8386912"/>
            <a:ext cx="895168" cy="204470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3754" y="392851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195" y="408406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51986" y="54673"/>
            <a:ext cx="0" cy="10510520"/>
          </a:xfrm>
          <a:custGeom>
            <a:avLst/>
            <a:gdLst/>
            <a:ahLst/>
            <a:cxnLst/>
            <a:rect l="l" t="t" r="r" b="b"/>
            <a:pathLst>
              <a:path h="10510520">
                <a:moveTo>
                  <a:pt x="0" y="0"/>
                </a:moveTo>
                <a:lnTo>
                  <a:pt x="0" y="10510293"/>
                </a:lnTo>
              </a:path>
            </a:pathLst>
          </a:custGeom>
          <a:ln w="12697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23475931"/>
              </p:ext>
            </p:extLst>
          </p:nvPr>
        </p:nvGraphicFramePr>
        <p:xfrm>
          <a:off x="7855124" y="260528"/>
          <a:ext cx="7052308" cy="1027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915"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3077845" algn="l"/>
                        </a:tabLst>
                      </a:pPr>
                      <a:r>
                        <a:rPr sz="14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BREAKFAST</a:t>
                      </a:r>
                      <a:r>
                        <a:rPr sz="1400" spc="-4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BAR</a:t>
                      </a:r>
                      <a:r>
                        <a:rPr sz="1400" spc="-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500" spc="-44" baseline="22222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V.</a:t>
                      </a:r>
                      <a:r>
                        <a:rPr sz="1500" spc="-52" baseline="22222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0" baseline="22222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Ryan</a:t>
                      </a:r>
                      <a:endParaRPr sz="1500" baseline="22222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©</a:t>
                      </a:r>
                      <a:r>
                        <a:rPr sz="1000" spc="-1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989899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9050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915">
                <a:tc>
                  <a:txBody>
                    <a:bodyPr/>
                    <a:lstStyle/>
                    <a:p>
                      <a:pPr marL="1030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3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sz="1400" spc="-8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CHAIRS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50">
                <a:tc>
                  <a:txBody>
                    <a:bodyPr/>
                    <a:lstStyle/>
                    <a:p>
                      <a:pPr marL="1562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sz="1200" spc="-5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LAMP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80743" y="619248"/>
            <a:ext cx="1385647" cy="2825281"/>
          </a:xfrm>
          <a:prstGeom prst="rect">
            <a:avLst/>
          </a:prstGeom>
        </p:spPr>
      </p:pic>
      <p:pic>
        <p:nvPicPr>
          <p:cNvPr id="18" name="object 1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3996" y="4079588"/>
            <a:ext cx="3074503" cy="2667250"/>
          </a:xfrm>
          <a:prstGeom prst="rect">
            <a:avLst/>
          </a:prstGeom>
        </p:spPr>
      </p:pic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72928" y="7484072"/>
            <a:ext cx="1732381" cy="2838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5268686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2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61565"/>
            <a:ext cx="0" cy="4243705"/>
          </a:xfrm>
          <a:custGeom>
            <a:avLst/>
            <a:gdLst/>
            <a:ahLst/>
            <a:cxnLst/>
            <a:rect l="l" t="t" r="r" b="b"/>
            <a:pathLst>
              <a:path h="4243705">
                <a:moveTo>
                  <a:pt x="0" y="0"/>
                </a:moveTo>
                <a:lnTo>
                  <a:pt x="0" y="424308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5268686"/>
            <a:ext cx="0" cy="5318760"/>
          </a:xfrm>
          <a:custGeom>
            <a:avLst/>
            <a:gdLst/>
            <a:ahLst/>
            <a:cxnLst/>
            <a:rect l="l" t="t" r="r" b="b"/>
            <a:pathLst>
              <a:path h="5318759">
                <a:moveTo>
                  <a:pt x="0" y="0"/>
                </a:moveTo>
                <a:lnTo>
                  <a:pt x="0" y="531872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1750957"/>
            <a:ext cx="0" cy="3154045"/>
          </a:xfrm>
          <a:custGeom>
            <a:avLst/>
            <a:gdLst/>
            <a:ahLst/>
            <a:cxnLst/>
            <a:rect l="l" t="t" r="r" b="b"/>
            <a:pathLst>
              <a:path h="3154045">
                <a:moveTo>
                  <a:pt x="0" y="0"/>
                </a:moveTo>
                <a:lnTo>
                  <a:pt x="0" y="315368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1750957"/>
            <a:ext cx="0" cy="8836660"/>
          </a:xfrm>
          <a:custGeom>
            <a:avLst/>
            <a:gdLst/>
            <a:ahLst/>
            <a:cxnLst/>
            <a:rect l="l" t="t" r="r" b="b"/>
            <a:pathLst>
              <a:path h="8836660">
                <a:moveTo>
                  <a:pt x="0" y="0"/>
                </a:moveTo>
                <a:lnTo>
                  <a:pt x="0" y="88364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10249379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02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1750957"/>
            <a:ext cx="0" cy="8260715"/>
          </a:xfrm>
          <a:custGeom>
            <a:avLst/>
            <a:gdLst/>
            <a:ahLst/>
            <a:cxnLst/>
            <a:rect l="l" t="t" r="r" b="b"/>
            <a:pathLst>
              <a:path h="8260715">
                <a:moveTo>
                  <a:pt x="0" y="0"/>
                </a:moveTo>
                <a:lnTo>
                  <a:pt x="0" y="826032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006360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0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5333486"/>
            <a:ext cx="0" cy="4604385"/>
          </a:xfrm>
          <a:custGeom>
            <a:avLst/>
            <a:gdLst/>
            <a:ahLst/>
            <a:cxnLst/>
            <a:rect l="l" t="t" r="r" b="b"/>
            <a:pathLst>
              <a:path h="4604384">
                <a:moveTo>
                  <a:pt x="0" y="0"/>
                </a:moveTo>
                <a:lnTo>
                  <a:pt x="0" y="460403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750957"/>
            <a:ext cx="0" cy="3408679"/>
          </a:xfrm>
          <a:custGeom>
            <a:avLst/>
            <a:gdLst/>
            <a:ahLst/>
            <a:cxnLst/>
            <a:rect l="l" t="t" r="r" b="b"/>
            <a:pathLst>
              <a:path h="3408679">
                <a:moveTo>
                  <a:pt x="0" y="2498093"/>
                </a:moveTo>
                <a:lnTo>
                  <a:pt x="0" y="3408616"/>
                </a:lnTo>
              </a:path>
              <a:path h="3408679">
                <a:moveTo>
                  <a:pt x="0" y="0"/>
                </a:moveTo>
                <a:lnTo>
                  <a:pt x="0" y="245740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1750957"/>
            <a:ext cx="0" cy="8836660"/>
          </a:xfrm>
          <a:custGeom>
            <a:avLst/>
            <a:gdLst/>
            <a:ahLst/>
            <a:cxnLst/>
            <a:rect l="l" t="t" r="r" b="b"/>
            <a:pathLst>
              <a:path h="8836660">
                <a:moveTo>
                  <a:pt x="0" y="0"/>
                </a:moveTo>
                <a:lnTo>
                  <a:pt x="0" y="88364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1750957"/>
            <a:ext cx="0" cy="8836660"/>
          </a:xfrm>
          <a:custGeom>
            <a:avLst/>
            <a:gdLst/>
            <a:ahLst/>
            <a:cxnLst/>
            <a:rect l="l" t="t" r="r" b="b"/>
            <a:pathLst>
              <a:path h="8836660">
                <a:moveTo>
                  <a:pt x="0" y="0"/>
                </a:moveTo>
                <a:lnTo>
                  <a:pt x="0" y="88364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661565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76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031484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6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5220269"/>
            <a:ext cx="0" cy="4730750"/>
          </a:xfrm>
          <a:custGeom>
            <a:avLst/>
            <a:gdLst/>
            <a:ahLst/>
            <a:cxnLst/>
            <a:rect l="l" t="t" r="r" b="b"/>
            <a:pathLst>
              <a:path h="4730750">
                <a:moveTo>
                  <a:pt x="0" y="0"/>
                </a:moveTo>
                <a:lnTo>
                  <a:pt x="0" y="473053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661565"/>
            <a:ext cx="0" cy="4344670"/>
          </a:xfrm>
          <a:custGeom>
            <a:avLst/>
            <a:gdLst/>
            <a:ahLst/>
            <a:cxnLst/>
            <a:rect l="l" t="t" r="r" b="b"/>
            <a:pathLst>
              <a:path h="4344670">
                <a:moveTo>
                  <a:pt x="0" y="0"/>
                </a:moveTo>
                <a:lnTo>
                  <a:pt x="0" y="434465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031484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6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5220269"/>
            <a:ext cx="0" cy="4730750"/>
          </a:xfrm>
          <a:custGeom>
            <a:avLst/>
            <a:gdLst/>
            <a:ahLst/>
            <a:cxnLst/>
            <a:rect l="l" t="t" r="r" b="b"/>
            <a:pathLst>
              <a:path h="4730750">
                <a:moveTo>
                  <a:pt x="0" y="0"/>
                </a:moveTo>
                <a:lnTo>
                  <a:pt x="0" y="473053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661565"/>
            <a:ext cx="0" cy="4344670"/>
          </a:xfrm>
          <a:custGeom>
            <a:avLst/>
            <a:gdLst/>
            <a:ahLst/>
            <a:cxnLst/>
            <a:rect l="l" t="t" r="r" b="b"/>
            <a:pathLst>
              <a:path h="4344670">
                <a:moveTo>
                  <a:pt x="0" y="0"/>
                </a:moveTo>
                <a:lnTo>
                  <a:pt x="0" y="434465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10314843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6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5220269"/>
            <a:ext cx="0" cy="4730750"/>
          </a:xfrm>
          <a:custGeom>
            <a:avLst/>
            <a:gdLst/>
            <a:ahLst/>
            <a:cxnLst/>
            <a:rect l="l" t="t" r="r" b="b"/>
            <a:pathLst>
              <a:path h="4730750">
                <a:moveTo>
                  <a:pt x="0" y="0"/>
                </a:moveTo>
                <a:lnTo>
                  <a:pt x="0" y="473053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661565"/>
            <a:ext cx="0" cy="4344670"/>
          </a:xfrm>
          <a:custGeom>
            <a:avLst/>
            <a:gdLst/>
            <a:ahLst/>
            <a:cxnLst/>
            <a:rect l="l" t="t" r="r" b="b"/>
            <a:pathLst>
              <a:path h="4344670">
                <a:moveTo>
                  <a:pt x="0" y="0"/>
                </a:moveTo>
                <a:lnTo>
                  <a:pt x="0" y="434465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998796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40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661565"/>
            <a:ext cx="0" cy="987425"/>
          </a:xfrm>
          <a:custGeom>
            <a:avLst/>
            <a:gdLst/>
            <a:ahLst/>
            <a:cxnLst/>
            <a:rect l="l" t="t" r="r" b="b"/>
            <a:pathLst>
              <a:path h="987425">
                <a:moveTo>
                  <a:pt x="0" y="0"/>
                </a:moveTo>
                <a:lnTo>
                  <a:pt x="0" y="987097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4458197"/>
            <a:ext cx="0" cy="6129655"/>
          </a:xfrm>
          <a:custGeom>
            <a:avLst/>
            <a:gdLst/>
            <a:ahLst/>
            <a:cxnLst/>
            <a:rect l="l" t="t" r="r" b="b"/>
            <a:pathLst>
              <a:path h="6129655">
                <a:moveTo>
                  <a:pt x="0" y="0"/>
                </a:moveTo>
                <a:lnTo>
                  <a:pt x="0" y="612921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1952241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6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1952241"/>
            <a:ext cx="0" cy="8635365"/>
          </a:xfrm>
          <a:custGeom>
            <a:avLst/>
            <a:gdLst/>
            <a:ahLst/>
            <a:cxnLst/>
            <a:rect l="l" t="t" r="r" b="b"/>
            <a:pathLst>
              <a:path h="8635365">
                <a:moveTo>
                  <a:pt x="0" y="0"/>
                </a:moveTo>
                <a:lnTo>
                  <a:pt x="0" y="863516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>
            <a:grpSpLocks noGrp="1" noUngrp="1" noRot="1" noMove="1" noResize="1"/>
          </p:cNvGrpSpPr>
          <p:nvPr/>
        </p:nvGrpSpPr>
        <p:grpSpPr>
          <a:xfrm>
            <a:off x="120736" y="75388"/>
            <a:ext cx="14890750" cy="10523220"/>
            <a:chOff x="120736" y="75388"/>
            <a:chExt cx="14890750" cy="10523220"/>
          </a:xfrm>
        </p:grpSpPr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4549"/>
              <a:ext cx="14882494" cy="10493375"/>
            </a:xfrm>
            <a:custGeom>
              <a:avLst/>
              <a:gdLst/>
              <a:ahLst/>
              <a:cxnLst/>
              <a:rect l="l" t="t" r="r" b="b"/>
              <a:pathLst>
                <a:path w="14882494" h="10493375">
                  <a:moveTo>
                    <a:pt x="14878282" y="10492859"/>
                  </a:moveTo>
                  <a:lnTo>
                    <a:pt x="14878282" y="10492859"/>
                  </a:lnTo>
                  <a:lnTo>
                    <a:pt x="14878282" y="3600"/>
                  </a:lnTo>
                  <a:lnTo>
                    <a:pt x="14878282" y="0"/>
                  </a:lnTo>
                </a:path>
                <a:path w="14882494" h="10493375">
                  <a:moveTo>
                    <a:pt x="0" y="10489258"/>
                  </a:moveTo>
                  <a:lnTo>
                    <a:pt x="0" y="10489258"/>
                  </a:lnTo>
                  <a:lnTo>
                    <a:pt x="14878282" y="10489258"/>
                  </a:lnTo>
                  <a:lnTo>
                    <a:pt x="14881881" y="10489258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535244"/>
              <a:ext cx="14882494" cy="524510"/>
            </a:xfrm>
            <a:custGeom>
              <a:avLst/>
              <a:gdLst/>
              <a:ahLst/>
              <a:cxnLst/>
              <a:rect l="l" t="t" r="r" b="b"/>
              <a:pathLst>
                <a:path w="14882494" h="524509">
                  <a:moveTo>
                    <a:pt x="0" y="524278"/>
                  </a:moveTo>
                  <a:lnTo>
                    <a:pt x="1968235" y="524278"/>
                  </a:lnTo>
                </a:path>
                <a:path w="14882494" h="524509">
                  <a:moveTo>
                    <a:pt x="2199219" y="524278"/>
                  </a:moveTo>
                  <a:lnTo>
                    <a:pt x="4947765" y="524278"/>
                  </a:lnTo>
                </a:path>
                <a:path w="14882494" h="524509">
                  <a:moveTo>
                    <a:pt x="5178747" y="524278"/>
                  </a:moveTo>
                  <a:lnTo>
                    <a:pt x="5627081" y="524278"/>
                  </a:lnTo>
                </a:path>
                <a:path w="14882494" h="524509">
                  <a:moveTo>
                    <a:pt x="5776089" y="524278"/>
                  </a:moveTo>
                  <a:lnTo>
                    <a:pt x="7286527" y="524278"/>
                  </a:lnTo>
                </a:path>
                <a:path w="14882494" h="524509">
                  <a:moveTo>
                    <a:pt x="8669883" y="524278"/>
                  </a:moveTo>
                  <a:lnTo>
                    <a:pt x="9157411" y="524278"/>
                  </a:lnTo>
                </a:path>
                <a:path w="14882494" h="524509">
                  <a:moveTo>
                    <a:pt x="9317880" y="524278"/>
                  </a:moveTo>
                  <a:lnTo>
                    <a:pt x="14881881" y="524278"/>
                  </a:lnTo>
                </a:path>
                <a:path w="14882494" h="524509">
                  <a:moveTo>
                    <a:pt x="0" y="0"/>
                  </a:moveTo>
                  <a:lnTo>
                    <a:pt x="9147657" y="0"/>
                  </a:lnTo>
                </a:path>
                <a:path w="14882494" h="524509">
                  <a:moveTo>
                    <a:pt x="9328388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962396"/>
              <a:ext cx="14882494" cy="1049020"/>
            </a:xfrm>
            <a:custGeom>
              <a:avLst/>
              <a:gdLst/>
              <a:ahLst/>
              <a:cxnLst/>
              <a:rect l="l" t="t" r="r" b="b"/>
              <a:pathLst>
                <a:path w="14882494" h="1049020">
                  <a:moveTo>
                    <a:pt x="0" y="1048565"/>
                  </a:moveTo>
                  <a:lnTo>
                    <a:pt x="9147657" y="1048565"/>
                  </a:lnTo>
                </a:path>
                <a:path w="14882494" h="1049020">
                  <a:moveTo>
                    <a:pt x="9328388" y="1048565"/>
                  </a:moveTo>
                  <a:lnTo>
                    <a:pt x="14881881" y="1048565"/>
                  </a:lnTo>
                </a:path>
                <a:path w="14882494" h="1049020">
                  <a:moveTo>
                    <a:pt x="0" y="524282"/>
                  </a:moveTo>
                  <a:lnTo>
                    <a:pt x="9147657" y="524282"/>
                  </a:lnTo>
                </a:path>
                <a:path w="14882494" h="1049020">
                  <a:moveTo>
                    <a:pt x="9328388" y="524282"/>
                  </a:moveTo>
                  <a:lnTo>
                    <a:pt x="14881881" y="524282"/>
                  </a:lnTo>
                </a:path>
                <a:path w="14882494" h="1049020">
                  <a:moveTo>
                    <a:pt x="0" y="0"/>
                  </a:moveTo>
                  <a:lnTo>
                    <a:pt x="9147657" y="0"/>
                  </a:lnTo>
                </a:path>
                <a:path w="14882494" h="1049020">
                  <a:moveTo>
                    <a:pt x="9328388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438115"/>
              <a:ext cx="14882494" cy="0"/>
            </a:xfrm>
            <a:custGeom>
              <a:avLst/>
              <a:gdLst/>
              <a:ahLst/>
              <a:cxnLst/>
              <a:rect l="l" t="t" r="r" b="b"/>
              <a:pathLst>
                <a:path w="14882494">
                  <a:moveTo>
                    <a:pt x="0" y="0"/>
                  </a:moveTo>
                  <a:lnTo>
                    <a:pt x="9147657" y="0"/>
                  </a:lnTo>
                </a:path>
                <a:path w="14882494">
                  <a:moveTo>
                    <a:pt x="9328388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1146711"/>
              <a:ext cx="14882494" cy="5767705"/>
            </a:xfrm>
            <a:custGeom>
              <a:avLst/>
              <a:gdLst/>
              <a:ahLst/>
              <a:cxnLst/>
              <a:rect l="l" t="t" r="r" b="b"/>
              <a:pathLst>
                <a:path w="14882494" h="5767705">
                  <a:moveTo>
                    <a:pt x="0" y="5767116"/>
                  </a:moveTo>
                  <a:lnTo>
                    <a:pt x="9147657" y="5767116"/>
                  </a:lnTo>
                </a:path>
                <a:path w="14882494" h="5767705">
                  <a:moveTo>
                    <a:pt x="9328388" y="5767116"/>
                  </a:moveTo>
                  <a:lnTo>
                    <a:pt x="14881881" y="5767116"/>
                  </a:lnTo>
                </a:path>
                <a:path w="14882494" h="5767705">
                  <a:moveTo>
                    <a:pt x="0" y="5242834"/>
                  </a:moveTo>
                  <a:lnTo>
                    <a:pt x="9111434" y="5242834"/>
                  </a:lnTo>
                </a:path>
                <a:path w="14882494" h="5767705">
                  <a:moveTo>
                    <a:pt x="9475473" y="5242834"/>
                  </a:moveTo>
                  <a:lnTo>
                    <a:pt x="14881881" y="5242834"/>
                  </a:lnTo>
                </a:path>
                <a:path w="14882494" h="5767705">
                  <a:moveTo>
                    <a:pt x="0" y="4718551"/>
                  </a:moveTo>
                  <a:lnTo>
                    <a:pt x="9111434" y="4718551"/>
                  </a:lnTo>
                </a:path>
                <a:path w="14882494" h="5767705">
                  <a:moveTo>
                    <a:pt x="9475473" y="4718551"/>
                  </a:moveTo>
                  <a:lnTo>
                    <a:pt x="14881881" y="4718551"/>
                  </a:lnTo>
                </a:path>
                <a:path w="14882494" h="5767705">
                  <a:moveTo>
                    <a:pt x="0" y="4194270"/>
                  </a:moveTo>
                  <a:lnTo>
                    <a:pt x="9147657" y="4194270"/>
                  </a:lnTo>
                </a:path>
                <a:path w="14882494" h="5767705">
                  <a:moveTo>
                    <a:pt x="9328388" y="4194270"/>
                  </a:moveTo>
                  <a:lnTo>
                    <a:pt x="14881881" y="4194270"/>
                  </a:lnTo>
                </a:path>
                <a:path w="14882494" h="5767705">
                  <a:moveTo>
                    <a:pt x="0" y="3669991"/>
                  </a:moveTo>
                  <a:lnTo>
                    <a:pt x="9147657" y="3669991"/>
                  </a:lnTo>
                </a:path>
                <a:path w="14882494" h="5767705">
                  <a:moveTo>
                    <a:pt x="9328388" y="3669991"/>
                  </a:moveTo>
                  <a:lnTo>
                    <a:pt x="14881881" y="3669991"/>
                  </a:lnTo>
                </a:path>
                <a:path w="14882494" h="5767705">
                  <a:moveTo>
                    <a:pt x="0" y="3145704"/>
                  </a:moveTo>
                  <a:lnTo>
                    <a:pt x="9147657" y="3145704"/>
                  </a:lnTo>
                </a:path>
                <a:path w="14882494" h="5767705">
                  <a:moveTo>
                    <a:pt x="9328388" y="3145704"/>
                  </a:moveTo>
                  <a:lnTo>
                    <a:pt x="13281127" y="3145704"/>
                  </a:lnTo>
                </a:path>
                <a:path w="14882494" h="5767705">
                  <a:moveTo>
                    <a:pt x="13811224" y="3145704"/>
                  </a:moveTo>
                  <a:lnTo>
                    <a:pt x="14881881" y="3145704"/>
                  </a:lnTo>
                </a:path>
                <a:path w="14882494" h="5767705">
                  <a:moveTo>
                    <a:pt x="0" y="2621422"/>
                  </a:moveTo>
                  <a:lnTo>
                    <a:pt x="9147657" y="2621422"/>
                  </a:lnTo>
                </a:path>
                <a:path w="14882494" h="5767705">
                  <a:moveTo>
                    <a:pt x="9328388" y="2621422"/>
                  </a:moveTo>
                  <a:lnTo>
                    <a:pt x="13281127" y="2621422"/>
                  </a:lnTo>
                </a:path>
                <a:path w="14882494" h="5767705">
                  <a:moveTo>
                    <a:pt x="13811224" y="2621422"/>
                  </a:moveTo>
                  <a:lnTo>
                    <a:pt x="14881881" y="2621422"/>
                  </a:lnTo>
                </a:path>
                <a:path w="14882494" h="5767705">
                  <a:moveTo>
                    <a:pt x="0" y="2097133"/>
                  </a:moveTo>
                  <a:lnTo>
                    <a:pt x="9147657" y="2097133"/>
                  </a:lnTo>
                </a:path>
                <a:path w="14882494" h="5767705">
                  <a:moveTo>
                    <a:pt x="9328388" y="2097133"/>
                  </a:moveTo>
                  <a:lnTo>
                    <a:pt x="13281127" y="2097133"/>
                  </a:lnTo>
                </a:path>
                <a:path w="14882494" h="5767705">
                  <a:moveTo>
                    <a:pt x="13811224" y="2097133"/>
                  </a:moveTo>
                  <a:lnTo>
                    <a:pt x="14881881" y="2097133"/>
                  </a:lnTo>
                </a:path>
                <a:path w="14882494" h="5767705">
                  <a:moveTo>
                    <a:pt x="0" y="1572850"/>
                  </a:moveTo>
                  <a:lnTo>
                    <a:pt x="9098111" y="1572850"/>
                  </a:lnTo>
                </a:path>
                <a:path w="14882494" h="5767705">
                  <a:moveTo>
                    <a:pt x="9462154" y="1572850"/>
                  </a:moveTo>
                  <a:lnTo>
                    <a:pt x="13281127" y="1572850"/>
                  </a:lnTo>
                </a:path>
                <a:path w="14882494" h="5767705">
                  <a:moveTo>
                    <a:pt x="13811224" y="1572850"/>
                  </a:moveTo>
                  <a:lnTo>
                    <a:pt x="14881881" y="1572850"/>
                  </a:lnTo>
                </a:path>
                <a:path w="14882494" h="5767705">
                  <a:moveTo>
                    <a:pt x="0" y="1048567"/>
                  </a:moveTo>
                  <a:lnTo>
                    <a:pt x="9098111" y="1048567"/>
                  </a:lnTo>
                </a:path>
                <a:path w="14882494" h="5767705">
                  <a:moveTo>
                    <a:pt x="9462154" y="1048567"/>
                  </a:moveTo>
                  <a:lnTo>
                    <a:pt x="13281127" y="1048567"/>
                  </a:lnTo>
                </a:path>
                <a:path w="14882494" h="5767705">
                  <a:moveTo>
                    <a:pt x="13811224" y="1048567"/>
                  </a:moveTo>
                  <a:lnTo>
                    <a:pt x="14881881" y="1048567"/>
                  </a:lnTo>
                </a:path>
                <a:path w="14882494" h="5767705">
                  <a:moveTo>
                    <a:pt x="0" y="524286"/>
                  </a:moveTo>
                  <a:lnTo>
                    <a:pt x="3700829" y="524286"/>
                  </a:lnTo>
                </a:path>
                <a:path w="14882494" h="5767705">
                  <a:moveTo>
                    <a:pt x="7241221" y="524286"/>
                  </a:moveTo>
                  <a:lnTo>
                    <a:pt x="9147657" y="524286"/>
                  </a:lnTo>
                </a:path>
                <a:path w="14882494" h="5767705">
                  <a:moveTo>
                    <a:pt x="9328388" y="524286"/>
                  </a:moveTo>
                  <a:lnTo>
                    <a:pt x="13721289" y="524286"/>
                  </a:lnTo>
                </a:path>
                <a:path w="14882494" h="5767705">
                  <a:moveTo>
                    <a:pt x="14860959" y="524286"/>
                  </a:moveTo>
                  <a:lnTo>
                    <a:pt x="14881881" y="524286"/>
                  </a:lnTo>
                </a:path>
                <a:path w="14882494" h="5767705">
                  <a:moveTo>
                    <a:pt x="0" y="0"/>
                  </a:moveTo>
                  <a:lnTo>
                    <a:pt x="13721289" y="0"/>
                  </a:lnTo>
                </a:path>
                <a:path w="14882494" h="5767705">
                  <a:moveTo>
                    <a:pt x="1486095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81086"/>
              <a:ext cx="14878685" cy="10516235"/>
            </a:xfrm>
            <a:custGeom>
              <a:avLst/>
              <a:gdLst/>
              <a:ahLst/>
              <a:cxnLst/>
              <a:rect l="l" t="t" r="r" b="b"/>
              <a:pathLst>
                <a:path w="14878685" h="10516235">
                  <a:moveTo>
                    <a:pt x="0" y="0"/>
                  </a:moveTo>
                  <a:lnTo>
                    <a:pt x="14878058" y="0"/>
                  </a:lnTo>
                  <a:lnTo>
                    <a:pt x="14878058" y="10515607"/>
                  </a:lnTo>
                  <a:lnTo>
                    <a:pt x="0" y="105156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7" name="object 57"/>
          <p:cNvGrpSpPr>
            <a:grpSpLocks noGrp="1" noUngrp="1" noRot="1" noMove="1" noResize="1"/>
          </p:cNvGrpSpPr>
          <p:nvPr/>
        </p:nvGrpSpPr>
        <p:grpSpPr>
          <a:xfrm>
            <a:off x="1505084" y="1391223"/>
            <a:ext cx="12312650" cy="8923655"/>
            <a:chOff x="1505084" y="1391223"/>
            <a:chExt cx="12312650" cy="8923655"/>
          </a:xfrm>
        </p:grpSpPr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6672" y="1392811"/>
              <a:ext cx="12309475" cy="8891270"/>
            </a:xfrm>
            <a:custGeom>
              <a:avLst/>
              <a:gdLst/>
              <a:ahLst/>
              <a:cxnLst/>
              <a:rect l="l" t="t" r="r" b="b"/>
              <a:pathLst>
                <a:path w="12309475" h="8891270">
                  <a:moveTo>
                    <a:pt x="0" y="0"/>
                  </a:moveTo>
                  <a:lnTo>
                    <a:pt x="12309040" y="0"/>
                  </a:lnTo>
                  <a:lnTo>
                    <a:pt x="12309040" y="8887546"/>
                  </a:lnTo>
                  <a:lnTo>
                    <a:pt x="11203091" y="8887546"/>
                  </a:lnTo>
                  <a:lnTo>
                    <a:pt x="11202642" y="8834669"/>
                  </a:lnTo>
                  <a:lnTo>
                    <a:pt x="8407915" y="8845243"/>
                  </a:lnTo>
                  <a:lnTo>
                    <a:pt x="8408365" y="8887546"/>
                  </a:lnTo>
                  <a:lnTo>
                    <a:pt x="3797373" y="8887546"/>
                  </a:lnTo>
                  <a:lnTo>
                    <a:pt x="3798227" y="8776994"/>
                  </a:lnTo>
                  <a:lnTo>
                    <a:pt x="584862" y="8776994"/>
                  </a:lnTo>
                  <a:lnTo>
                    <a:pt x="585726" y="8887546"/>
                  </a:lnTo>
                  <a:lnTo>
                    <a:pt x="0" y="8887546"/>
                  </a:lnTo>
                  <a:lnTo>
                    <a:pt x="0" y="0"/>
                  </a:lnTo>
                  <a:close/>
                </a:path>
                <a:path w="12309475" h="8891270">
                  <a:moveTo>
                    <a:pt x="292078" y="250355"/>
                  </a:moveTo>
                  <a:lnTo>
                    <a:pt x="12058689" y="250355"/>
                  </a:lnTo>
                  <a:lnTo>
                    <a:pt x="12058689" y="8595467"/>
                  </a:lnTo>
                  <a:lnTo>
                    <a:pt x="11203091" y="8595467"/>
                  </a:lnTo>
                  <a:lnTo>
                    <a:pt x="11199863" y="8627195"/>
                  </a:lnTo>
                  <a:lnTo>
                    <a:pt x="8409434" y="8637771"/>
                  </a:lnTo>
                  <a:lnTo>
                    <a:pt x="8408365" y="8595467"/>
                  </a:lnTo>
                  <a:lnTo>
                    <a:pt x="3797705" y="8595467"/>
                  </a:lnTo>
                  <a:lnTo>
                    <a:pt x="3797705" y="8708706"/>
                  </a:lnTo>
                  <a:lnTo>
                    <a:pt x="585726" y="8708706"/>
                  </a:lnTo>
                  <a:lnTo>
                    <a:pt x="585720" y="8595467"/>
                  </a:lnTo>
                  <a:lnTo>
                    <a:pt x="292078" y="8595467"/>
                  </a:lnTo>
                  <a:lnTo>
                    <a:pt x="292078" y="250355"/>
                  </a:lnTo>
                  <a:close/>
                </a:path>
                <a:path w="12309475" h="8891270">
                  <a:moveTo>
                    <a:pt x="4821933" y="8595467"/>
                  </a:moveTo>
                  <a:lnTo>
                    <a:pt x="4821933" y="8887546"/>
                  </a:lnTo>
                </a:path>
                <a:path w="12309475" h="8891270">
                  <a:moveTo>
                    <a:pt x="7309352" y="8595467"/>
                  </a:moveTo>
                  <a:lnTo>
                    <a:pt x="7309352" y="8887546"/>
                  </a:lnTo>
                </a:path>
                <a:path w="12309475" h="8891270">
                  <a:moveTo>
                    <a:pt x="5894671" y="8609998"/>
                  </a:moveTo>
                  <a:lnTo>
                    <a:pt x="5894671" y="889101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11745" y="9950802"/>
              <a:ext cx="1383665" cy="364490"/>
            </a:xfrm>
            <a:custGeom>
              <a:avLst/>
              <a:gdLst/>
              <a:ahLst/>
              <a:cxnLst/>
              <a:rect l="l" t="t" r="r" b="b"/>
              <a:pathLst>
                <a:path w="1383665" h="364490">
                  <a:moveTo>
                    <a:pt x="1383356" y="0"/>
                  </a:moveTo>
                  <a:lnTo>
                    <a:pt x="0" y="0"/>
                  </a:lnTo>
                  <a:lnTo>
                    <a:pt x="0" y="364040"/>
                  </a:lnTo>
                  <a:lnTo>
                    <a:pt x="1383356" y="364040"/>
                  </a:lnTo>
                  <a:lnTo>
                    <a:pt x="1383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00626" y="5027443"/>
              <a:ext cx="11758295" cy="5253355"/>
            </a:xfrm>
            <a:custGeom>
              <a:avLst/>
              <a:gdLst/>
              <a:ahLst/>
              <a:cxnLst/>
              <a:rect l="l" t="t" r="r" b="b"/>
              <a:pathLst>
                <a:path w="11758294" h="5253355">
                  <a:moveTo>
                    <a:pt x="7015276" y="4964964"/>
                  </a:moveTo>
                  <a:lnTo>
                    <a:pt x="7015276" y="3862439"/>
                  </a:lnTo>
                  <a:lnTo>
                    <a:pt x="6804490" y="3873815"/>
                  </a:lnTo>
                  <a:lnTo>
                    <a:pt x="6335301" y="3984653"/>
                  </a:lnTo>
                  <a:lnTo>
                    <a:pt x="5852459" y="4310015"/>
                  </a:lnTo>
                  <a:lnTo>
                    <a:pt x="5600717" y="4964964"/>
                  </a:lnTo>
                </a:path>
                <a:path w="11758294" h="5253355">
                  <a:moveTo>
                    <a:pt x="8115278" y="4960835"/>
                  </a:moveTo>
                  <a:lnTo>
                    <a:pt x="8115278" y="5252914"/>
                  </a:lnTo>
                </a:path>
                <a:path w="11758294" h="5253355">
                  <a:moveTo>
                    <a:pt x="10907280" y="4960835"/>
                  </a:moveTo>
                  <a:lnTo>
                    <a:pt x="10907280" y="5252914"/>
                  </a:lnTo>
                </a:path>
                <a:path w="11758294" h="5253355">
                  <a:moveTo>
                    <a:pt x="4115876" y="4960526"/>
                  </a:moveTo>
                  <a:lnTo>
                    <a:pt x="3935145" y="4960526"/>
                  </a:lnTo>
                  <a:lnTo>
                    <a:pt x="3935145" y="185872"/>
                  </a:lnTo>
                  <a:lnTo>
                    <a:pt x="4115876" y="185872"/>
                  </a:lnTo>
                  <a:lnTo>
                    <a:pt x="4115876" y="4960526"/>
                  </a:lnTo>
                  <a:close/>
                </a:path>
                <a:path w="11758294" h="5253355">
                  <a:moveTo>
                    <a:pt x="4118190" y="3416"/>
                  </a:moveTo>
                  <a:lnTo>
                    <a:pt x="11758085" y="3416"/>
                  </a:lnTo>
                  <a:lnTo>
                    <a:pt x="11758085" y="184143"/>
                  </a:lnTo>
                  <a:lnTo>
                    <a:pt x="4118190" y="184143"/>
                  </a:lnTo>
                  <a:lnTo>
                    <a:pt x="4118190" y="3416"/>
                  </a:lnTo>
                  <a:close/>
                </a:path>
                <a:path w="11758294" h="5253355">
                  <a:moveTo>
                    <a:pt x="4118486" y="189673"/>
                  </a:moveTo>
                  <a:lnTo>
                    <a:pt x="0" y="189673"/>
                  </a:lnTo>
                  <a:lnTo>
                    <a:pt x="0" y="0"/>
                  </a:lnTo>
                  <a:lnTo>
                    <a:pt x="4118486" y="0"/>
                  </a:lnTo>
                  <a:lnTo>
                    <a:pt x="4118486" y="18967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72875" y="1648662"/>
              <a:ext cx="180975" cy="8339455"/>
            </a:xfrm>
            <a:custGeom>
              <a:avLst/>
              <a:gdLst/>
              <a:ahLst/>
              <a:cxnLst/>
              <a:rect l="l" t="t" r="r" b="b"/>
              <a:pathLst>
                <a:path w="180975" h="8339455">
                  <a:moveTo>
                    <a:pt x="180731" y="0"/>
                  </a:moveTo>
                  <a:lnTo>
                    <a:pt x="0" y="0"/>
                  </a:lnTo>
                  <a:lnTo>
                    <a:pt x="0" y="8339306"/>
                  </a:lnTo>
                  <a:lnTo>
                    <a:pt x="180731" y="8339306"/>
                  </a:lnTo>
                  <a:lnTo>
                    <a:pt x="180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1344" y="1648662"/>
              <a:ext cx="2052320" cy="8339455"/>
            </a:xfrm>
            <a:custGeom>
              <a:avLst/>
              <a:gdLst/>
              <a:ahLst/>
              <a:cxnLst/>
              <a:rect l="l" t="t" r="r" b="b"/>
              <a:pathLst>
                <a:path w="2052320" h="8339455">
                  <a:moveTo>
                    <a:pt x="2052262" y="8339306"/>
                  </a:moveTo>
                  <a:lnTo>
                    <a:pt x="1871531" y="8339306"/>
                  </a:lnTo>
                  <a:lnTo>
                    <a:pt x="1871531" y="0"/>
                  </a:lnTo>
                  <a:lnTo>
                    <a:pt x="2052262" y="0"/>
                  </a:lnTo>
                  <a:lnTo>
                    <a:pt x="2052262" y="8339306"/>
                  </a:lnTo>
                  <a:close/>
                </a:path>
                <a:path w="2052320" h="8339455">
                  <a:moveTo>
                    <a:pt x="1414680" y="3249098"/>
                  </a:moveTo>
                  <a:lnTo>
                    <a:pt x="1414680" y="3563265"/>
                  </a:lnTo>
                </a:path>
                <a:path w="2052320" h="8339455">
                  <a:moveTo>
                    <a:pt x="0" y="3263626"/>
                  </a:moveTo>
                  <a:lnTo>
                    <a:pt x="0" y="3560486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9649" y="5006217"/>
              <a:ext cx="1403985" cy="214629"/>
            </a:xfrm>
            <a:custGeom>
              <a:avLst/>
              <a:gdLst/>
              <a:ahLst/>
              <a:cxnLst/>
              <a:rect l="l" t="t" r="r" b="b"/>
              <a:pathLst>
                <a:path w="1403984" h="214629">
                  <a:moveTo>
                    <a:pt x="1403675" y="0"/>
                  </a:moveTo>
                  <a:lnTo>
                    <a:pt x="0" y="0"/>
                  </a:lnTo>
                  <a:lnTo>
                    <a:pt x="0" y="214052"/>
                  </a:lnTo>
                  <a:lnTo>
                    <a:pt x="1403675" y="214052"/>
                  </a:lnTo>
                  <a:lnTo>
                    <a:pt x="140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8434" y="3863141"/>
              <a:ext cx="5837555" cy="1374775"/>
            </a:xfrm>
            <a:custGeom>
              <a:avLst/>
              <a:gdLst/>
              <a:ahLst/>
              <a:cxnLst/>
              <a:rect l="l" t="t" r="r" b="b"/>
              <a:pathLst>
                <a:path w="5837555" h="1374775">
                  <a:moveTo>
                    <a:pt x="5837468" y="1076356"/>
                  </a:moveTo>
                  <a:lnTo>
                    <a:pt x="5837468" y="0"/>
                  </a:lnTo>
                  <a:lnTo>
                    <a:pt x="5626682" y="11106"/>
                  </a:lnTo>
                  <a:lnTo>
                    <a:pt x="5157493" y="119314"/>
                  </a:lnTo>
                  <a:lnTo>
                    <a:pt x="4674651" y="436953"/>
                  </a:lnTo>
                  <a:lnTo>
                    <a:pt x="4422909" y="1076356"/>
                  </a:lnTo>
                </a:path>
                <a:path w="5837555" h="1374775">
                  <a:moveTo>
                    <a:pt x="1414680" y="1078978"/>
                  </a:moveTo>
                  <a:lnTo>
                    <a:pt x="1414680" y="1371056"/>
                  </a:lnTo>
                </a:path>
                <a:path w="5837555" h="1374775">
                  <a:moveTo>
                    <a:pt x="0" y="1085653"/>
                  </a:moveTo>
                  <a:lnTo>
                    <a:pt x="0" y="137453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8835" y="4904646"/>
              <a:ext cx="1398270" cy="364490"/>
            </a:xfrm>
            <a:custGeom>
              <a:avLst/>
              <a:gdLst/>
              <a:ahLst/>
              <a:cxnLst/>
              <a:rect l="l" t="t" r="r" b="b"/>
              <a:pathLst>
                <a:path w="1398270" h="364489">
                  <a:moveTo>
                    <a:pt x="1398174" y="0"/>
                  </a:moveTo>
                  <a:lnTo>
                    <a:pt x="0" y="0"/>
                  </a:lnTo>
                  <a:lnTo>
                    <a:pt x="0" y="364039"/>
                  </a:lnTo>
                  <a:lnTo>
                    <a:pt x="1398174" y="364039"/>
                  </a:lnTo>
                  <a:lnTo>
                    <a:pt x="139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8434" y="1755356"/>
              <a:ext cx="6571615" cy="3191510"/>
            </a:xfrm>
            <a:custGeom>
              <a:avLst/>
              <a:gdLst/>
              <a:ahLst/>
              <a:cxnLst/>
              <a:rect l="l" t="t" r="r" b="b"/>
              <a:pathLst>
                <a:path w="6571615" h="3191510">
                  <a:moveTo>
                    <a:pt x="1414559" y="3190891"/>
                  </a:moveTo>
                  <a:lnTo>
                    <a:pt x="1414559" y="2088370"/>
                  </a:lnTo>
                  <a:lnTo>
                    <a:pt x="1203772" y="2099746"/>
                  </a:lnTo>
                  <a:lnTo>
                    <a:pt x="734581" y="2210583"/>
                  </a:lnTo>
                  <a:lnTo>
                    <a:pt x="251740" y="2535944"/>
                  </a:lnTo>
                  <a:lnTo>
                    <a:pt x="0" y="3190891"/>
                  </a:lnTo>
                </a:path>
                <a:path w="6571615" h="3191510">
                  <a:moveTo>
                    <a:pt x="6571461" y="0"/>
                  </a:moveTo>
                  <a:lnTo>
                    <a:pt x="6279382" y="0"/>
                  </a:lnTo>
                </a:path>
                <a:path w="6571615" h="3191510">
                  <a:moveTo>
                    <a:pt x="6556932" y="1414680"/>
                  </a:moveTo>
                  <a:lnTo>
                    <a:pt x="6275909" y="141468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23328" y="1776276"/>
              <a:ext cx="364490" cy="1383665"/>
            </a:xfrm>
            <a:custGeom>
              <a:avLst/>
              <a:gdLst/>
              <a:ahLst/>
              <a:cxnLst/>
              <a:rect l="l" t="t" r="r" b="b"/>
              <a:pathLst>
                <a:path w="364490" h="1383664">
                  <a:moveTo>
                    <a:pt x="364042" y="0"/>
                  </a:moveTo>
                  <a:lnTo>
                    <a:pt x="0" y="0"/>
                  </a:lnTo>
                  <a:lnTo>
                    <a:pt x="0" y="1383357"/>
                  </a:lnTo>
                  <a:lnTo>
                    <a:pt x="364042" y="1383357"/>
                  </a:lnTo>
                  <a:lnTo>
                    <a:pt x="364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7667" y="1755474"/>
              <a:ext cx="1381125" cy="5078095"/>
            </a:xfrm>
            <a:custGeom>
              <a:avLst/>
              <a:gdLst/>
              <a:ahLst/>
              <a:cxnLst/>
              <a:rect l="l" t="t" r="r" b="b"/>
              <a:pathLst>
                <a:path w="1381125" h="5078095">
                  <a:moveTo>
                    <a:pt x="278099" y="0"/>
                  </a:moveTo>
                  <a:lnTo>
                    <a:pt x="1380624" y="0"/>
                  </a:lnTo>
                  <a:lnTo>
                    <a:pt x="1369247" y="210786"/>
                  </a:lnTo>
                  <a:lnTo>
                    <a:pt x="1258409" y="679977"/>
                  </a:lnTo>
                  <a:lnTo>
                    <a:pt x="933047" y="1162820"/>
                  </a:lnTo>
                  <a:lnTo>
                    <a:pt x="278099" y="1414562"/>
                  </a:lnTo>
                </a:path>
                <a:path w="1381125" h="5078095">
                  <a:moveTo>
                    <a:pt x="295549" y="3662866"/>
                  </a:moveTo>
                  <a:lnTo>
                    <a:pt x="3469" y="3662866"/>
                  </a:lnTo>
                </a:path>
                <a:path w="1381125" h="5078095">
                  <a:moveTo>
                    <a:pt x="281019" y="5077548"/>
                  </a:moveTo>
                  <a:lnTo>
                    <a:pt x="0" y="5077548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6652" y="5439264"/>
              <a:ext cx="364490" cy="1383665"/>
            </a:xfrm>
            <a:custGeom>
              <a:avLst/>
              <a:gdLst/>
              <a:ahLst/>
              <a:cxnLst/>
              <a:rect l="l" t="t" r="r" b="b"/>
              <a:pathLst>
                <a:path w="364490" h="1383665">
                  <a:moveTo>
                    <a:pt x="364039" y="0"/>
                  </a:moveTo>
                  <a:lnTo>
                    <a:pt x="0" y="0"/>
                  </a:lnTo>
                  <a:lnTo>
                    <a:pt x="0" y="1383357"/>
                  </a:lnTo>
                  <a:lnTo>
                    <a:pt x="364039" y="1383357"/>
                  </a:lnTo>
                  <a:lnTo>
                    <a:pt x="364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9086" y="5418464"/>
              <a:ext cx="1102995" cy="1414780"/>
            </a:xfrm>
            <a:custGeom>
              <a:avLst/>
              <a:gdLst/>
              <a:ahLst/>
              <a:cxnLst/>
              <a:rect l="l" t="t" r="r" b="b"/>
              <a:pathLst>
                <a:path w="1102995" h="1414779">
                  <a:moveTo>
                    <a:pt x="0" y="0"/>
                  </a:moveTo>
                  <a:lnTo>
                    <a:pt x="1102525" y="0"/>
                  </a:lnTo>
                  <a:lnTo>
                    <a:pt x="1091148" y="210785"/>
                  </a:lnTo>
                  <a:lnTo>
                    <a:pt x="980311" y="679975"/>
                  </a:lnTo>
                  <a:lnTo>
                    <a:pt x="654949" y="1162817"/>
                  </a:lnTo>
                  <a:lnTo>
                    <a:pt x="0" y="141455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1749" y="1595256"/>
              <a:ext cx="11904345" cy="8480425"/>
            </a:xfrm>
            <a:custGeom>
              <a:avLst/>
              <a:gdLst/>
              <a:ahLst/>
              <a:cxnLst/>
              <a:rect l="l" t="t" r="r" b="b"/>
              <a:pathLst>
                <a:path w="11904344" h="8480425">
                  <a:moveTo>
                    <a:pt x="125463" y="3436505"/>
                  </a:moveTo>
                  <a:lnTo>
                    <a:pt x="0" y="3436505"/>
                  </a:lnTo>
                  <a:lnTo>
                    <a:pt x="0" y="3618001"/>
                  </a:lnTo>
                  <a:lnTo>
                    <a:pt x="125463" y="3618001"/>
                  </a:lnTo>
                  <a:lnTo>
                    <a:pt x="125463" y="3436505"/>
                  </a:lnTo>
                  <a:close/>
                </a:path>
                <a:path w="11904344" h="8480425">
                  <a:moveTo>
                    <a:pt x="4199547" y="8342274"/>
                  </a:moveTo>
                  <a:lnTo>
                    <a:pt x="4050550" y="8342274"/>
                  </a:lnTo>
                  <a:lnTo>
                    <a:pt x="4050550" y="8468360"/>
                  </a:lnTo>
                  <a:lnTo>
                    <a:pt x="4199547" y="8468360"/>
                  </a:lnTo>
                  <a:lnTo>
                    <a:pt x="4199547" y="8342274"/>
                  </a:lnTo>
                  <a:close/>
                </a:path>
                <a:path w="11904344" h="8480425">
                  <a:moveTo>
                    <a:pt x="4251845" y="3439033"/>
                  </a:moveTo>
                  <a:lnTo>
                    <a:pt x="4184764" y="3439033"/>
                  </a:lnTo>
                  <a:lnTo>
                    <a:pt x="4184764" y="3612946"/>
                  </a:lnTo>
                  <a:lnTo>
                    <a:pt x="4251845" y="3612946"/>
                  </a:lnTo>
                  <a:lnTo>
                    <a:pt x="4251845" y="3439033"/>
                  </a:lnTo>
                  <a:close/>
                </a:path>
                <a:path w="11904344" h="8480425">
                  <a:moveTo>
                    <a:pt x="7738326" y="0"/>
                  </a:moveTo>
                  <a:lnTo>
                    <a:pt x="7585761" y="0"/>
                  </a:lnTo>
                  <a:lnTo>
                    <a:pt x="7585761" y="104876"/>
                  </a:lnTo>
                  <a:lnTo>
                    <a:pt x="7738326" y="104876"/>
                  </a:lnTo>
                  <a:lnTo>
                    <a:pt x="7738326" y="0"/>
                  </a:lnTo>
                  <a:close/>
                </a:path>
                <a:path w="11904344" h="8480425">
                  <a:moveTo>
                    <a:pt x="7741348" y="8330806"/>
                  </a:moveTo>
                  <a:lnTo>
                    <a:pt x="7580871" y="8330806"/>
                  </a:lnTo>
                  <a:lnTo>
                    <a:pt x="7580871" y="8479815"/>
                  </a:lnTo>
                  <a:lnTo>
                    <a:pt x="7741348" y="8479815"/>
                  </a:lnTo>
                  <a:lnTo>
                    <a:pt x="7741348" y="8330806"/>
                  </a:lnTo>
                  <a:close/>
                </a:path>
                <a:path w="11904344" h="8480425">
                  <a:moveTo>
                    <a:pt x="7791666" y="3438766"/>
                  </a:moveTo>
                  <a:lnTo>
                    <a:pt x="7530668" y="3438766"/>
                  </a:lnTo>
                  <a:lnTo>
                    <a:pt x="7530668" y="3610635"/>
                  </a:lnTo>
                  <a:lnTo>
                    <a:pt x="7791666" y="3610635"/>
                  </a:lnTo>
                  <a:lnTo>
                    <a:pt x="7791666" y="3438766"/>
                  </a:lnTo>
                  <a:close/>
                </a:path>
                <a:path w="11904344" h="8480425">
                  <a:moveTo>
                    <a:pt x="11903786" y="3442843"/>
                  </a:moveTo>
                  <a:lnTo>
                    <a:pt x="11825923" y="3442843"/>
                  </a:lnTo>
                  <a:lnTo>
                    <a:pt x="11825923" y="3610559"/>
                  </a:lnTo>
                  <a:lnTo>
                    <a:pt x="11903786" y="3610559"/>
                  </a:lnTo>
                  <a:lnTo>
                    <a:pt x="11903786" y="3442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3767" y="5920444"/>
              <a:ext cx="1436370" cy="2832100"/>
            </a:xfrm>
            <a:custGeom>
              <a:avLst/>
              <a:gdLst/>
              <a:ahLst/>
              <a:cxnLst/>
              <a:rect l="l" t="t" r="r" b="b"/>
              <a:pathLst>
                <a:path w="1436370" h="2832100">
                  <a:moveTo>
                    <a:pt x="0" y="0"/>
                  </a:moveTo>
                  <a:lnTo>
                    <a:pt x="1435964" y="0"/>
                  </a:lnTo>
                  <a:lnTo>
                    <a:pt x="1435964" y="235958"/>
                  </a:lnTo>
                  <a:lnTo>
                    <a:pt x="0" y="235958"/>
                  </a:lnTo>
                  <a:lnTo>
                    <a:pt x="0" y="0"/>
                  </a:lnTo>
                  <a:close/>
                </a:path>
                <a:path w="1436370" h="2832100">
                  <a:moveTo>
                    <a:pt x="0" y="235958"/>
                  </a:moveTo>
                  <a:lnTo>
                    <a:pt x="1435964" y="235958"/>
                  </a:lnTo>
                  <a:lnTo>
                    <a:pt x="1435964" y="471912"/>
                  </a:lnTo>
                  <a:lnTo>
                    <a:pt x="0" y="471912"/>
                  </a:lnTo>
                  <a:lnTo>
                    <a:pt x="0" y="235958"/>
                  </a:lnTo>
                  <a:close/>
                </a:path>
                <a:path w="1436370" h="2832100">
                  <a:moveTo>
                    <a:pt x="0" y="471912"/>
                  </a:moveTo>
                  <a:lnTo>
                    <a:pt x="1435964" y="471912"/>
                  </a:lnTo>
                  <a:lnTo>
                    <a:pt x="1435964" y="707871"/>
                  </a:lnTo>
                  <a:lnTo>
                    <a:pt x="0" y="707871"/>
                  </a:lnTo>
                  <a:lnTo>
                    <a:pt x="0" y="471912"/>
                  </a:lnTo>
                  <a:close/>
                </a:path>
                <a:path w="1436370" h="2832100">
                  <a:moveTo>
                    <a:pt x="0" y="707871"/>
                  </a:moveTo>
                  <a:lnTo>
                    <a:pt x="1435964" y="707871"/>
                  </a:lnTo>
                  <a:lnTo>
                    <a:pt x="1435964" y="943829"/>
                  </a:lnTo>
                  <a:lnTo>
                    <a:pt x="0" y="943829"/>
                  </a:lnTo>
                  <a:lnTo>
                    <a:pt x="0" y="707871"/>
                  </a:lnTo>
                  <a:close/>
                </a:path>
                <a:path w="1436370" h="2832100">
                  <a:moveTo>
                    <a:pt x="0" y="943829"/>
                  </a:moveTo>
                  <a:lnTo>
                    <a:pt x="1435964" y="943829"/>
                  </a:lnTo>
                  <a:lnTo>
                    <a:pt x="1435964" y="1179784"/>
                  </a:lnTo>
                  <a:lnTo>
                    <a:pt x="0" y="1179784"/>
                  </a:lnTo>
                  <a:lnTo>
                    <a:pt x="0" y="943829"/>
                  </a:lnTo>
                  <a:close/>
                </a:path>
                <a:path w="1436370" h="2832100">
                  <a:moveTo>
                    <a:pt x="0" y="1179784"/>
                  </a:moveTo>
                  <a:lnTo>
                    <a:pt x="1435964" y="1179784"/>
                  </a:lnTo>
                  <a:lnTo>
                    <a:pt x="1435964" y="1415742"/>
                  </a:lnTo>
                  <a:lnTo>
                    <a:pt x="0" y="1415742"/>
                  </a:lnTo>
                  <a:lnTo>
                    <a:pt x="0" y="1179784"/>
                  </a:lnTo>
                  <a:close/>
                </a:path>
                <a:path w="1436370" h="2832100">
                  <a:moveTo>
                    <a:pt x="0" y="1415742"/>
                  </a:moveTo>
                  <a:lnTo>
                    <a:pt x="1435964" y="1415742"/>
                  </a:lnTo>
                  <a:lnTo>
                    <a:pt x="1435964" y="1651698"/>
                  </a:lnTo>
                  <a:lnTo>
                    <a:pt x="0" y="1651698"/>
                  </a:lnTo>
                  <a:lnTo>
                    <a:pt x="0" y="1415742"/>
                  </a:lnTo>
                  <a:close/>
                </a:path>
                <a:path w="1436370" h="2832100">
                  <a:moveTo>
                    <a:pt x="0" y="1651698"/>
                  </a:moveTo>
                  <a:lnTo>
                    <a:pt x="1435964" y="1651698"/>
                  </a:lnTo>
                  <a:lnTo>
                    <a:pt x="1435964" y="1887656"/>
                  </a:lnTo>
                  <a:lnTo>
                    <a:pt x="0" y="1887656"/>
                  </a:lnTo>
                  <a:lnTo>
                    <a:pt x="0" y="1651698"/>
                  </a:lnTo>
                  <a:close/>
                </a:path>
                <a:path w="1436370" h="2832100">
                  <a:moveTo>
                    <a:pt x="0" y="1887656"/>
                  </a:moveTo>
                  <a:lnTo>
                    <a:pt x="1435964" y="1887656"/>
                  </a:lnTo>
                  <a:lnTo>
                    <a:pt x="1435964" y="2123615"/>
                  </a:lnTo>
                  <a:lnTo>
                    <a:pt x="0" y="2123615"/>
                  </a:lnTo>
                  <a:lnTo>
                    <a:pt x="0" y="1887656"/>
                  </a:lnTo>
                  <a:close/>
                </a:path>
                <a:path w="1436370" h="2832100">
                  <a:moveTo>
                    <a:pt x="0" y="2123615"/>
                  </a:moveTo>
                  <a:lnTo>
                    <a:pt x="1435964" y="2123615"/>
                  </a:lnTo>
                  <a:lnTo>
                    <a:pt x="1435964" y="2359569"/>
                  </a:lnTo>
                  <a:lnTo>
                    <a:pt x="0" y="2359569"/>
                  </a:lnTo>
                  <a:lnTo>
                    <a:pt x="0" y="2123615"/>
                  </a:lnTo>
                  <a:close/>
                </a:path>
                <a:path w="1436370" h="2832100">
                  <a:moveTo>
                    <a:pt x="0" y="2359569"/>
                  </a:moveTo>
                  <a:lnTo>
                    <a:pt x="1435964" y="2359569"/>
                  </a:lnTo>
                  <a:lnTo>
                    <a:pt x="1435964" y="2595528"/>
                  </a:lnTo>
                  <a:lnTo>
                    <a:pt x="0" y="2595528"/>
                  </a:lnTo>
                  <a:lnTo>
                    <a:pt x="0" y="2359569"/>
                  </a:lnTo>
                  <a:close/>
                </a:path>
                <a:path w="1436370" h="2832100">
                  <a:moveTo>
                    <a:pt x="0" y="2595528"/>
                  </a:moveTo>
                  <a:lnTo>
                    <a:pt x="1435964" y="2595528"/>
                  </a:lnTo>
                  <a:lnTo>
                    <a:pt x="1435964" y="2831486"/>
                  </a:lnTo>
                  <a:lnTo>
                    <a:pt x="0" y="2831486"/>
                  </a:lnTo>
                  <a:lnTo>
                    <a:pt x="0" y="25955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6089" y="5286053"/>
            <a:ext cx="63500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GARAGE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77232" y="1766877"/>
            <a:ext cx="65087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KITCHEN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92945" y="1720405"/>
            <a:ext cx="62738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45590" y="5274004"/>
            <a:ext cx="52451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DINING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45590" y="5433117"/>
            <a:ext cx="46863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1204" y="5342019"/>
            <a:ext cx="3816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9" name="object 79"/>
          <p:cNvGrpSpPr>
            <a:grpSpLocks noGrp="1" noUngrp="1" noRot="1" noMove="1" noResize="1"/>
          </p:cNvGrpSpPr>
          <p:nvPr/>
        </p:nvGrpSpPr>
        <p:grpSpPr>
          <a:xfrm>
            <a:off x="177882" y="855913"/>
            <a:ext cx="13759180" cy="9424670"/>
            <a:chOff x="177882" y="855913"/>
            <a:chExt cx="13759180" cy="9424670"/>
          </a:xfrm>
        </p:grpSpPr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6040" y="1312325"/>
              <a:ext cx="3540760" cy="4021454"/>
            </a:xfrm>
            <a:custGeom>
              <a:avLst/>
              <a:gdLst/>
              <a:ahLst/>
              <a:cxnLst/>
              <a:rect l="l" t="t" r="r" b="b"/>
              <a:pathLst>
                <a:path w="3540759" h="4021454">
                  <a:moveTo>
                    <a:pt x="2084857" y="3847249"/>
                  </a:moveTo>
                  <a:lnTo>
                    <a:pt x="1916811" y="3847249"/>
                  </a:lnTo>
                  <a:lnTo>
                    <a:pt x="1916811" y="4021163"/>
                  </a:lnTo>
                  <a:lnTo>
                    <a:pt x="2084857" y="4021163"/>
                  </a:lnTo>
                  <a:lnTo>
                    <a:pt x="2084857" y="3847249"/>
                  </a:lnTo>
                  <a:close/>
                </a:path>
                <a:path w="3540759" h="4021454">
                  <a:moveTo>
                    <a:pt x="3540391" y="0"/>
                  </a:moveTo>
                  <a:lnTo>
                    <a:pt x="0" y="0"/>
                  </a:lnTo>
                  <a:lnTo>
                    <a:pt x="0" y="438632"/>
                  </a:lnTo>
                  <a:lnTo>
                    <a:pt x="3540391" y="438632"/>
                  </a:lnTo>
                  <a:lnTo>
                    <a:pt x="3540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2256" y="1391710"/>
              <a:ext cx="3551554" cy="247650"/>
            </a:xfrm>
            <a:custGeom>
              <a:avLst/>
              <a:gdLst/>
              <a:ahLst/>
              <a:cxnLst/>
              <a:rect l="l" t="t" r="r" b="b"/>
              <a:pathLst>
                <a:path w="3551554" h="247650">
                  <a:moveTo>
                    <a:pt x="0" y="0"/>
                  </a:moveTo>
                  <a:lnTo>
                    <a:pt x="0" y="247117"/>
                  </a:lnTo>
                </a:path>
                <a:path w="3551554" h="247650">
                  <a:moveTo>
                    <a:pt x="3551457" y="0"/>
                  </a:moveTo>
                  <a:lnTo>
                    <a:pt x="3551457" y="247117"/>
                  </a:lnTo>
                </a:path>
                <a:path w="3551554" h="247650">
                  <a:moveTo>
                    <a:pt x="0" y="70603"/>
                  </a:moveTo>
                  <a:lnTo>
                    <a:pt x="3551457" y="70603"/>
                  </a:lnTo>
                  <a:lnTo>
                    <a:pt x="3551457" y="162392"/>
                  </a:lnTo>
                  <a:lnTo>
                    <a:pt x="0" y="162392"/>
                  </a:lnTo>
                  <a:lnTo>
                    <a:pt x="0" y="7060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06346" y="2171210"/>
              <a:ext cx="530225" cy="2287270"/>
            </a:xfrm>
            <a:custGeom>
              <a:avLst/>
              <a:gdLst/>
              <a:ahLst/>
              <a:cxnLst/>
              <a:rect l="l" t="t" r="r" b="b"/>
              <a:pathLst>
                <a:path w="530225" h="2287270">
                  <a:moveTo>
                    <a:pt x="530096" y="0"/>
                  </a:moveTo>
                  <a:lnTo>
                    <a:pt x="0" y="0"/>
                  </a:lnTo>
                  <a:lnTo>
                    <a:pt x="0" y="2286986"/>
                  </a:lnTo>
                  <a:lnTo>
                    <a:pt x="530096" y="2286986"/>
                  </a:lnTo>
                  <a:lnTo>
                    <a:pt x="53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62798" y="2168135"/>
              <a:ext cx="250190" cy="2290445"/>
            </a:xfrm>
            <a:custGeom>
              <a:avLst/>
              <a:gdLst/>
              <a:ahLst/>
              <a:cxnLst/>
              <a:rect l="l" t="t" r="r" b="b"/>
              <a:pathLst>
                <a:path w="250190" h="2290445">
                  <a:moveTo>
                    <a:pt x="0" y="0"/>
                  </a:moveTo>
                  <a:lnTo>
                    <a:pt x="249817" y="0"/>
                  </a:lnTo>
                </a:path>
                <a:path w="250190" h="2290445">
                  <a:moveTo>
                    <a:pt x="0" y="2290006"/>
                  </a:moveTo>
                  <a:lnTo>
                    <a:pt x="249817" y="2290006"/>
                  </a:lnTo>
                </a:path>
                <a:path w="250190" h="2290445">
                  <a:moveTo>
                    <a:pt x="62456" y="0"/>
                  </a:moveTo>
                  <a:lnTo>
                    <a:pt x="180425" y="0"/>
                  </a:lnTo>
                  <a:lnTo>
                    <a:pt x="180425" y="2290010"/>
                  </a:lnTo>
                  <a:lnTo>
                    <a:pt x="62456" y="2290010"/>
                  </a:lnTo>
                  <a:lnTo>
                    <a:pt x="6245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458" y="9988279"/>
              <a:ext cx="234979" cy="292078"/>
            </a:xfrm>
            <a:prstGeom prst="rect">
              <a:avLst/>
            </a:prstGeom>
          </p:spPr>
        </p:pic>
        <p:pic>
          <p:nvPicPr>
            <p:cNvPr id="85" name="object 8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983" y="9988279"/>
              <a:ext cx="232084" cy="292078"/>
            </a:xfrm>
            <a:prstGeom prst="rect">
              <a:avLst/>
            </a:prstGeom>
          </p:spPr>
        </p:pic>
        <p:pic>
          <p:nvPicPr>
            <p:cNvPr id="86" name="object 8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0748" y="10101139"/>
              <a:ext cx="2981333" cy="69054"/>
            </a:xfrm>
            <a:prstGeom prst="rect">
              <a:avLst/>
            </a:prstGeom>
          </p:spPr>
        </p:pic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92" y="859723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3217" y="118229"/>
            <a:ext cx="904113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245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PLANS -</a:t>
            </a:r>
            <a:r>
              <a:rPr sz="245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GROUND</a:t>
            </a:r>
            <a:r>
              <a:rPr sz="2450" b="1" i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r>
              <a:rPr sz="2450" b="1" i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/ FIRST </a:t>
            </a:r>
            <a:r>
              <a:rPr sz="2450" b="1" i="1" spc="-1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endParaRPr sz="245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50906" y="828884"/>
            <a:ext cx="363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 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90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SHEET </a:t>
            </a:r>
            <a:r>
              <a:rPr spc="-50" dirty="0"/>
              <a:t>1</a:t>
            </a:r>
          </a:p>
        </p:txBody>
      </p:sp>
      <p:sp>
        <p:nvSpPr>
          <p:cNvPr id="91" name="object 9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489" y="907348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https://technologystudent.com/despro2/architec4.html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2" name="object 92"/>
          <p:cNvGrpSpPr>
            <a:grpSpLocks noGrp="1" noUngrp="1" noRot="1" noMove="1" noResize="1"/>
          </p:cNvGrpSpPr>
          <p:nvPr/>
        </p:nvGrpSpPr>
        <p:grpSpPr>
          <a:xfrm>
            <a:off x="13908445" y="874508"/>
            <a:ext cx="1016000" cy="1016635"/>
            <a:chOff x="13908445" y="874508"/>
            <a:chExt cx="1016000" cy="1016635"/>
          </a:xfrm>
        </p:grpSpPr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518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close/>
                </a:path>
                <a:path w="1016000" h="421640">
                  <a:moveTo>
                    <a:pt x="24777" y="297307"/>
                  </a:moveTo>
                  <a:lnTo>
                    <a:pt x="0" y="297307"/>
                  </a:lnTo>
                  <a:lnTo>
                    <a:pt x="0" y="322072"/>
                  </a:lnTo>
                  <a:lnTo>
                    <a:pt x="24777" y="322072"/>
                  </a:lnTo>
                  <a:lnTo>
                    <a:pt x="24777" y="297307"/>
                  </a:lnTo>
                  <a:close/>
                </a:path>
                <a:path w="1016000" h="421640">
                  <a:moveTo>
                    <a:pt x="24777" y="222973"/>
                  </a:moveTo>
                  <a:lnTo>
                    <a:pt x="0" y="222973"/>
                  </a:lnTo>
                  <a:lnTo>
                    <a:pt x="0" y="272529"/>
                  </a:lnTo>
                  <a:lnTo>
                    <a:pt x="24777" y="272529"/>
                  </a:lnTo>
                  <a:lnTo>
                    <a:pt x="24777" y="222973"/>
                  </a:lnTo>
                  <a:close/>
                </a:path>
                <a:path w="1016000" h="421640">
                  <a:moveTo>
                    <a:pt x="123875" y="198196"/>
                  </a:moveTo>
                  <a:lnTo>
                    <a:pt x="99098" y="198196"/>
                  </a:lnTo>
                  <a:lnTo>
                    <a:pt x="74320" y="198196"/>
                  </a:lnTo>
                  <a:lnTo>
                    <a:pt x="49542" y="198196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196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272529"/>
                  </a:lnTo>
                  <a:lnTo>
                    <a:pt x="123875" y="272529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72"/>
                  </a:lnTo>
                  <a:lnTo>
                    <a:pt x="49542" y="322072"/>
                  </a:lnTo>
                  <a:lnTo>
                    <a:pt x="24777" y="322072"/>
                  </a:lnTo>
                  <a:lnTo>
                    <a:pt x="24777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322072"/>
                  </a:lnTo>
                  <a:lnTo>
                    <a:pt x="123875" y="322072"/>
                  </a:lnTo>
                  <a:lnTo>
                    <a:pt x="148653" y="322072"/>
                  </a:lnTo>
                  <a:lnTo>
                    <a:pt x="173431" y="322072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49542"/>
                  </a:moveTo>
                  <a:lnTo>
                    <a:pt x="247751" y="49542"/>
                  </a:lnTo>
                  <a:lnTo>
                    <a:pt x="222973" y="49542"/>
                  </a:lnTo>
                  <a:lnTo>
                    <a:pt x="222973" y="24765"/>
                  </a:lnTo>
                  <a:lnTo>
                    <a:pt x="247751" y="24765"/>
                  </a:lnTo>
                  <a:lnTo>
                    <a:pt x="247751" y="0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74320"/>
                  </a:lnTo>
                  <a:lnTo>
                    <a:pt x="272529" y="74320"/>
                  </a:lnTo>
                  <a:lnTo>
                    <a:pt x="272529" y="49542"/>
                  </a:lnTo>
                  <a:close/>
                </a:path>
                <a:path w="1016000" h="421640">
                  <a:moveTo>
                    <a:pt x="346849" y="371627"/>
                  </a:moveTo>
                  <a:lnTo>
                    <a:pt x="322072" y="371627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72"/>
                  </a:lnTo>
                  <a:lnTo>
                    <a:pt x="173431" y="322072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196"/>
                  </a:lnTo>
                  <a:lnTo>
                    <a:pt x="247751" y="198196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65"/>
                  </a:lnTo>
                  <a:lnTo>
                    <a:pt x="346849" y="24765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74320"/>
                  </a:moveTo>
                  <a:lnTo>
                    <a:pt x="421182" y="74320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74320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65"/>
                  </a:lnTo>
                  <a:lnTo>
                    <a:pt x="495503" y="24765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65"/>
                  </a:lnTo>
                  <a:lnTo>
                    <a:pt x="569836" y="24765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196"/>
                  </a:moveTo>
                  <a:lnTo>
                    <a:pt x="594614" y="198196"/>
                  </a:lnTo>
                  <a:lnTo>
                    <a:pt x="594614" y="247751"/>
                  </a:lnTo>
                  <a:lnTo>
                    <a:pt x="619379" y="247751"/>
                  </a:lnTo>
                  <a:lnTo>
                    <a:pt x="619379" y="198196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14" y="49542"/>
                  </a:lnTo>
                  <a:lnTo>
                    <a:pt x="594614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65"/>
                  </a:lnTo>
                  <a:lnTo>
                    <a:pt x="668934" y="24765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196"/>
                  </a:lnTo>
                  <a:lnTo>
                    <a:pt x="644156" y="198196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72"/>
                  </a:moveTo>
                  <a:lnTo>
                    <a:pt x="693712" y="322072"/>
                  </a:lnTo>
                  <a:lnTo>
                    <a:pt x="668934" y="322072"/>
                  </a:lnTo>
                  <a:lnTo>
                    <a:pt x="644156" y="322072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89" y="346849"/>
                  </a:lnTo>
                  <a:lnTo>
                    <a:pt x="718489" y="322072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196"/>
                  </a:lnTo>
                  <a:lnTo>
                    <a:pt x="718489" y="198196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72"/>
                  </a:lnTo>
                  <a:lnTo>
                    <a:pt x="743254" y="322072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49"/>
                  </a:moveTo>
                  <a:lnTo>
                    <a:pt x="743254" y="346849"/>
                  </a:lnTo>
                  <a:lnTo>
                    <a:pt x="743254" y="371627"/>
                  </a:lnTo>
                  <a:lnTo>
                    <a:pt x="768032" y="371627"/>
                  </a:lnTo>
                  <a:lnTo>
                    <a:pt x="768032" y="346849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196"/>
                  </a:lnTo>
                  <a:lnTo>
                    <a:pt x="768032" y="198196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842365" y="346849"/>
                  </a:moveTo>
                  <a:lnTo>
                    <a:pt x="817587" y="346849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49"/>
                  </a:lnTo>
                  <a:close/>
                </a:path>
                <a:path w="1016000" h="421640">
                  <a:moveTo>
                    <a:pt x="867130" y="371627"/>
                  </a:moveTo>
                  <a:lnTo>
                    <a:pt x="842365" y="371627"/>
                  </a:lnTo>
                  <a:lnTo>
                    <a:pt x="842365" y="396405"/>
                  </a:lnTo>
                  <a:lnTo>
                    <a:pt x="867130" y="396405"/>
                  </a:lnTo>
                  <a:lnTo>
                    <a:pt x="867130" y="371627"/>
                  </a:lnTo>
                  <a:close/>
                </a:path>
                <a:path w="1016000" h="421640">
                  <a:moveTo>
                    <a:pt x="941463" y="273215"/>
                  </a:moveTo>
                  <a:lnTo>
                    <a:pt x="916686" y="273215"/>
                  </a:lnTo>
                  <a:lnTo>
                    <a:pt x="916686" y="372275"/>
                  </a:lnTo>
                  <a:lnTo>
                    <a:pt x="891908" y="372275"/>
                  </a:lnTo>
                  <a:lnTo>
                    <a:pt x="891908" y="39640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273215"/>
                  </a:lnTo>
                  <a:close/>
                </a:path>
                <a:path w="1016000" h="421640">
                  <a:moveTo>
                    <a:pt x="1015784" y="198196"/>
                  </a:moveTo>
                  <a:lnTo>
                    <a:pt x="991019" y="198196"/>
                  </a:lnTo>
                  <a:lnTo>
                    <a:pt x="966241" y="198196"/>
                  </a:lnTo>
                  <a:lnTo>
                    <a:pt x="941463" y="198196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19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683"/>
              <a:ext cx="1016000" cy="545465"/>
            </a:xfrm>
            <a:custGeom>
              <a:avLst/>
              <a:gdLst/>
              <a:ahLst/>
              <a:cxnLst/>
              <a:rect l="l" t="t" r="r" b="b"/>
              <a:pathLst>
                <a:path w="1016000" h="545465">
                  <a:moveTo>
                    <a:pt x="74320" y="396240"/>
                  </a:moveTo>
                  <a:lnTo>
                    <a:pt x="49542" y="396240"/>
                  </a:lnTo>
                  <a:lnTo>
                    <a:pt x="49542" y="371462"/>
                  </a:lnTo>
                  <a:lnTo>
                    <a:pt x="24777" y="371462"/>
                  </a:lnTo>
                  <a:lnTo>
                    <a:pt x="24777" y="470560"/>
                  </a:lnTo>
                  <a:lnTo>
                    <a:pt x="0" y="470560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42" y="520115"/>
                  </a:lnTo>
                  <a:lnTo>
                    <a:pt x="49542" y="495338"/>
                  </a:lnTo>
                  <a:lnTo>
                    <a:pt x="74320" y="495338"/>
                  </a:lnTo>
                  <a:lnTo>
                    <a:pt x="74320" y="445782"/>
                  </a:lnTo>
                  <a:lnTo>
                    <a:pt x="49542" y="445782"/>
                  </a:lnTo>
                  <a:lnTo>
                    <a:pt x="49542" y="421017"/>
                  </a:lnTo>
                  <a:lnTo>
                    <a:pt x="74320" y="421017"/>
                  </a:lnTo>
                  <a:lnTo>
                    <a:pt x="74320" y="396240"/>
                  </a:lnTo>
                  <a:close/>
                </a:path>
                <a:path w="1016000" h="545465">
                  <a:moveTo>
                    <a:pt x="198196" y="495338"/>
                  </a:move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82"/>
                  </a:lnTo>
                  <a:lnTo>
                    <a:pt x="148653" y="445782"/>
                  </a:lnTo>
                  <a:lnTo>
                    <a:pt x="148653" y="421017"/>
                  </a:lnTo>
                  <a:lnTo>
                    <a:pt x="173431" y="421017"/>
                  </a:lnTo>
                  <a:lnTo>
                    <a:pt x="173431" y="396240"/>
                  </a:lnTo>
                  <a:lnTo>
                    <a:pt x="148653" y="396240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396240"/>
                  </a:lnTo>
                  <a:lnTo>
                    <a:pt x="99098" y="396240"/>
                  </a:lnTo>
                  <a:lnTo>
                    <a:pt x="99098" y="470560"/>
                  </a:lnTo>
                  <a:lnTo>
                    <a:pt x="123875" y="470560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495338"/>
                  </a:lnTo>
                  <a:close/>
                </a:path>
                <a:path w="1016000" h="545465">
                  <a:moveTo>
                    <a:pt x="247751" y="445782"/>
                  </a:moveTo>
                  <a:lnTo>
                    <a:pt x="222973" y="445782"/>
                  </a:lnTo>
                  <a:lnTo>
                    <a:pt x="198196" y="445782"/>
                  </a:lnTo>
                  <a:lnTo>
                    <a:pt x="198196" y="495338"/>
                  </a:lnTo>
                  <a:lnTo>
                    <a:pt x="222973" y="495338"/>
                  </a:lnTo>
                  <a:lnTo>
                    <a:pt x="222973" y="470560"/>
                  </a:lnTo>
                  <a:lnTo>
                    <a:pt x="247751" y="470560"/>
                  </a:lnTo>
                  <a:lnTo>
                    <a:pt x="247751" y="445782"/>
                  </a:lnTo>
                  <a:close/>
                </a:path>
                <a:path w="1016000" h="545465">
                  <a:moveTo>
                    <a:pt x="297307" y="470560"/>
                  </a:moveTo>
                  <a:lnTo>
                    <a:pt x="272529" y="470560"/>
                  </a:lnTo>
                  <a:lnTo>
                    <a:pt x="272529" y="495338"/>
                  </a:lnTo>
                  <a:lnTo>
                    <a:pt x="297307" y="495338"/>
                  </a:lnTo>
                  <a:lnTo>
                    <a:pt x="297307" y="470560"/>
                  </a:lnTo>
                  <a:close/>
                </a:path>
                <a:path w="1016000" h="545465">
                  <a:moveTo>
                    <a:pt x="322072" y="421017"/>
                  </a:moveTo>
                  <a:lnTo>
                    <a:pt x="297307" y="421017"/>
                  </a:lnTo>
                  <a:lnTo>
                    <a:pt x="297307" y="445782"/>
                  </a:lnTo>
                  <a:lnTo>
                    <a:pt x="322072" y="445782"/>
                  </a:lnTo>
                  <a:lnTo>
                    <a:pt x="322072" y="421017"/>
                  </a:lnTo>
                  <a:close/>
                </a:path>
                <a:path w="1016000" h="545465">
                  <a:moveTo>
                    <a:pt x="346849" y="445782"/>
                  </a:moveTo>
                  <a:lnTo>
                    <a:pt x="322072" y="445782"/>
                  </a:lnTo>
                  <a:lnTo>
                    <a:pt x="322072" y="470560"/>
                  </a:lnTo>
                  <a:lnTo>
                    <a:pt x="346849" y="470560"/>
                  </a:lnTo>
                  <a:lnTo>
                    <a:pt x="346849" y="445782"/>
                  </a:lnTo>
                  <a:close/>
                </a:path>
                <a:path w="1016000" h="545465">
                  <a:moveTo>
                    <a:pt x="371627" y="495338"/>
                  </a:moveTo>
                  <a:lnTo>
                    <a:pt x="346849" y="495338"/>
                  </a:lnTo>
                  <a:lnTo>
                    <a:pt x="346849" y="520115"/>
                  </a:lnTo>
                  <a:lnTo>
                    <a:pt x="371627" y="520115"/>
                  </a:lnTo>
                  <a:lnTo>
                    <a:pt x="371627" y="495338"/>
                  </a:lnTo>
                  <a:close/>
                </a:path>
                <a:path w="1016000" h="545465">
                  <a:moveTo>
                    <a:pt x="421182" y="470560"/>
                  </a:moveTo>
                  <a:lnTo>
                    <a:pt x="396405" y="470560"/>
                  </a:lnTo>
                  <a:lnTo>
                    <a:pt x="396405" y="495338"/>
                  </a:lnTo>
                  <a:lnTo>
                    <a:pt x="421182" y="495338"/>
                  </a:lnTo>
                  <a:lnTo>
                    <a:pt x="421182" y="470560"/>
                  </a:lnTo>
                  <a:close/>
                </a:path>
                <a:path w="1016000" h="545465">
                  <a:moveTo>
                    <a:pt x="470725" y="470560"/>
                  </a:moveTo>
                  <a:lnTo>
                    <a:pt x="445947" y="470560"/>
                  </a:lnTo>
                  <a:lnTo>
                    <a:pt x="445947" y="495338"/>
                  </a:lnTo>
                  <a:lnTo>
                    <a:pt x="470725" y="495338"/>
                  </a:lnTo>
                  <a:lnTo>
                    <a:pt x="470725" y="470560"/>
                  </a:lnTo>
                  <a:close/>
                </a:path>
                <a:path w="1016000" h="545465">
                  <a:moveTo>
                    <a:pt x="470725" y="371462"/>
                  </a:moveTo>
                  <a:lnTo>
                    <a:pt x="445947" y="371462"/>
                  </a:lnTo>
                  <a:lnTo>
                    <a:pt x="445947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71627" y="396240"/>
                  </a:lnTo>
                  <a:lnTo>
                    <a:pt x="371627" y="470560"/>
                  </a:lnTo>
                  <a:lnTo>
                    <a:pt x="396405" y="470560"/>
                  </a:lnTo>
                  <a:lnTo>
                    <a:pt x="396405" y="445782"/>
                  </a:lnTo>
                  <a:lnTo>
                    <a:pt x="421182" y="445782"/>
                  </a:lnTo>
                  <a:lnTo>
                    <a:pt x="421182" y="421017"/>
                  </a:lnTo>
                  <a:lnTo>
                    <a:pt x="445947" y="421017"/>
                  </a:lnTo>
                  <a:lnTo>
                    <a:pt x="470725" y="421017"/>
                  </a:lnTo>
                  <a:lnTo>
                    <a:pt x="470725" y="371462"/>
                  </a:lnTo>
                  <a:close/>
                </a:path>
                <a:path w="1016000" h="545465">
                  <a:moveTo>
                    <a:pt x="495503" y="495338"/>
                  </a:moveTo>
                  <a:lnTo>
                    <a:pt x="470725" y="495338"/>
                  </a:lnTo>
                  <a:lnTo>
                    <a:pt x="470725" y="520115"/>
                  </a:lnTo>
                  <a:lnTo>
                    <a:pt x="495503" y="520115"/>
                  </a:lnTo>
                  <a:lnTo>
                    <a:pt x="495503" y="495338"/>
                  </a:lnTo>
                  <a:close/>
                </a:path>
                <a:path w="1016000" h="545465">
                  <a:moveTo>
                    <a:pt x="495503" y="421017"/>
                  </a:moveTo>
                  <a:lnTo>
                    <a:pt x="470725" y="421017"/>
                  </a:lnTo>
                  <a:lnTo>
                    <a:pt x="470725" y="445782"/>
                  </a:lnTo>
                  <a:lnTo>
                    <a:pt x="495503" y="445782"/>
                  </a:lnTo>
                  <a:lnTo>
                    <a:pt x="495503" y="421017"/>
                  </a:lnTo>
                  <a:close/>
                </a:path>
                <a:path w="1016000" h="545465">
                  <a:moveTo>
                    <a:pt x="644156" y="470560"/>
                  </a:moveTo>
                  <a:lnTo>
                    <a:pt x="619379" y="470560"/>
                  </a:lnTo>
                  <a:lnTo>
                    <a:pt x="619379" y="520115"/>
                  </a:lnTo>
                  <a:lnTo>
                    <a:pt x="644156" y="520115"/>
                  </a:lnTo>
                  <a:lnTo>
                    <a:pt x="644156" y="470560"/>
                  </a:lnTo>
                  <a:close/>
                </a:path>
                <a:path w="1016000" h="545465">
                  <a:moveTo>
                    <a:pt x="693712" y="445782"/>
                  </a:moveTo>
                  <a:lnTo>
                    <a:pt x="668934" y="445782"/>
                  </a:lnTo>
                  <a:lnTo>
                    <a:pt x="644156" y="445782"/>
                  </a:lnTo>
                  <a:lnTo>
                    <a:pt x="644156" y="470560"/>
                  </a:lnTo>
                  <a:lnTo>
                    <a:pt x="668934" y="470560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82"/>
                  </a:lnTo>
                  <a:close/>
                </a:path>
                <a:path w="1016000" h="545465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82"/>
                  </a:lnTo>
                  <a:lnTo>
                    <a:pt x="718489" y="445782"/>
                  </a:lnTo>
                  <a:lnTo>
                    <a:pt x="718489" y="421017"/>
                  </a:lnTo>
                  <a:close/>
                </a:path>
                <a:path w="1016000" h="545465">
                  <a:moveTo>
                    <a:pt x="743254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1016000" h="545465">
                  <a:moveTo>
                    <a:pt x="768032" y="495338"/>
                  </a:moveTo>
                  <a:lnTo>
                    <a:pt x="743254" y="495338"/>
                  </a:lnTo>
                  <a:lnTo>
                    <a:pt x="743254" y="520115"/>
                  </a:lnTo>
                  <a:lnTo>
                    <a:pt x="768032" y="520115"/>
                  </a:lnTo>
                  <a:lnTo>
                    <a:pt x="768032" y="495338"/>
                  </a:lnTo>
                  <a:close/>
                </a:path>
                <a:path w="1016000" h="545465">
                  <a:moveTo>
                    <a:pt x="768032" y="445782"/>
                  </a:moveTo>
                  <a:lnTo>
                    <a:pt x="743254" y="445782"/>
                  </a:lnTo>
                  <a:lnTo>
                    <a:pt x="743254" y="470560"/>
                  </a:lnTo>
                  <a:lnTo>
                    <a:pt x="768032" y="470560"/>
                  </a:lnTo>
                  <a:lnTo>
                    <a:pt x="768032" y="445782"/>
                  </a:lnTo>
                  <a:close/>
                </a:path>
                <a:path w="1016000" h="545465">
                  <a:moveTo>
                    <a:pt x="792810" y="470560"/>
                  </a:moveTo>
                  <a:lnTo>
                    <a:pt x="768032" y="470560"/>
                  </a:lnTo>
                  <a:lnTo>
                    <a:pt x="768032" y="495338"/>
                  </a:lnTo>
                  <a:lnTo>
                    <a:pt x="792810" y="495338"/>
                  </a:lnTo>
                  <a:lnTo>
                    <a:pt x="792810" y="470560"/>
                  </a:lnTo>
                  <a:close/>
                </a:path>
                <a:path w="1016000" h="545465">
                  <a:moveTo>
                    <a:pt x="792810" y="396240"/>
                  </a:moveTo>
                  <a:lnTo>
                    <a:pt x="768032" y="396240"/>
                  </a:lnTo>
                  <a:lnTo>
                    <a:pt x="768032" y="445782"/>
                  </a:lnTo>
                  <a:lnTo>
                    <a:pt x="792810" y="445782"/>
                  </a:lnTo>
                  <a:lnTo>
                    <a:pt x="792810" y="396240"/>
                  </a:lnTo>
                  <a:close/>
                </a:path>
                <a:path w="1016000" h="545465">
                  <a:moveTo>
                    <a:pt x="842365" y="470560"/>
                  </a:moveTo>
                  <a:lnTo>
                    <a:pt x="817587" y="470560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60"/>
                  </a:lnTo>
                  <a:close/>
                </a:path>
                <a:path w="1016000" h="545465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45465">
                  <a:moveTo>
                    <a:pt x="941463" y="421017"/>
                  </a:moveTo>
                  <a:lnTo>
                    <a:pt x="916686" y="421017"/>
                  </a:lnTo>
                  <a:lnTo>
                    <a:pt x="891908" y="421017"/>
                  </a:lnTo>
                  <a:lnTo>
                    <a:pt x="891908" y="396240"/>
                  </a:lnTo>
                  <a:lnTo>
                    <a:pt x="867130" y="396240"/>
                  </a:lnTo>
                  <a:lnTo>
                    <a:pt x="867130" y="421017"/>
                  </a:lnTo>
                  <a:lnTo>
                    <a:pt x="842365" y="421017"/>
                  </a:lnTo>
                  <a:lnTo>
                    <a:pt x="842365" y="445782"/>
                  </a:lnTo>
                  <a:lnTo>
                    <a:pt x="867130" y="445782"/>
                  </a:lnTo>
                  <a:lnTo>
                    <a:pt x="891908" y="445782"/>
                  </a:lnTo>
                  <a:lnTo>
                    <a:pt x="891908" y="495338"/>
                  </a:lnTo>
                  <a:lnTo>
                    <a:pt x="916686" y="495338"/>
                  </a:lnTo>
                  <a:lnTo>
                    <a:pt x="941463" y="495338"/>
                  </a:lnTo>
                  <a:lnTo>
                    <a:pt x="941463" y="470560"/>
                  </a:lnTo>
                  <a:lnTo>
                    <a:pt x="916686" y="470560"/>
                  </a:lnTo>
                  <a:lnTo>
                    <a:pt x="916686" y="445782"/>
                  </a:lnTo>
                  <a:lnTo>
                    <a:pt x="941463" y="445782"/>
                  </a:lnTo>
                  <a:lnTo>
                    <a:pt x="941463" y="421017"/>
                  </a:lnTo>
                  <a:close/>
                </a:path>
                <a:path w="1016000" h="545465">
                  <a:moveTo>
                    <a:pt x="966241" y="495338"/>
                  </a:moveTo>
                  <a:lnTo>
                    <a:pt x="941463" y="495338"/>
                  </a:lnTo>
                  <a:lnTo>
                    <a:pt x="941463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45465">
                  <a:moveTo>
                    <a:pt x="966241" y="396240"/>
                  </a:moveTo>
                  <a:lnTo>
                    <a:pt x="941463" y="396240"/>
                  </a:lnTo>
                  <a:lnTo>
                    <a:pt x="941463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45465">
                  <a:moveTo>
                    <a:pt x="991019" y="470560"/>
                  </a:moveTo>
                  <a:lnTo>
                    <a:pt x="966241" y="470560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60"/>
                  </a:lnTo>
                  <a:close/>
                </a:path>
                <a:path w="1016000" h="545465">
                  <a:moveTo>
                    <a:pt x="1015784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82"/>
                  </a:lnTo>
                  <a:lnTo>
                    <a:pt x="991019" y="445782"/>
                  </a:lnTo>
                  <a:lnTo>
                    <a:pt x="1015784" y="445782"/>
                  </a:lnTo>
                  <a:lnTo>
                    <a:pt x="1015784" y="371462"/>
                  </a:lnTo>
                  <a:close/>
                </a:path>
                <a:path w="1016000" h="545465">
                  <a:moveTo>
                    <a:pt x="1015784" y="322580"/>
                  </a:moveTo>
                  <a:lnTo>
                    <a:pt x="991019" y="322580"/>
                  </a:lnTo>
                  <a:lnTo>
                    <a:pt x="966241" y="322580"/>
                  </a:lnTo>
                  <a:lnTo>
                    <a:pt x="966241" y="297180"/>
                  </a:lnTo>
                  <a:lnTo>
                    <a:pt x="941463" y="297180"/>
                  </a:lnTo>
                  <a:lnTo>
                    <a:pt x="941463" y="273050"/>
                  </a:lnTo>
                  <a:lnTo>
                    <a:pt x="916686" y="273050"/>
                  </a:lnTo>
                  <a:lnTo>
                    <a:pt x="916686" y="223520"/>
                  </a:lnTo>
                  <a:lnTo>
                    <a:pt x="891908" y="223520"/>
                  </a:lnTo>
                  <a:lnTo>
                    <a:pt x="891908" y="198120"/>
                  </a:lnTo>
                  <a:lnTo>
                    <a:pt x="867130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32" y="49530"/>
                  </a:lnTo>
                  <a:lnTo>
                    <a:pt x="743254" y="49530"/>
                  </a:lnTo>
                  <a:lnTo>
                    <a:pt x="743254" y="25400"/>
                  </a:lnTo>
                  <a:lnTo>
                    <a:pt x="768032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32" y="0"/>
                  </a:lnTo>
                  <a:lnTo>
                    <a:pt x="743254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54" y="74930"/>
                  </a:lnTo>
                  <a:lnTo>
                    <a:pt x="768032" y="74930"/>
                  </a:lnTo>
                  <a:lnTo>
                    <a:pt x="768032" y="99060"/>
                  </a:lnTo>
                  <a:lnTo>
                    <a:pt x="743254" y="99060"/>
                  </a:lnTo>
                  <a:lnTo>
                    <a:pt x="743254" y="124460"/>
                  </a:lnTo>
                  <a:lnTo>
                    <a:pt x="768032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32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54" y="273050"/>
                  </a:lnTo>
                  <a:lnTo>
                    <a:pt x="743254" y="2476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32" y="273050"/>
                  </a:lnTo>
                  <a:lnTo>
                    <a:pt x="743254" y="273050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30" y="273050"/>
                  </a:lnTo>
                  <a:lnTo>
                    <a:pt x="867130" y="247650"/>
                  </a:lnTo>
                  <a:lnTo>
                    <a:pt x="891908" y="247650"/>
                  </a:lnTo>
                  <a:lnTo>
                    <a:pt x="891908" y="297180"/>
                  </a:lnTo>
                  <a:lnTo>
                    <a:pt x="916686" y="297180"/>
                  </a:lnTo>
                  <a:lnTo>
                    <a:pt x="916686" y="322580"/>
                  </a:lnTo>
                  <a:lnTo>
                    <a:pt x="891908" y="322580"/>
                  </a:lnTo>
                  <a:lnTo>
                    <a:pt x="891908" y="297180"/>
                  </a:lnTo>
                  <a:lnTo>
                    <a:pt x="867130" y="297180"/>
                  </a:lnTo>
                  <a:lnTo>
                    <a:pt x="867130" y="322580"/>
                  </a:lnTo>
                  <a:lnTo>
                    <a:pt x="842365" y="322580"/>
                  </a:lnTo>
                  <a:lnTo>
                    <a:pt x="842365" y="346710"/>
                  </a:lnTo>
                  <a:lnTo>
                    <a:pt x="867130" y="346710"/>
                  </a:lnTo>
                  <a:lnTo>
                    <a:pt x="867130" y="372110"/>
                  </a:lnTo>
                  <a:lnTo>
                    <a:pt x="891908" y="3721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96240"/>
                  </a:lnTo>
                  <a:lnTo>
                    <a:pt x="941463" y="396240"/>
                  </a:lnTo>
                  <a:lnTo>
                    <a:pt x="941463" y="372110"/>
                  </a:lnTo>
                  <a:lnTo>
                    <a:pt x="966241" y="372110"/>
                  </a:lnTo>
                  <a:lnTo>
                    <a:pt x="966241" y="346710"/>
                  </a:lnTo>
                  <a:lnTo>
                    <a:pt x="991019" y="346710"/>
                  </a:lnTo>
                  <a:lnTo>
                    <a:pt x="1015784" y="346710"/>
                  </a:lnTo>
                  <a:lnTo>
                    <a:pt x="1015784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33221" y="949740"/>
              <a:ext cx="991235" cy="643255"/>
            </a:xfrm>
            <a:custGeom>
              <a:avLst/>
              <a:gdLst/>
              <a:ahLst/>
              <a:cxnLst/>
              <a:rect l="l" t="t" r="r" b="b"/>
              <a:pathLst>
                <a:path w="991234" h="643255">
                  <a:moveTo>
                    <a:pt x="49542" y="544156"/>
                  </a:moveTo>
                  <a:lnTo>
                    <a:pt x="24765" y="544156"/>
                  </a:lnTo>
                  <a:lnTo>
                    <a:pt x="0" y="544156"/>
                  </a:lnTo>
                  <a:lnTo>
                    <a:pt x="0" y="568934"/>
                  </a:lnTo>
                  <a:lnTo>
                    <a:pt x="24765" y="568934"/>
                  </a:lnTo>
                  <a:lnTo>
                    <a:pt x="49542" y="568934"/>
                  </a:lnTo>
                  <a:lnTo>
                    <a:pt x="49542" y="544156"/>
                  </a:lnTo>
                  <a:close/>
                </a:path>
                <a:path w="991234" h="643255">
                  <a:moveTo>
                    <a:pt x="148653" y="469836"/>
                  </a:moveTo>
                  <a:lnTo>
                    <a:pt x="123875" y="469836"/>
                  </a:lnTo>
                  <a:lnTo>
                    <a:pt x="99098" y="469836"/>
                  </a:lnTo>
                  <a:lnTo>
                    <a:pt x="99098" y="494614"/>
                  </a:lnTo>
                  <a:lnTo>
                    <a:pt x="74320" y="494614"/>
                  </a:lnTo>
                  <a:lnTo>
                    <a:pt x="74320" y="469836"/>
                  </a:lnTo>
                  <a:lnTo>
                    <a:pt x="99098" y="469836"/>
                  </a:lnTo>
                  <a:lnTo>
                    <a:pt x="99098" y="445058"/>
                  </a:lnTo>
                  <a:lnTo>
                    <a:pt x="74320" y="445058"/>
                  </a:lnTo>
                  <a:lnTo>
                    <a:pt x="49542" y="445058"/>
                  </a:lnTo>
                  <a:lnTo>
                    <a:pt x="49542" y="469836"/>
                  </a:lnTo>
                  <a:lnTo>
                    <a:pt x="24765" y="469836"/>
                  </a:lnTo>
                  <a:lnTo>
                    <a:pt x="24765" y="494614"/>
                  </a:lnTo>
                  <a:lnTo>
                    <a:pt x="0" y="494614"/>
                  </a:lnTo>
                  <a:lnTo>
                    <a:pt x="0" y="519379"/>
                  </a:lnTo>
                  <a:lnTo>
                    <a:pt x="24765" y="519379"/>
                  </a:lnTo>
                  <a:lnTo>
                    <a:pt x="49542" y="519379"/>
                  </a:lnTo>
                  <a:lnTo>
                    <a:pt x="74320" y="519379"/>
                  </a:lnTo>
                  <a:lnTo>
                    <a:pt x="99098" y="519379"/>
                  </a:lnTo>
                  <a:lnTo>
                    <a:pt x="123875" y="519379"/>
                  </a:lnTo>
                  <a:lnTo>
                    <a:pt x="123875" y="494614"/>
                  </a:lnTo>
                  <a:lnTo>
                    <a:pt x="148653" y="494614"/>
                  </a:lnTo>
                  <a:lnTo>
                    <a:pt x="148653" y="469836"/>
                  </a:lnTo>
                  <a:close/>
                </a:path>
                <a:path w="991234" h="643255">
                  <a:moveTo>
                    <a:pt x="247751" y="469836"/>
                  </a:moveTo>
                  <a:lnTo>
                    <a:pt x="222973" y="469836"/>
                  </a:lnTo>
                  <a:lnTo>
                    <a:pt x="222973" y="445058"/>
                  </a:lnTo>
                  <a:lnTo>
                    <a:pt x="198196" y="445058"/>
                  </a:lnTo>
                  <a:lnTo>
                    <a:pt x="198196" y="469836"/>
                  </a:lnTo>
                  <a:lnTo>
                    <a:pt x="173418" y="469836"/>
                  </a:lnTo>
                  <a:lnTo>
                    <a:pt x="173418" y="519379"/>
                  </a:lnTo>
                  <a:lnTo>
                    <a:pt x="148653" y="519379"/>
                  </a:lnTo>
                  <a:lnTo>
                    <a:pt x="123875" y="519379"/>
                  </a:lnTo>
                  <a:lnTo>
                    <a:pt x="123875" y="544156"/>
                  </a:lnTo>
                  <a:lnTo>
                    <a:pt x="148653" y="544156"/>
                  </a:lnTo>
                  <a:lnTo>
                    <a:pt x="148653" y="568934"/>
                  </a:lnTo>
                  <a:lnTo>
                    <a:pt x="173418" y="568934"/>
                  </a:lnTo>
                  <a:lnTo>
                    <a:pt x="173418" y="544156"/>
                  </a:lnTo>
                  <a:lnTo>
                    <a:pt x="198196" y="544156"/>
                  </a:lnTo>
                  <a:lnTo>
                    <a:pt x="198196" y="519379"/>
                  </a:lnTo>
                  <a:lnTo>
                    <a:pt x="222973" y="519379"/>
                  </a:lnTo>
                  <a:lnTo>
                    <a:pt x="222973" y="494614"/>
                  </a:lnTo>
                  <a:lnTo>
                    <a:pt x="247751" y="494614"/>
                  </a:lnTo>
                  <a:lnTo>
                    <a:pt x="247751" y="469836"/>
                  </a:lnTo>
                  <a:close/>
                </a:path>
                <a:path w="991234" h="643255">
                  <a:moveTo>
                    <a:pt x="272529" y="445058"/>
                  </a:moveTo>
                  <a:lnTo>
                    <a:pt x="247751" y="445058"/>
                  </a:lnTo>
                  <a:lnTo>
                    <a:pt x="247751" y="469836"/>
                  </a:lnTo>
                  <a:lnTo>
                    <a:pt x="272529" y="469836"/>
                  </a:lnTo>
                  <a:lnTo>
                    <a:pt x="272529" y="445058"/>
                  </a:lnTo>
                  <a:close/>
                </a:path>
                <a:path w="991234" h="643255">
                  <a:moveTo>
                    <a:pt x="396405" y="445058"/>
                  </a:moveTo>
                  <a:lnTo>
                    <a:pt x="371627" y="445058"/>
                  </a:lnTo>
                  <a:lnTo>
                    <a:pt x="371627" y="469836"/>
                  </a:lnTo>
                  <a:lnTo>
                    <a:pt x="396405" y="469836"/>
                  </a:lnTo>
                  <a:lnTo>
                    <a:pt x="396405" y="445058"/>
                  </a:lnTo>
                  <a:close/>
                </a:path>
                <a:path w="991234" h="643255">
                  <a:moveTo>
                    <a:pt x="421170" y="544156"/>
                  </a:moveTo>
                  <a:lnTo>
                    <a:pt x="396405" y="544156"/>
                  </a:lnTo>
                  <a:lnTo>
                    <a:pt x="371627" y="544156"/>
                  </a:lnTo>
                  <a:lnTo>
                    <a:pt x="371627" y="643255"/>
                  </a:lnTo>
                  <a:lnTo>
                    <a:pt x="396405" y="643255"/>
                  </a:lnTo>
                  <a:lnTo>
                    <a:pt x="421170" y="643255"/>
                  </a:lnTo>
                  <a:lnTo>
                    <a:pt x="421170" y="544156"/>
                  </a:lnTo>
                  <a:close/>
                </a:path>
                <a:path w="991234" h="643255">
                  <a:moveTo>
                    <a:pt x="445947" y="445058"/>
                  </a:moveTo>
                  <a:lnTo>
                    <a:pt x="421170" y="445058"/>
                  </a:lnTo>
                  <a:lnTo>
                    <a:pt x="421170" y="469836"/>
                  </a:lnTo>
                  <a:lnTo>
                    <a:pt x="445947" y="469836"/>
                  </a:lnTo>
                  <a:lnTo>
                    <a:pt x="445947" y="445058"/>
                  </a:lnTo>
                  <a:close/>
                </a:path>
                <a:path w="991234" h="643255">
                  <a:moveTo>
                    <a:pt x="470725" y="494614"/>
                  </a:moveTo>
                  <a:lnTo>
                    <a:pt x="445947" y="494614"/>
                  </a:lnTo>
                  <a:lnTo>
                    <a:pt x="445947" y="544156"/>
                  </a:lnTo>
                  <a:lnTo>
                    <a:pt x="470725" y="544156"/>
                  </a:lnTo>
                  <a:lnTo>
                    <a:pt x="470725" y="494614"/>
                  </a:lnTo>
                  <a:close/>
                </a:path>
                <a:path w="991234" h="643255">
                  <a:moveTo>
                    <a:pt x="495503" y="469836"/>
                  </a:moveTo>
                  <a:lnTo>
                    <a:pt x="470725" y="469836"/>
                  </a:lnTo>
                  <a:lnTo>
                    <a:pt x="470725" y="494614"/>
                  </a:lnTo>
                  <a:lnTo>
                    <a:pt x="495503" y="494614"/>
                  </a:lnTo>
                  <a:lnTo>
                    <a:pt x="495503" y="469836"/>
                  </a:lnTo>
                  <a:close/>
                </a:path>
                <a:path w="991234" h="643255">
                  <a:moveTo>
                    <a:pt x="619379" y="469836"/>
                  </a:moveTo>
                  <a:lnTo>
                    <a:pt x="594601" y="469836"/>
                  </a:lnTo>
                  <a:lnTo>
                    <a:pt x="594601" y="494614"/>
                  </a:lnTo>
                  <a:lnTo>
                    <a:pt x="619379" y="494614"/>
                  </a:lnTo>
                  <a:lnTo>
                    <a:pt x="619379" y="469836"/>
                  </a:lnTo>
                  <a:close/>
                </a:path>
                <a:path w="991234" h="643255">
                  <a:moveTo>
                    <a:pt x="668934" y="519430"/>
                  </a:moveTo>
                  <a:lnTo>
                    <a:pt x="644156" y="519430"/>
                  </a:lnTo>
                  <a:lnTo>
                    <a:pt x="619379" y="519430"/>
                  </a:lnTo>
                  <a:lnTo>
                    <a:pt x="594601" y="519430"/>
                  </a:lnTo>
                  <a:lnTo>
                    <a:pt x="594601" y="495300"/>
                  </a:lnTo>
                  <a:lnTo>
                    <a:pt x="569836" y="495300"/>
                  </a:lnTo>
                  <a:lnTo>
                    <a:pt x="569836" y="370840"/>
                  </a:lnTo>
                  <a:lnTo>
                    <a:pt x="545058" y="370840"/>
                  </a:lnTo>
                  <a:lnTo>
                    <a:pt x="520280" y="370840"/>
                  </a:lnTo>
                  <a:lnTo>
                    <a:pt x="520280" y="346710"/>
                  </a:lnTo>
                  <a:lnTo>
                    <a:pt x="545058" y="346710"/>
                  </a:lnTo>
                  <a:lnTo>
                    <a:pt x="569836" y="346710"/>
                  </a:lnTo>
                  <a:lnTo>
                    <a:pt x="569836" y="370840"/>
                  </a:lnTo>
                  <a:lnTo>
                    <a:pt x="594601" y="370840"/>
                  </a:lnTo>
                  <a:lnTo>
                    <a:pt x="619379" y="370840"/>
                  </a:lnTo>
                  <a:lnTo>
                    <a:pt x="619379" y="346710"/>
                  </a:lnTo>
                  <a:lnTo>
                    <a:pt x="594601" y="346710"/>
                  </a:lnTo>
                  <a:lnTo>
                    <a:pt x="594601" y="321310"/>
                  </a:lnTo>
                  <a:lnTo>
                    <a:pt x="619379" y="321310"/>
                  </a:lnTo>
                  <a:lnTo>
                    <a:pt x="619379" y="346710"/>
                  </a:lnTo>
                  <a:lnTo>
                    <a:pt x="644156" y="346710"/>
                  </a:lnTo>
                  <a:lnTo>
                    <a:pt x="644156" y="297180"/>
                  </a:lnTo>
                  <a:lnTo>
                    <a:pt x="619379" y="297180"/>
                  </a:lnTo>
                  <a:lnTo>
                    <a:pt x="594601" y="297180"/>
                  </a:lnTo>
                  <a:lnTo>
                    <a:pt x="594601" y="271780"/>
                  </a:lnTo>
                  <a:lnTo>
                    <a:pt x="569836" y="271780"/>
                  </a:lnTo>
                  <a:lnTo>
                    <a:pt x="569836" y="297180"/>
                  </a:lnTo>
                  <a:lnTo>
                    <a:pt x="545058" y="297180"/>
                  </a:lnTo>
                  <a:lnTo>
                    <a:pt x="520280" y="297180"/>
                  </a:lnTo>
                  <a:lnTo>
                    <a:pt x="520280" y="321310"/>
                  </a:lnTo>
                  <a:lnTo>
                    <a:pt x="495503" y="321310"/>
                  </a:lnTo>
                  <a:lnTo>
                    <a:pt x="495503" y="271780"/>
                  </a:lnTo>
                  <a:lnTo>
                    <a:pt x="520280" y="271780"/>
                  </a:lnTo>
                  <a:lnTo>
                    <a:pt x="545058" y="271780"/>
                  </a:lnTo>
                  <a:lnTo>
                    <a:pt x="569836" y="271780"/>
                  </a:lnTo>
                  <a:lnTo>
                    <a:pt x="569836" y="247650"/>
                  </a:lnTo>
                  <a:lnTo>
                    <a:pt x="594601" y="247650"/>
                  </a:lnTo>
                  <a:lnTo>
                    <a:pt x="619379" y="247650"/>
                  </a:lnTo>
                  <a:lnTo>
                    <a:pt x="619379" y="222250"/>
                  </a:lnTo>
                  <a:lnTo>
                    <a:pt x="594601" y="222250"/>
                  </a:lnTo>
                  <a:lnTo>
                    <a:pt x="569836" y="222250"/>
                  </a:lnTo>
                  <a:lnTo>
                    <a:pt x="545058" y="222250"/>
                  </a:lnTo>
                  <a:lnTo>
                    <a:pt x="545058" y="247650"/>
                  </a:lnTo>
                  <a:lnTo>
                    <a:pt x="520280" y="247650"/>
                  </a:lnTo>
                  <a:lnTo>
                    <a:pt x="520280" y="222250"/>
                  </a:lnTo>
                  <a:lnTo>
                    <a:pt x="495503" y="222250"/>
                  </a:lnTo>
                  <a:lnTo>
                    <a:pt x="495503" y="247650"/>
                  </a:lnTo>
                  <a:lnTo>
                    <a:pt x="470725" y="247650"/>
                  </a:lnTo>
                  <a:lnTo>
                    <a:pt x="470725" y="222250"/>
                  </a:lnTo>
                  <a:lnTo>
                    <a:pt x="445947" y="222250"/>
                  </a:lnTo>
                  <a:lnTo>
                    <a:pt x="445947" y="198120"/>
                  </a:lnTo>
                  <a:lnTo>
                    <a:pt x="421170" y="198120"/>
                  </a:lnTo>
                  <a:lnTo>
                    <a:pt x="421170" y="222250"/>
                  </a:lnTo>
                  <a:lnTo>
                    <a:pt x="396405" y="222250"/>
                  </a:lnTo>
                  <a:lnTo>
                    <a:pt x="396405" y="198120"/>
                  </a:lnTo>
                  <a:lnTo>
                    <a:pt x="421170" y="198120"/>
                  </a:lnTo>
                  <a:lnTo>
                    <a:pt x="421170" y="172720"/>
                  </a:lnTo>
                  <a:lnTo>
                    <a:pt x="445947" y="172720"/>
                  </a:lnTo>
                  <a:lnTo>
                    <a:pt x="470725" y="172720"/>
                  </a:lnTo>
                  <a:lnTo>
                    <a:pt x="470725" y="148590"/>
                  </a:lnTo>
                  <a:lnTo>
                    <a:pt x="445947" y="148590"/>
                  </a:lnTo>
                  <a:lnTo>
                    <a:pt x="445947" y="73660"/>
                  </a:lnTo>
                  <a:lnTo>
                    <a:pt x="470725" y="73660"/>
                  </a:lnTo>
                  <a:lnTo>
                    <a:pt x="470725" y="123190"/>
                  </a:lnTo>
                  <a:lnTo>
                    <a:pt x="495503" y="123190"/>
                  </a:lnTo>
                  <a:lnTo>
                    <a:pt x="495503" y="172720"/>
                  </a:lnTo>
                  <a:lnTo>
                    <a:pt x="520280" y="172720"/>
                  </a:lnTo>
                  <a:lnTo>
                    <a:pt x="520280" y="148590"/>
                  </a:lnTo>
                  <a:lnTo>
                    <a:pt x="545058" y="148590"/>
                  </a:lnTo>
                  <a:lnTo>
                    <a:pt x="545058" y="24130"/>
                  </a:lnTo>
                  <a:lnTo>
                    <a:pt x="520280" y="24130"/>
                  </a:lnTo>
                  <a:lnTo>
                    <a:pt x="520280" y="49530"/>
                  </a:lnTo>
                  <a:lnTo>
                    <a:pt x="520280" y="73660"/>
                  </a:lnTo>
                  <a:lnTo>
                    <a:pt x="520280" y="99060"/>
                  </a:lnTo>
                  <a:lnTo>
                    <a:pt x="495503" y="99060"/>
                  </a:lnTo>
                  <a:lnTo>
                    <a:pt x="495503" y="73660"/>
                  </a:lnTo>
                  <a:lnTo>
                    <a:pt x="520280" y="73660"/>
                  </a:lnTo>
                  <a:lnTo>
                    <a:pt x="520280" y="49530"/>
                  </a:lnTo>
                  <a:lnTo>
                    <a:pt x="495503" y="49530"/>
                  </a:lnTo>
                  <a:lnTo>
                    <a:pt x="470725" y="49530"/>
                  </a:lnTo>
                  <a:lnTo>
                    <a:pt x="470725" y="0"/>
                  </a:lnTo>
                  <a:lnTo>
                    <a:pt x="445947" y="0"/>
                  </a:lnTo>
                  <a:lnTo>
                    <a:pt x="445947" y="49530"/>
                  </a:lnTo>
                  <a:lnTo>
                    <a:pt x="421170" y="49530"/>
                  </a:lnTo>
                  <a:lnTo>
                    <a:pt x="421170" y="99060"/>
                  </a:lnTo>
                  <a:lnTo>
                    <a:pt x="396405" y="99060"/>
                  </a:lnTo>
                  <a:lnTo>
                    <a:pt x="396405" y="73660"/>
                  </a:lnTo>
                  <a:lnTo>
                    <a:pt x="371627" y="73660"/>
                  </a:lnTo>
                  <a:lnTo>
                    <a:pt x="371627" y="99060"/>
                  </a:lnTo>
                  <a:lnTo>
                    <a:pt x="346849" y="99060"/>
                  </a:lnTo>
                  <a:lnTo>
                    <a:pt x="346849" y="73660"/>
                  </a:lnTo>
                  <a:lnTo>
                    <a:pt x="322072" y="7366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71627" y="148590"/>
                  </a:lnTo>
                  <a:lnTo>
                    <a:pt x="371627" y="198120"/>
                  </a:lnTo>
                  <a:lnTo>
                    <a:pt x="346849" y="198120"/>
                  </a:lnTo>
                  <a:lnTo>
                    <a:pt x="346849" y="222250"/>
                  </a:lnTo>
                  <a:lnTo>
                    <a:pt x="371627" y="222250"/>
                  </a:lnTo>
                  <a:lnTo>
                    <a:pt x="371627" y="247650"/>
                  </a:lnTo>
                  <a:lnTo>
                    <a:pt x="346849" y="247650"/>
                  </a:lnTo>
                  <a:lnTo>
                    <a:pt x="346849" y="222250"/>
                  </a:lnTo>
                  <a:lnTo>
                    <a:pt x="322072" y="222250"/>
                  </a:lnTo>
                  <a:lnTo>
                    <a:pt x="322072" y="247650"/>
                  </a:lnTo>
                  <a:lnTo>
                    <a:pt x="297294" y="247650"/>
                  </a:lnTo>
                  <a:lnTo>
                    <a:pt x="297294" y="222250"/>
                  </a:lnTo>
                  <a:lnTo>
                    <a:pt x="272529" y="222250"/>
                  </a:lnTo>
                  <a:lnTo>
                    <a:pt x="272529" y="271780"/>
                  </a:lnTo>
                  <a:lnTo>
                    <a:pt x="297294" y="271780"/>
                  </a:lnTo>
                  <a:lnTo>
                    <a:pt x="322072" y="271780"/>
                  </a:lnTo>
                  <a:lnTo>
                    <a:pt x="346849" y="271780"/>
                  </a:lnTo>
                  <a:lnTo>
                    <a:pt x="346849" y="297180"/>
                  </a:lnTo>
                  <a:lnTo>
                    <a:pt x="371627" y="297180"/>
                  </a:lnTo>
                  <a:lnTo>
                    <a:pt x="396405" y="297180"/>
                  </a:lnTo>
                  <a:lnTo>
                    <a:pt x="421170" y="297180"/>
                  </a:lnTo>
                  <a:lnTo>
                    <a:pt x="421170" y="271780"/>
                  </a:lnTo>
                  <a:lnTo>
                    <a:pt x="445947" y="271780"/>
                  </a:lnTo>
                  <a:lnTo>
                    <a:pt x="470725" y="271780"/>
                  </a:lnTo>
                  <a:lnTo>
                    <a:pt x="470725" y="346710"/>
                  </a:lnTo>
                  <a:lnTo>
                    <a:pt x="495503" y="346710"/>
                  </a:lnTo>
                  <a:lnTo>
                    <a:pt x="495503" y="370840"/>
                  </a:lnTo>
                  <a:lnTo>
                    <a:pt x="470725" y="370840"/>
                  </a:lnTo>
                  <a:lnTo>
                    <a:pt x="470725" y="420370"/>
                  </a:lnTo>
                  <a:lnTo>
                    <a:pt x="495503" y="420370"/>
                  </a:lnTo>
                  <a:lnTo>
                    <a:pt x="520280" y="420370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95300"/>
                  </a:lnTo>
                  <a:lnTo>
                    <a:pt x="520280" y="495300"/>
                  </a:lnTo>
                  <a:lnTo>
                    <a:pt x="495503" y="495300"/>
                  </a:lnTo>
                  <a:lnTo>
                    <a:pt x="495503" y="544830"/>
                  </a:lnTo>
                  <a:lnTo>
                    <a:pt x="520280" y="544830"/>
                  </a:lnTo>
                  <a:lnTo>
                    <a:pt x="520280" y="519430"/>
                  </a:lnTo>
                  <a:lnTo>
                    <a:pt x="545058" y="519430"/>
                  </a:lnTo>
                  <a:lnTo>
                    <a:pt x="569836" y="519430"/>
                  </a:lnTo>
                  <a:lnTo>
                    <a:pt x="569836" y="544830"/>
                  </a:lnTo>
                  <a:lnTo>
                    <a:pt x="594601" y="544830"/>
                  </a:lnTo>
                  <a:lnTo>
                    <a:pt x="619379" y="544830"/>
                  </a:lnTo>
                  <a:lnTo>
                    <a:pt x="619379" y="594360"/>
                  </a:lnTo>
                  <a:lnTo>
                    <a:pt x="644156" y="594360"/>
                  </a:lnTo>
                  <a:lnTo>
                    <a:pt x="644156" y="618490"/>
                  </a:lnTo>
                  <a:lnTo>
                    <a:pt x="668934" y="618490"/>
                  </a:lnTo>
                  <a:lnTo>
                    <a:pt x="668934" y="568960"/>
                  </a:lnTo>
                  <a:lnTo>
                    <a:pt x="644156" y="568960"/>
                  </a:lnTo>
                  <a:lnTo>
                    <a:pt x="644156" y="544830"/>
                  </a:lnTo>
                  <a:lnTo>
                    <a:pt x="668934" y="544830"/>
                  </a:lnTo>
                  <a:lnTo>
                    <a:pt x="668934" y="519430"/>
                  </a:lnTo>
                  <a:close/>
                </a:path>
                <a:path w="991234" h="643255">
                  <a:moveTo>
                    <a:pt x="693712" y="445058"/>
                  </a:moveTo>
                  <a:lnTo>
                    <a:pt x="668934" y="445058"/>
                  </a:lnTo>
                  <a:lnTo>
                    <a:pt x="668934" y="469836"/>
                  </a:lnTo>
                  <a:lnTo>
                    <a:pt x="644156" y="469836"/>
                  </a:lnTo>
                  <a:lnTo>
                    <a:pt x="644156" y="494614"/>
                  </a:lnTo>
                  <a:lnTo>
                    <a:pt x="668934" y="494614"/>
                  </a:lnTo>
                  <a:lnTo>
                    <a:pt x="693712" y="494614"/>
                  </a:lnTo>
                  <a:lnTo>
                    <a:pt x="693712" y="445058"/>
                  </a:lnTo>
                  <a:close/>
                </a:path>
                <a:path w="991234" h="643255">
                  <a:moveTo>
                    <a:pt x="718477" y="519379"/>
                  </a:moveTo>
                  <a:lnTo>
                    <a:pt x="693712" y="519379"/>
                  </a:lnTo>
                  <a:lnTo>
                    <a:pt x="693712" y="544156"/>
                  </a:lnTo>
                  <a:lnTo>
                    <a:pt x="718477" y="544156"/>
                  </a:lnTo>
                  <a:lnTo>
                    <a:pt x="718477" y="519379"/>
                  </a:lnTo>
                  <a:close/>
                </a:path>
                <a:path w="991234" h="643255">
                  <a:moveTo>
                    <a:pt x="792810" y="445058"/>
                  </a:moveTo>
                  <a:lnTo>
                    <a:pt x="768032" y="445058"/>
                  </a:lnTo>
                  <a:lnTo>
                    <a:pt x="743254" y="445058"/>
                  </a:lnTo>
                  <a:lnTo>
                    <a:pt x="743254" y="469836"/>
                  </a:lnTo>
                  <a:lnTo>
                    <a:pt x="768032" y="469836"/>
                  </a:lnTo>
                  <a:lnTo>
                    <a:pt x="792810" y="469836"/>
                  </a:lnTo>
                  <a:lnTo>
                    <a:pt x="792810" y="445058"/>
                  </a:lnTo>
                  <a:close/>
                </a:path>
                <a:path w="991234" h="643255">
                  <a:moveTo>
                    <a:pt x="891908" y="445058"/>
                  </a:moveTo>
                  <a:lnTo>
                    <a:pt x="867130" y="445058"/>
                  </a:lnTo>
                  <a:lnTo>
                    <a:pt x="842352" y="445058"/>
                  </a:lnTo>
                  <a:lnTo>
                    <a:pt x="817587" y="445058"/>
                  </a:lnTo>
                  <a:lnTo>
                    <a:pt x="817587" y="469836"/>
                  </a:lnTo>
                  <a:lnTo>
                    <a:pt x="842352" y="469836"/>
                  </a:lnTo>
                  <a:lnTo>
                    <a:pt x="867130" y="469836"/>
                  </a:lnTo>
                  <a:lnTo>
                    <a:pt x="891908" y="469836"/>
                  </a:lnTo>
                  <a:lnTo>
                    <a:pt x="891908" y="445058"/>
                  </a:lnTo>
                  <a:close/>
                </a:path>
                <a:path w="991234" h="643255">
                  <a:moveTo>
                    <a:pt x="941463" y="469836"/>
                  </a:moveTo>
                  <a:lnTo>
                    <a:pt x="916686" y="469836"/>
                  </a:lnTo>
                  <a:lnTo>
                    <a:pt x="891908" y="469836"/>
                  </a:lnTo>
                  <a:lnTo>
                    <a:pt x="891908" y="494614"/>
                  </a:lnTo>
                  <a:lnTo>
                    <a:pt x="916686" y="494614"/>
                  </a:lnTo>
                  <a:lnTo>
                    <a:pt x="941463" y="494614"/>
                  </a:lnTo>
                  <a:lnTo>
                    <a:pt x="941463" y="469836"/>
                  </a:lnTo>
                  <a:close/>
                </a:path>
                <a:path w="991234" h="643255">
                  <a:moveTo>
                    <a:pt x="941463" y="420281"/>
                  </a:moveTo>
                  <a:lnTo>
                    <a:pt x="916686" y="420281"/>
                  </a:lnTo>
                  <a:lnTo>
                    <a:pt x="916686" y="445058"/>
                  </a:lnTo>
                  <a:lnTo>
                    <a:pt x="941463" y="445058"/>
                  </a:lnTo>
                  <a:lnTo>
                    <a:pt x="941463" y="420281"/>
                  </a:lnTo>
                  <a:close/>
                </a:path>
                <a:path w="991234" h="643255">
                  <a:moveTo>
                    <a:pt x="966241" y="494614"/>
                  </a:moveTo>
                  <a:lnTo>
                    <a:pt x="941463" y="494614"/>
                  </a:lnTo>
                  <a:lnTo>
                    <a:pt x="941463" y="519379"/>
                  </a:lnTo>
                  <a:lnTo>
                    <a:pt x="966241" y="519379"/>
                  </a:lnTo>
                  <a:lnTo>
                    <a:pt x="966241" y="494614"/>
                  </a:lnTo>
                  <a:close/>
                </a:path>
                <a:path w="991234" h="643255">
                  <a:moveTo>
                    <a:pt x="991006" y="420281"/>
                  </a:moveTo>
                  <a:lnTo>
                    <a:pt x="966241" y="420281"/>
                  </a:lnTo>
                  <a:lnTo>
                    <a:pt x="966241" y="445058"/>
                  </a:lnTo>
                  <a:lnTo>
                    <a:pt x="941463" y="445058"/>
                  </a:lnTo>
                  <a:lnTo>
                    <a:pt x="941463" y="469836"/>
                  </a:lnTo>
                  <a:lnTo>
                    <a:pt x="966241" y="469836"/>
                  </a:lnTo>
                  <a:lnTo>
                    <a:pt x="991006" y="469836"/>
                  </a:lnTo>
                  <a:lnTo>
                    <a:pt x="991006" y="42028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1419577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24777" y="99098"/>
                  </a:moveTo>
                  <a:lnTo>
                    <a:pt x="0" y="99098"/>
                  </a:lnTo>
                  <a:lnTo>
                    <a:pt x="0" y="123875"/>
                  </a:lnTo>
                  <a:lnTo>
                    <a:pt x="24777" y="123875"/>
                  </a:lnTo>
                  <a:lnTo>
                    <a:pt x="24777" y="99098"/>
                  </a:lnTo>
                  <a:close/>
                </a:path>
                <a:path w="1016000" h="396875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96875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96875">
                  <a:moveTo>
                    <a:pt x="148653" y="123875"/>
                  </a:moveTo>
                  <a:lnTo>
                    <a:pt x="123875" y="123875"/>
                  </a:lnTo>
                  <a:lnTo>
                    <a:pt x="99098" y="123875"/>
                  </a:lnTo>
                  <a:lnTo>
                    <a:pt x="99098" y="173418"/>
                  </a:lnTo>
                  <a:lnTo>
                    <a:pt x="123875" y="173418"/>
                  </a:lnTo>
                  <a:lnTo>
                    <a:pt x="123875" y="148653"/>
                  </a:lnTo>
                  <a:lnTo>
                    <a:pt x="148653" y="148653"/>
                  </a:lnTo>
                  <a:lnTo>
                    <a:pt x="148653" y="123875"/>
                  </a:lnTo>
                  <a:close/>
                </a:path>
                <a:path w="1016000" h="39687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96875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04"/>
                  </a:lnTo>
                  <a:lnTo>
                    <a:pt x="173431" y="148704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48653" y="174104"/>
                  </a:lnTo>
                  <a:lnTo>
                    <a:pt x="123875" y="174104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124574"/>
                  </a:lnTo>
                  <a:lnTo>
                    <a:pt x="49542" y="124574"/>
                  </a:lnTo>
                  <a:lnTo>
                    <a:pt x="24777" y="124574"/>
                  </a:lnTo>
                  <a:lnTo>
                    <a:pt x="24777" y="174104"/>
                  </a:lnTo>
                  <a:lnTo>
                    <a:pt x="0" y="174104"/>
                  </a:lnTo>
                  <a:lnTo>
                    <a:pt x="0" y="273164"/>
                  </a:lnTo>
                  <a:lnTo>
                    <a:pt x="24777" y="273164"/>
                  </a:lnTo>
                  <a:lnTo>
                    <a:pt x="24777" y="19824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196" y="273164"/>
                  </a:lnTo>
                  <a:lnTo>
                    <a:pt x="198196" y="297294"/>
                  </a:lnTo>
                  <a:lnTo>
                    <a:pt x="222973" y="297294"/>
                  </a:lnTo>
                  <a:lnTo>
                    <a:pt x="222973" y="223647"/>
                  </a:lnTo>
                  <a:close/>
                </a:path>
                <a:path w="1016000" h="396875">
                  <a:moveTo>
                    <a:pt x="297307" y="222973"/>
                  </a:move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97307" y="247751"/>
                  </a:lnTo>
                  <a:lnTo>
                    <a:pt x="297307" y="222973"/>
                  </a:lnTo>
                  <a:close/>
                </a:path>
                <a:path w="1016000" h="396875">
                  <a:moveTo>
                    <a:pt x="297307" y="173418"/>
                  </a:moveTo>
                  <a:lnTo>
                    <a:pt x="272529" y="173418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18"/>
                  </a:lnTo>
                  <a:close/>
                </a:path>
                <a:path w="1016000" h="396875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close/>
                </a:path>
                <a:path w="1016000" h="396875">
                  <a:moveTo>
                    <a:pt x="322072" y="148653"/>
                  </a:moveTo>
                  <a:lnTo>
                    <a:pt x="297307" y="148653"/>
                  </a:lnTo>
                  <a:lnTo>
                    <a:pt x="297307" y="173418"/>
                  </a:lnTo>
                  <a:lnTo>
                    <a:pt x="322072" y="173418"/>
                  </a:lnTo>
                  <a:lnTo>
                    <a:pt x="322072" y="148653"/>
                  </a:lnTo>
                  <a:close/>
                </a:path>
                <a:path w="1016000" h="396875">
                  <a:moveTo>
                    <a:pt x="396405" y="173418"/>
                  </a:moveTo>
                  <a:lnTo>
                    <a:pt x="371627" y="173418"/>
                  </a:lnTo>
                  <a:lnTo>
                    <a:pt x="346849" y="173418"/>
                  </a:lnTo>
                  <a:lnTo>
                    <a:pt x="322072" y="173418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196"/>
                  </a:lnTo>
                  <a:lnTo>
                    <a:pt x="396405" y="198196"/>
                  </a:lnTo>
                  <a:lnTo>
                    <a:pt x="396405" y="173418"/>
                  </a:lnTo>
                  <a:close/>
                </a:path>
                <a:path w="1016000" h="396875">
                  <a:moveTo>
                    <a:pt x="470725" y="148653"/>
                  </a:moveTo>
                  <a:lnTo>
                    <a:pt x="445947" y="148653"/>
                  </a:lnTo>
                  <a:lnTo>
                    <a:pt x="445947" y="74320"/>
                  </a:lnTo>
                  <a:lnTo>
                    <a:pt x="421182" y="74320"/>
                  </a:lnTo>
                  <a:lnTo>
                    <a:pt x="421182" y="173418"/>
                  </a:lnTo>
                  <a:lnTo>
                    <a:pt x="445947" y="173418"/>
                  </a:lnTo>
                  <a:lnTo>
                    <a:pt x="470725" y="173418"/>
                  </a:lnTo>
                  <a:lnTo>
                    <a:pt x="470725" y="148653"/>
                  </a:lnTo>
                  <a:close/>
                </a:path>
                <a:path w="1016000" h="396875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96875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73418"/>
                  </a:lnTo>
                  <a:lnTo>
                    <a:pt x="520280" y="173418"/>
                  </a:lnTo>
                  <a:lnTo>
                    <a:pt x="520280" y="123875"/>
                  </a:lnTo>
                  <a:close/>
                </a:path>
                <a:path w="1016000" h="396875">
                  <a:moveTo>
                    <a:pt x="520280" y="74320"/>
                  </a:moveTo>
                  <a:lnTo>
                    <a:pt x="495503" y="74320"/>
                  </a:lnTo>
                  <a:lnTo>
                    <a:pt x="495503" y="99098"/>
                  </a:lnTo>
                  <a:lnTo>
                    <a:pt x="520280" y="99098"/>
                  </a:lnTo>
                  <a:lnTo>
                    <a:pt x="520280" y="74320"/>
                  </a:lnTo>
                  <a:close/>
                </a:path>
                <a:path w="1016000" h="396875">
                  <a:moveTo>
                    <a:pt x="594614" y="74320"/>
                  </a:moveTo>
                  <a:lnTo>
                    <a:pt x="569836" y="74320"/>
                  </a:lnTo>
                  <a:lnTo>
                    <a:pt x="545058" y="74320"/>
                  </a:lnTo>
                  <a:lnTo>
                    <a:pt x="545058" y="123875"/>
                  </a:lnTo>
                  <a:lnTo>
                    <a:pt x="569836" y="123875"/>
                  </a:lnTo>
                  <a:lnTo>
                    <a:pt x="569836" y="99098"/>
                  </a:lnTo>
                  <a:lnTo>
                    <a:pt x="594614" y="99098"/>
                  </a:lnTo>
                  <a:lnTo>
                    <a:pt x="594614" y="74320"/>
                  </a:lnTo>
                  <a:close/>
                </a:path>
                <a:path w="1016000" h="396875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96875">
                  <a:moveTo>
                    <a:pt x="718489" y="74320"/>
                  </a:moveTo>
                  <a:lnTo>
                    <a:pt x="693712" y="74320"/>
                  </a:lnTo>
                  <a:lnTo>
                    <a:pt x="693712" y="99098"/>
                  </a:lnTo>
                  <a:lnTo>
                    <a:pt x="718489" y="99098"/>
                  </a:lnTo>
                  <a:lnTo>
                    <a:pt x="718489" y="74320"/>
                  </a:lnTo>
                  <a:close/>
                </a:path>
                <a:path w="1016000" h="396875">
                  <a:moveTo>
                    <a:pt x="792810" y="74320"/>
                  </a:moveTo>
                  <a:lnTo>
                    <a:pt x="768032" y="74320"/>
                  </a:ln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20"/>
                  </a:lnTo>
                  <a:close/>
                </a:path>
                <a:path w="1016000" h="396875">
                  <a:moveTo>
                    <a:pt x="966241" y="49542"/>
                  </a:moveTo>
                  <a:lnTo>
                    <a:pt x="941463" y="49542"/>
                  </a:lnTo>
                  <a:lnTo>
                    <a:pt x="916686" y="49542"/>
                  </a:lnTo>
                  <a:lnTo>
                    <a:pt x="916686" y="74320"/>
                  </a:lnTo>
                  <a:lnTo>
                    <a:pt x="891908" y="74320"/>
                  </a:lnTo>
                  <a:lnTo>
                    <a:pt x="891908" y="24777"/>
                  </a:lnTo>
                  <a:lnTo>
                    <a:pt x="867130" y="24777"/>
                  </a:lnTo>
                  <a:lnTo>
                    <a:pt x="842365" y="24777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30" y="49542"/>
                  </a:lnTo>
                  <a:lnTo>
                    <a:pt x="867130" y="74320"/>
                  </a:ln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08" y="123875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96875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96875">
                  <a:moveTo>
                    <a:pt x="1015784" y="174155"/>
                  </a:moveTo>
                  <a:lnTo>
                    <a:pt x="991019" y="174155"/>
                  </a:lnTo>
                  <a:lnTo>
                    <a:pt x="966241" y="174155"/>
                  </a:lnTo>
                  <a:lnTo>
                    <a:pt x="966241" y="198285"/>
                  </a:lnTo>
                  <a:lnTo>
                    <a:pt x="941463" y="198285"/>
                  </a:lnTo>
                  <a:lnTo>
                    <a:pt x="941463" y="174155"/>
                  </a:lnTo>
                  <a:lnTo>
                    <a:pt x="966241" y="174155"/>
                  </a:lnTo>
                  <a:lnTo>
                    <a:pt x="966241" y="148755"/>
                  </a:lnTo>
                  <a:lnTo>
                    <a:pt x="941463" y="148755"/>
                  </a:lnTo>
                  <a:lnTo>
                    <a:pt x="941463" y="124625"/>
                  </a:lnTo>
                  <a:lnTo>
                    <a:pt x="916686" y="124625"/>
                  </a:lnTo>
                  <a:lnTo>
                    <a:pt x="891908" y="124625"/>
                  </a:lnTo>
                  <a:lnTo>
                    <a:pt x="891908" y="148755"/>
                  </a:lnTo>
                  <a:lnTo>
                    <a:pt x="916686" y="148755"/>
                  </a:lnTo>
                  <a:lnTo>
                    <a:pt x="916686" y="174155"/>
                  </a:lnTo>
                  <a:lnTo>
                    <a:pt x="891908" y="174155"/>
                  </a:lnTo>
                  <a:lnTo>
                    <a:pt x="891908" y="148755"/>
                  </a:lnTo>
                  <a:lnTo>
                    <a:pt x="867130" y="148755"/>
                  </a:lnTo>
                  <a:lnTo>
                    <a:pt x="867130" y="174155"/>
                  </a:lnTo>
                  <a:lnTo>
                    <a:pt x="842365" y="174155"/>
                  </a:lnTo>
                  <a:lnTo>
                    <a:pt x="817587" y="174155"/>
                  </a:lnTo>
                  <a:lnTo>
                    <a:pt x="792810" y="174155"/>
                  </a:lnTo>
                  <a:lnTo>
                    <a:pt x="792810" y="148755"/>
                  </a:lnTo>
                  <a:lnTo>
                    <a:pt x="817587" y="148755"/>
                  </a:lnTo>
                  <a:lnTo>
                    <a:pt x="842365" y="148755"/>
                  </a:lnTo>
                  <a:lnTo>
                    <a:pt x="842365" y="124625"/>
                  </a:lnTo>
                  <a:lnTo>
                    <a:pt x="817587" y="124625"/>
                  </a:lnTo>
                  <a:lnTo>
                    <a:pt x="817587" y="99225"/>
                  </a:lnTo>
                  <a:lnTo>
                    <a:pt x="792810" y="99225"/>
                  </a:lnTo>
                  <a:lnTo>
                    <a:pt x="792810" y="124625"/>
                  </a:lnTo>
                  <a:lnTo>
                    <a:pt x="768032" y="124625"/>
                  </a:lnTo>
                  <a:lnTo>
                    <a:pt x="743254" y="124625"/>
                  </a:lnTo>
                  <a:lnTo>
                    <a:pt x="743254" y="148755"/>
                  </a:lnTo>
                  <a:lnTo>
                    <a:pt x="718489" y="148755"/>
                  </a:lnTo>
                  <a:lnTo>
                    <a:pt x="693712" y="148755"/>
                  </a:lnTo>
                  <a:lnTo>
                    <a:pt x="693712" y="174155"/>
                  </a:lnTo>
                  <a:lnTo>
                    <a:pt x="718489" y="174155"/>
                  </a:lnTo>
                  <a:lnTo>
                    <a:pt x="743254" y="174155"/>
                  </a:lnTo>
                  <a:lnTo>
                    <a:pt x="743254" y="198285"/>
                  </a:lnTo>
                  <a:lnTo>
                    <a:pt x="718489" y="198285"/>
                  </a:lnTo>
                  <a:lnTo>
                    <a:pt x="693712" y="198285"/>
                  </a:lnTo>
                  <a:lnTo>
                    <a:pt x="693712" y="174155"/>
                  </a:lnTo>
                  <a:lnTo>
                    <a:pt x="668934" y="174155"/>
                  </a:lnTo>
                  <a:lnTo>
                    <a:pt x="668934" y="148755"/>
                  </a:lnTo>
                  <a:lnTo>
                    <a:pt x="644156" y="148755"/>
                  </a:lnTo>
                  <a:lnTo>
                    <a:pt x="644156" y="124625"/>
                  </a:lnTo>
                  <a:lnTo>
                    <a:pt x="619379" y="124625"/>
                  </a:lnTo>
                  <a:lnTo>
                    <a:pt x="594614" y="124625"/>
                  </a:lnTo>
                  <a:lnTo>
                    <a:pt x="569836" y="124625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8755"/>
                  </a:lnTo>
                  <a:lnTo>
                    <a:pt x="594614" y="148755"/>
                  </a:lnTo>
                  <a:lnTo>
                    <a:pt x="594614" y="174155"/>
                  </a:lnTo>
                  <a:lnTo>
                    <a:pt x="619379" y="174155"/>
                  </a:lnTo>
                  <a:lnTo>
                    <a:pt x="619379" y="198196"/>
                  </a:lnTo>
                  <a:lnTo>
                    <a:pt x="594614" y="198196"/>
                  </a:lnTo>
                  <a:lnTo>
                    <a:pt x="569836" y="198196"/>
                  </a:lnTo>
                  <a:lnTo>
                    <a:pt x="569836" y="222973"/>
                  </a:lnTo>
                  <a:lnTo>
                    <a:pt x="594614" y="222973"/>
                  </a:lnTo>
                  <a:lnTo>
                    <a:pt x="619379" y="222973"/>
                  </a:lnTo>
                  <a:lnTo>
                    <a:pt x="619379" y="198285"/>
                  </a:lnTo>
                  <a:lnTo>
                    <a:pt x="644156" y="198285"/>
                  </a:lnTo>
                  <a:lnTo>
                    <a:pt x="668934" y="198285"/>
                  </a:lnTo>
                  <a:lnTo>
                    <a:pt x="668934" y="273215"/>
                  </a:lnTo>
                  <a:lnTo>
                    <a:pt x="693712" y="273215"/>
                  </a:lnTo>
                  <a:lnTo>
                    <a:pt x="693712" y="223685"/>
                  </a:lnTo>
                  <a:lnTo>
                    <a:pt x="718489" y="223685"/>
                  </a:lnTo>
                  <a:lnTo>
                    <a:pt x="743254" y="223685"/>
                  </a:lnTo>
                  <a:lnTo>
                    <a:pt x="743254" y="247815"/>
                  </a:lnTo>
                  <a:lnTo>
                    <a:pt x="768032" y="247815"/>
                  </a:lnTo>
                  <a:lnTo>
                    <a:pt x="768032" y="198285"/>
                  </a:lnTo>
                  <a:lnTo>
                    <a:pt x="792810" y="198285"/>
                  </a:lnTo>
                  <a:lnTo>
                    <a:pt x="792810" y="247815"/>
                  </a:lnTo>
                  <a:lnTo>
                    <a:pt x="817587" y="247815"/>
                  </a:lnTo>
                  <a:lnTo>
                    <a:pt x="842365" y="247815"/>
                  </a:lnTo>
                  <a:lnTo>
                    <a:pt x="867130" y="247815"/>
                  </a:lnTo>
                  <a:lnTo>
                    <a:pt x="867130" y="223685"/>
                  </a:lnTo>
                  <a:lnTo>
                    <a:pt x="891908" y="223685"/>
                  </a:lnTo>
                  <a:lnTo>
                    <a:pt x="916686" y="22368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41463" y="346875"/>
                  </a:lnTo>
                  <a:lnTo>
                    <a:pt x="941463" y="273215"/>
                  </a:lnTo>
                  <a:lnTo>
                    <a:pt x="966241" y="273215"/>
                  </a:lnTo>
                  <a:lnTo>
                    <a:pt x="966241" y="247815"/>
                  </a:lnTo>
                  <a:lnTo>
                    <a:pt x="941463" y="247815"/>
                  </a:lnTo>
                  <a:lnTo>
                    <a:pt x="941463" y="223685"/>
                  </a:lnTo>
                  <a:lnTo>
                    <a:pt x="966241" y="223685"/>
                  </a:lnTo>
                  <a:lnTo>
                    <a:pt x="991019" y="223685"/>
                  </a:lnTo>
                  <a:lnTo>
                    <a:pt x="991019" y="198285"/>
                  </a:lnTo>
                  <a:lnTo>
                    <a:pt x="1015784" y="198285"/>
                  </a:lnTo>
                  <a:lnTo>
                    <a:pt x="1015784" y="174155"/>
                  </a:lnTo>
                  <a:close/>
                </a:path>
                <a:path w="1016000" h="396875">
                  <a:moveTo>
                    <a:pt x="1015784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57986" y="1419691"/>
              <a:ext cx="966469" cy="471170"/>
            </a:xfrm>
            <a:custGeom>
              <a:avLst/>
              <a:gdLst/>
              <a:ahLst/>
              <a:cxnLst/>
              <a:rect l="l" t="t" r="r" b="b"/>
              <a:pathLst>
                <a:path w="966469" h="471169">
                  <a:moveTo>
                    <a:pt x="24777" y="124460"/>
                  </a:moveTo>
                  <a:lnTo>
                    <a:pt x="0" y="124460"/>
                  </a:lnTo>
                  <a:lnTo>
                    <a:pt x="0" y="198132"/>
                  </a:lnTo>
                  <a:lnTo>
                    <a:pt x="24777" y="198132"/>
                  </a:lnTo>
                  <a:lnTo>
                    <a:pt x="24777" y="124460"/>
                  </a:lnTo>
                  <a:close/>
                </a:path>
                <a:path w="966469" h="471169">
                  <a:moveTo>
                    <a:pt x="123888" y="148590"/>
                  </a:moveTo>
                  <a:lnTo>
                    <a:pt x="99110" y="148590"/>
                  </a:lnTo>
                  <a:lnTo>
                    <a:pt x="99110" y="173990"/>
                  </a:lnTo>
                  <a:lnTo>
                    <a:pt x="123888" y="173990"/>
                  </a:lnTo>
                  <a:lnTo>
                    <a:pt x="123888" y="148590"/>
                  </a:lnTo>
                  <a:close/>
                </a:path>
                <a:path w="966469" h="471169">
                  <a:moveTo>
                    <a:pt x="173431" y="346735"/>
                  </a:moveTo>
                  <a:lnTo>
                    <a:pt x="148653" y="346735"/>
                  </a:lnTo>
                  <a:lnTo>
                    <a:pt x="148653" y="421068"/>
                  </a:lnTo>
                  <a:lnTo>
                    <a:pt x="173431" y="421068"/>
                  </a:lnTo>
                  <a:lnTo>
                    <a:pt x="173431" y="346735"/>
                  </a:lnTo>
                  <a:close/>
                </a:path>
                <a:path w="966469" h="471169">
                  <a:moveTo>
                    <a:pt x="173431" y="99060"/>
                  </a:moveTo>
                  <a:lnTo>
                    <a:pt x="148653" y="9906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99060"/>
                  </a:lnTo>
                  <a:close/>
                </a:path>
                <a:path w="966469" h="471169">
                  <a:moveTo>
                    <a:pt x="198208" y="297180"/>
                  </a:moveTo>
                  <a:lnTo>
                    <a:pt x="173431" y="297180"/>
                  </a:lnTo>
                  <a:lnTo>
                    <a:pt x="173431" y="321957"/>
                  </a:lnTo>
                  <a:lnTo>
                    <a:pt x="198208" y="321957"/>
                  </a:lnTo>
                  <a:lnTo>
                    <a:pt x="198208" y="297180"/>
                  </a:lnTo>
                  <a:close/>
                </a:path>
                <a:path w="966469" h="471169">
                  <a:moveTo>
                    <a:pt x="222986" y="371513"/>
                  </a:moveTo>
                  <a:lnTo>
                    <a:pt x="198208" y="371513"/>
                  </a:lnTo>
                  <a:lnTo>
                    <a:pt x="198208" y="396290"/>
                  </a:lnTo>
                  <a:lnTo>
                    <a:pt x="222986" y="396290"/>
                  </a:lnTo>
                  <a:lnTo>
                    <a:pt x="222986" y="371513"/>
                  </a:lnTo>
                  <a:close/>
                </a:path>
                <a:path w="966469" h="471169">
                  <a:moveTo>
                    <a:pt x="222986" y="321957"/>
                  </a:moveTo>
                  <a:lnTo>
                    <a:pt x="198208" y="321957"/>
                  </a:lnTo>
                  <a:lnTo>
                    <a:pt x="198208" y="346735"/>
                  </a:lnTo>
                  <a:lnTo>
                    <a:pt x="222986" y="346735"/>
                  </a:lnTo>
                  <a:lnTo>
                    <a:pt x="222986" y="321957"/>
                  </a:lnTo>
                  <a:close/>
                </a:path>
                <a:path w="966469" h="471169">
                  <a:moveTo>
                    <a:pt x="247764" y="272415"/>
                  </a:moveTo>
                  <a:lnTo>
                    <a:pt x="222986" y="272415"/>
                  </a:lnTo>
                  <a:lnTo>
                    <a:pt x="198208" y="272415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47764" y="297180"/>
                  </a:lnTo>
                  <a:lnTo>
                    <a:pt x="247764" y="272415"/>
                  </a:lnTo>
                  <a:close/>
                </a:path>
                <a:path w="966469" h="471169">
                  <a:moveTo>
                    <a:pt x="346862" y="0"/>
                  </a:move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0"/>
                  </a:lnTo>
                  <a:lnTo>
                    <a:pt x="272529" y="0"/>
                  </a:lnTo>
                  <a:lnTo>
                    <a:pt x="272529" y="25400"/>
                  </a:lnTo>
                  <a:lnTo>
                    <a:pt x="247764" y="25400"/>
                  </a:lnTo>
                  <a:lnTo>
                    <a:pt x="247764" y="49530"/>
                  </a:lnTo>
                  <a:lnTo>
                    <a:pt x="272529" y="49530"/>
                  </a:lnTo>
                  <a:lnTo>
                    <a:pt x="272529" y="749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49530"/>
                  </a:lnTo>
                  <a:lnTo>
                    <a:pt x="198208" y="49530"/>
                  </a:lnTo>
                  <a:lnTo>
                    <a:pt x="198208" y="124460"/>
                  </a:lnTo>
                  <a:lnTo>
                    <a:pt x="222986" y="124460"/>
                  </a:lnTo>
                  <a:lnTo>
                    <a:pt x="222986" y="99060"/>
                  </a:lnTo>
                  <a:lnTo>
                    <a:pt x="247764" y="99060"/>
                  </a:lnTo>
                  <a:lnTo>
                    <a:pt x="272529" y="99060"/>
                  </a:lnTo>
                  <a:lnTo>
                    <a:pt x="272529" y="148590"/>
                  </a:lnTo>
                  <a:lnTo>
                    <a:pt x="297307" y="148590"/>
                  </a:lnTo>
                  <a:lnTo>
                    <a:pt x="322084" y="148590"/>
                  </a:lnTo>
                  <a:lnTo>
                    <a:pt x="322084" y="124460"/>
                  </a:lnTo>
                  <a:lnTo>
                    <a:pt x="297307" y="1244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346862" y="74930"/>
                  </a:lnTo>
                  <a:lnTo>
                    <a:pt x="346862" y="0"/>
                  </a:lnTo>
                  <a:close/>
                </a:path>
                <a:path w="966469" h="471169">
                  <a:moveTo>
                    <a:pt x="594614" y="272491"/>
                  </a:moveTo>
                  <a:lnTo>
                    <a:pt x="569836" y="272491"/>
                  </a:lnTo>
                  <a:lnTo>
                    <a:pt x="545071" y="272491"/>
                  </a:lnTo>
                  <a:lnTo>
                    <a:pt x="545071" y="297891"/>
                  </a:lnTo>
                  <a:lnTo>
                    <a:pt x="545071" y="346735"/>
                  </a:lnTo>
                  <a:lnTo>
                    <a:pt x="520293" y="346735"/>
                  </a:lnTo>
                  <a:lnTo>
                    <a:pt x="520293" y="297891"/>
                  </a:lnTo>
                  <a:lnTo>
                    <a:pt x="545071" y="297891"/>
                  </a:lnTo>
                  <a:lnTo>
                    <a:pt x="545071" y="272491"/>
                  </a:lnTo>
                  <a:lnTo>
                    <a:pt x="520293" y="272491"/>
                  </a:lnTo>
                  <a:lnTo>
                    <a:pt x="495515" y="272491"/>
                  </a:lnTo>
                  <a:lnTo>
                    <a:pt x="495515" y="248361"/>
                  </a:lnTo>
                  <a:lnTo>
                    <a:pt x="520293" y="248361"/>
                  </a:lnTo>
                  <a:lnTo>
                    <a:pt x="520293" y="222961"/>
                  </a:lnTo>
                  <a:lnTo>
                    <a:pt x="495515" y="222961"/>
                  </a:lnTo>
                  <a:lnTo>
                    <a:pt x="495515" y="198831"/>
                  </a:lnTo>
                  <a:lnTo>
                    <a:pt x="470738" y="198831"/>
                  </a:lnTo>
                  <a:lnTo>
                    <a:pt x="470738" y="222961"/>
                  </a:lnTo>
                  <a:lnTo>
                    <a:pt x="470738" y="248361"/>
                  </a:lnTo>
                  <a:lnTo>
                    <a:pt x="470738" y="297891"/>
                  </a:lnTo>
                  <a:lnTo>
                    <a:pt x="445960" y="297891"/>
                  </a:lnTo>
                  <a:lnTo>
                    <a:pt x="445960" y="248361"/>
                  </a:lnTo>
                  <a:lnTo>
                    <a:pt x="470738" y="248361"/>
                  </a:lnTo>
                  <a:lnTo>
                    <a:pt x="470738" y="222961"/>
                  </a:lnTo>
                  <a:lnTo>
                    <a:pt x="445960" y="222961"/>
                  </a:lnTo>
                  <a:lnTo>
                    <a:pt x="445960" y="173431"/>
                  </a:lnTo>
                  <a:lnTo>
                    <a:pt x="421182" y="173431"/>
                  </a:lnTo>
                  <a:lnTo>
                    <a:pt x="421182" y="222961"/>
                  </a:lnTo>
                  <a:lnTo>
                    <a:pt x="396405" y="222961"/>
                  </a:lnTo>
                  <a:lnTo>
                    <a:pt x="396405" y="198831"/>
                  </a:lnTo>
                  <a:lnTo>
                    <a:pt x="371640" y="198831"/>
                  </a:lnTo>
                  <a:lnTo>
                    <a:pt x="346862" y="198831"/>
                  </a:lnTo>
                  <a:lnTo>
                    <a:pt x="346862" y="222961"/>
                  </a:lnTo>
                  <a:lnTo>
                    <a:pt x="371640" y="222961"/>
                  </a:lnTo>
                  <a:lnTo>
                    <a:pt x="371640" y="248361"/>
                  </a:lnTo>
                  <a:lnTo>
                    <a:pt x="346862" y="248361"/>
                  </a:lnTo>
                  <a:lnTo>
                    <a:pt x="346862" y="272491"/>
                  </a:lnTo>
                  <a:lnTo>
                    <a:pt x="322084" y="272491"/>
                  </a:lnTo>
                  <a:lnTo>
                    <a:pt x="297307" y="272491"/>
                  </a:lnTo>
                  <a:lnTo>
                    <a:pt x="297307" y="297891"/>
                  </a:lnTo>
                  <a:lnTo>
                    <a:pt x="272529" y="297891"/>
                  </a:lnTo>
                  <a:lnTo>
                    <a:pt x="272529" y="322021"/>
                  </a:lnTo>
                  <a:lnTo>
                    <a:pt x="247764" y="322021"/>
                  </a:lnTo>
                  <a:lnTo>
                    <a:pt x="247764" y="347421"/>
                  </a:lnTo>
                  <a:lnTo>
                    <a:pt x="272529" y="347421"/>
                  </a:lnTo>
                  <a:lnTo>
                    <a:pt x="297307" y="347421"/>
                  </a:lnTo>
                  <a:lnTo>
                    <a:pt x="322084" y="347421"/>
                  </a:lnTo>
                  <a:lnTo>
                    <a:pt x="322084" y="322021"/>
                  </a:lnTo>
                  <a:lnTo>
                    <a:pt x="346862" y="322021"/>
                  </a:lnTo>
                  <a:lnTo>
                    <a:pt x="346862" y="297891"/>
                  </a:lnTo>
                  <a:lnTo>
                    <a:pt x="371640" y="297891"/>
                  </a:lnTo>
                  <a:lnTo>
                    <a:pt x="371640" y="272491"/>
                  </a:lnTo>
                  <a:lnTo>
                    <a:pt x="396405" y="272491"/>
                  </a:lnTo>
                  <a:lnTo>
                    <a:pt x="396405" y="248361"/>
                  </a:lnTo>
                  <a:lnTo>
                    <a:pt x="421182" y="248361"/>
                  </a:lnTo>
                  <a:lnTo>
                    <a:pt x="421182" y="297891"/>
                  </a:lnTo>
                  <a:lnTo>
                    <a:pt x="396405" y="297891"/>
                  </a:lnTo>
                  <a:lnTo>
                    <a:pt x="396405" y="322021"/>
                  </a:lnTo>
                  <a:lnTo>
                    <a:pt x="371640" y="322021"/>
                  </a:lnTo>
                  <a:lnTo>
                    <a:pt x="371640" y="347421"/>
                  </a:lnTo>
                  <a:lnTo>
                    <a:pt x="346862" y="347421"/>
                  </a:lnTo>
                  <a:lnTo>
                    <a:pt x="322084" y="347421"/>
                  </a:lnTo>
                  <a:lnTo>
                    <a:pt x="322084" y="371551"/>
                  </a:lnTo>
                  <a:lnTo>
                    <a:pt x="297307" y="371551"/>
                  </a:lnTo>
                  <a:lnTo>
                    <a:pt x="272529" y="371551"/>
                  </a:lnTo>
                  <a:lnTo>
                    <a:pt x="247764" y="371551"/>
                  </a:lnTo>
                  <a:lnTo>
                    <a:pt x="247764" y="396290"/>
                  </a:lnTo>
                  <a:lnTo>
                    <a:pt x="222986" y="396290"/>
                  </a:lnTo>
                  <a:lnTo>
                    <a:pt x="222986" y="421068"/>
                  </a:lnTo>
                  <a:lnTo>
                    <a:pt x="198208" y="421068"/>
                  </a:lnTo>
                  <a:lnTo>
                    <a:pt x="198208" y="445846"/>
                  </a:lnTo>
                  <a:lnTo>
                    <a:pt x="173431" y="445846"/>
                  </a:lnTo>
                  <a:lnTo>
                    <a:pt x="173431" y="470611"/>
                  </a:lnTo>
                  <a:lnTo>
                    <a:pt x="198208" y="470611"/>
                  </a:lnTo>
                  <a:lnTo>
                    <a:pt x="222986" y="470611"/>
                  </a:lnTo>
                  <a:lnTo>
                    <a:pt x="222986" y="445846"/>
                  </a:lnTo>
                  <a:lnTo>
                    <a:pt x="247764" y="445846"/>
                  </a:lnTo>
                  <a:lnTo>
                    <a:pt x="272529" y="445846"/>
                  </a:lnTo>
                  <a:lnTo>
                    <a:pt x="272529" y="421068"/>
                  </a:lnTo>
                  <a:lnTo>
                    <a:pt x="247764" y="421068"/>
                  </a:lnTo>
                  <a:lnTo>
                    <a:pt x="247764" y="396951"/>
                  </a:lnTo>
                  <a:lnTo>
                    <a:pt x="272529" y="396951"/>
                  </a:lnTo>
                  <a:lnTo>
                    <a:pt x="297307" y="396951"/>
                  </a:lnTo>
                  <a:lnTo>
                    <a:pt x="322084" y="396951"/>
                  </a:lnTo>
                  <a:lnTo>
                    <a:pt x="322084" y="446481"/>
                  </a:lnTo>
                  <a:lnTo>
                    <a:pt x="346862" y="446481"/>
                  </a:lnTo>
                  <a:lnTo>
                    <a:pt x="346862" y="421081"/>
                  </a:lnTo>
                  <a:lnTo>
                    <a:pt x="371640" y="421081"/>
                  </a:lnTo>
                  <a:lnTo>
                    <a:pt x="371640" y="396951"/>
                  </a:lnTo>
                  <a:lnTo>
                    <a:pt x="346862" y="396951"/>
                  </a:lnTo>
                  <a:lnTo>
                    <a:pt x="346862" y="371551"/>
                  </a:lnTo>
                  <a:lnTo>
                    <a:pt x="371640" y="371551"/>
                  </a:lnTo>
                  <a:lnTo>
                    <a:pt x="396405" y="371551"/>
                  </a:lnTo>
                  <a:lnTo>
                    <a:pt x="396405" y="470611"/>
                  </a:lnTo>
                  <a:lnTo>
                    <a:pt x="421182" y="470611"/>
                  </a:lnTo>
                  <a:lnTo>
                    <a:pt x="421182" y="322021"/>
                  </a:lnTo>
                  <a:lnTo>
                    <a:pt x="445960" y="322021"/>
                  </a:lnTo>
                  <a:lnTo>
                    <a:pt x="470738" y="322021"/>
                  </a:lnTo>
                  <a:lnTo>
                    <a:pt x="495515" y="322021"/>
                  </a:lnTo>
                  <a:lnTo>
                    <a:pt x="495515" y="346735"/>
                  </a:lnTo>
                  <a:lnTo>
                    <a:pt x="470738" y="346735"/>
                  </a:lnTo>
                  <a:lnTo>
                    <a:pt x="445960" y="346735"/>
                  </a:lnTo>
                  <a:lnTo>
                    <a:pt x="445960" y="445846"/>
                  </a:lnTo>
                  <a:lnTo>
                    <a:pt x="470738" y="445846"/>
                  </a:lnTo>
                  <a:lnTo>
                    <a:pt x="470738" y="470611"/>
                  </a:lnTo>
                  <a:lnTo>
                    <a:pt x="495515" y="470611"/>
                  </a:lnTo>
                  <a:lnTo>
                    <a:pt x="520293" y="470611"/>
                  </a:lnTo>
                  <a:lnTo>
                    <a:pt x="545071" y="470611"/>
                  </a:lnTo>
                  <a:lnTo>
                    <a:pt x="569836" y="470611"/>
                  </a:lnTo>
                  <a:lnTo>
                    <a:pt x="569836" y="445846"/>
                  </a:lnTo>
                  <a:lnTo>
                    <a:pt x="545071" y="445846"/>
                  </a:lnTo>
                  <a:lnTo>
                    <a:pt x="520293" y="445846"/>
                  </a:lnTo>
                  <a:lnTo>
                    <a:pt x="520293" y="421068"/>
                  </a:lnTo>
                  <a:lnTo>
                    <a:pt x="545071" y="421068"/>
                  </a:lnTo>
                  <a:lnTo>
                    <a:pt x="569836" y="421068"/>
                  </a:lnTo>
                  <a:lnTo>
                    <a:pt x="569836" y="445846"/>
                  </a:lnTo>
                  <a:lnTo>
                    <a:pt x="594614" y="445846"/>
                  </a:lnTo>
                  <a:lnTo>
                    <a:pt x="594614" y="396290"/>
                  </a:lnTo>
                  <a:lnTo>
                    <a:pt x="569836" y="396290"/>
                  </a:lnTo>
                  <a:lnTo>
                    <a:pt x="569836" y="371513"/>
                  </a:lnTo>
                  <a:lnTo>
                    <a:pt x="545071" y="371513"/>
                  </a:lnTo>
                  <a:lnTo>
                    <a:pt x="545071" y="396290"/>
                  </a:lnTo>
                  <a:lnTo>
                    <a:pt x="520293" y="396290"/>
                  </a:lnTo>
                  <a:lnTo>
                    <a:pt x="495515" y="396290"/>
                  </a:lnTo>
                  <a:lnTo>
                    <a:pt x="495515" y="347421"/>
                  </a:lnTo>
                  <a:lnTo>
                    <a:pt x="520293" y="347421"/>
                  </a:lnTo>
                  <a:lnTo>
                    <a:pt x="520293" y="371513"/>
                  </a:lnTo>
                  <a:lnTo>
                    <a:pt x="545071" y="371513"/>
                  </a:lnTo>
                  <a:lnTo>
                    <a:pt x="545071" y="347421"/>
                  </a:lnTo>
                  <a:lnTo>
                    <a:pt x="569836" y="347421"/>
                  </a:lnTo>
                  <a:lnTo>
                    <a:pt x="569836" y="371513"/>
                  </a:lnTo>
                  <a:lnTo>
                    <a:pt x="594614" y="371513"/>
                  </a:lnTo>
                  <a:lnTo>
                    <a:pt x="594614" y="346735"/>
                  </a:lnTo>
                  <a:lnTo>
                    <a:pt x="569836" y="346735"/>
                  </a:lnTo>
                  <a:lnTo>
                    <a:pt x="569836" y="297891"/>
                  </a:lnTo>
                  <a:lnTo>
                    <a:pt x="594614" y="297891"/>
                  </a:lnTo>
                  <a:lnTo>
                    <a:pt x="594614" y="272491"/>
                  </a:lnTo>
                  <a:close/>
                </a:path>
                <a:path w="966469" h="471169">
                  <a:moveTo>
                    <a:pt x="619391" y="371513"/>
                  </a:moveTo>
                  <a:lnTo>
                    <a:pt x="594614" y="371513"/>
                  </a:lnTo>
                  <a:lnTo>
                    <a:pt x="594614" y="396290"/>
                  </a:lnTo>
                  <a:lnTo>
                    <a:pt x="619391" y="396290"/>
                  </a:lnTo>
                  <a:lnTo>
                    <a:pt x="619391" y="371513"/>
                  </a:lnTo>
                  <a:close/>
                </a:path>
                <a:path w="966469" h="471169">
                  <a:moveTo>
                    <a:pt x="619391" y="321957"/>
                  </a:moveTo>
                  <a:lnTo>
                    <a:pt x="594614" y="321957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close/>
                </a:path>
                <a:path w="966469" h="471169">
                  <a:moveTo>
                    <a:pt x="644169" y="396290"/>
                  </a:moveTo>
                  <a:lnTo>
                    <a:pt x="619391" y="396290"/>
                  </a:lnTo>
                  <a:lnTo>
                    <a:pt x="619391" y="421068"/>
                  </a:lnTo>
                  <a:lnTo>
                    <a:pt x="644169" y="421068"/>
                  </a:lnTo>
                  <a:lnTo>
                    <a:pt x="644169" y="396290"/>
                  </a:lnTo>
                  <a:close/>
                </a:path>
                <a:path w="966469" h="471169">
                  <a:moveTo>
                    <a:pt x="644169" y="346735"/>
                  </a:moveTo>
                  <a:lnTo>
                    <a:pt x="619391" y="346735"/>
                  </a:lnTo>
                  <a:lnTo>
                    <a:pt x="619391" y="371513"/>
                  </a:lnTo>
                  <a:lnTo>
                    <a:pt x="644169" y="371513"/>
                  </a:lnTo>
                  <a:lnTo>
                    <a:pt x="644169" y="346735"/>
                  </a:lnTo>
                  <a:close/>
                </a:path>
                <a:path w="966469" h="471169">
                  <a:moveTo>
                    <a:pt x="668947" y="421068"/>
                  </a:moveTo>
                  <a:lnTo>
                    <a:pt x="644169" y="421068"/>
                  </a:lnTo>
                  <a:lnTo>
                    <a:pt x="644169" y="445846"/>
                  </a:lnTo>
                  <a:lnTo>
                    <a:pt x="668947" y="445846"/>
                  </a:lnTo>
                  <a:lnTo>
                    <a:pt x="668947" y="421068"/>
                  </a:lnTo>
                  <a:close/>
                </a:path>
                <a:path w="966469" h="471169">
                  <a:moveTo>
                    <a:pt x="668947" y="371513"/>
                  </a:moveTo>
                  <a:lnTo>
                    <a:pt x="644169" y="371513"/>
                  </a:lnTo>
                  <a:lnTo>
                    <a:pt x="644169" y="396290"/>
                  </a:lnTo>
                  <a:lnTo>
                    <a:pt x="668947" y="396290"/>
                  </a:lnTo>
                  <a:lnTo>
                    <a:pt x="668947" y="371513"/>
                  </a:lnTo>
                  <a:close/>
                </a:path>
                <a:path w="966469" h="471169">
                  <a:moveTo>
                    <a:pt x="743267" y="247637"/>
                  </a:moveTo>
                  <a:lnTo>
                    <a:pt x="718489" y="247637"/>
                  </a:lnTo>
                  <a:lnTo>
                    <a:pt x="718489" y="272415"/>
                  </a:lnTo>
                  <a:lnTo>
                    <a:pt x="693712" y="272415"/>
                  </a:lnTo>
                  <a:lnTo>
                    <a:pt x="693712" y="247637"/>
                  </a:lnTo>
                  <a:lnTo>
                    <a:pt x="668947" y="247637"/>
                  </a:lnTo>
                  <a:lnTo>
                    <a:pt x="668947" y="272415"/>
                  </a:lnTo>
                  <a:lnTo>
                    <a:pt x="644169" y="272415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47" y="321957"/>
                  </a:lnTo>
                  <a:lnTo>
                    <a:pt x="668947" y="346735"/>
                  </a:lnTo>
                  <a:lnTo>
                    <a:pt x="693712" y="346735"/>
                  </a:lnTo>
                  <a:lnTo>
                    <a:pt x="718489" y="346735"/>
                  </a:lnTo>
                  <a:lnTo>
                    <a:pt x="718489" y="321957"/>
                  </a:lnTo>
                  <a:lnTo>
                    <a:pt x="693712" y="321957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321957"/>
                  </a:lnTo>
                  <a:lnTo>
                    <a:pt x="743267" y="321957"/>
                  </a:lnTo>
                  <a:lnTo>
                    <a:pt x="743267" y="247637"/>
                  </a:lnTo>
                  <a:close/>
                </a:path>
                <a:path w="966469" h="471169">
                  <a:moveTo>
                    <a:pt x="941476" y="396290"/>
                  </a:moveTo>
                  <a:lnTo>
                    <a:pt x="916698" y="396290"/>
                  </a:lnTo>
                  <a:lnTo>
                    <a:pt x="916698" y="445846"/>
                  </a:lnTo>
                  <a:lnTo>
                    <a:pt x="941476" y="445846"/>
                  </a:lnTo>
                  <a:lnTo>
                    <a:pt x="941476" y="396290"/>
                  </a:lnTo>
                  <a:close/>
                </a:path>
                <a:path w="966469" h="471169">
                  <a:moveTo>
                    <a:pt x="966241" y="321957"/>
                  </a:moveTo>
                  <a:lnTo>
                    <a:pt x="941476" y="321957"/>
                  </a:lnTo>
                  <a:lnTo>
                    <a:pt x="941476" y="396290"/>
                  </a:lnTo>
                  <a:lnTo>
                    <a:pt x="966241" y="396290"/>
                  </a:lnTo>
                  <a:lnTo>
                    <a:pt x="966241" y="321957"/>
                  </a:lnTo>
                  <a:close/>
                </a:path>
                <a:path w="966469" h="471169">
                  <a:moveTo>
                    <a:pt x="966241" y="247637"/>
                  </a:moveTo>
                  <a:lnTo>
                    <a:pt x="941476" y="247637"/>
                  </a:lnTo>
                  <a:lnTo>
                    <a:pt x="941476" y="272415"/>
                  </a:lnTo>
                  <a:lnTo>
                    <a:pt x="916698" y="272415"/>
                  </a:lnTo>
                  <a:lnTo>
                    <a:pt x="916698" y="297180"/>
                  </a:lnTo>
                  <a:lnTo>
                    <a:pt x="941476" y="297180"/>
                  </a:lnTo>
                  <a:lnTo>
                    <a:pt x="966241" y="297180"/>
                  </a:lnTo>
                  <a:lnTo>
                    <a:pt x="966241" y="2476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8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527"/>
                  </a:moveTo>
                  <a:lnTo>
                    <a:pt x="49542" y="891527"/>
                  </a:lnTo>
                  <a:lnTo>
                    <a:pt x="49542" y="965860"/>
                  </a:lnTo>
                  <a:lnTo>
                    <a:pt x="123875" y="965860"/>
                  </a:lnTo>
                  <a:lnTo>
                    <a:pt x="123875" y="891527"/>
                  </a:lnTo>
                  <a:close/>
                </a:path>
                <a:path w="1016000" h="1016000">
                  <a:moveTo>
                    <a:pt x="123875" y="49161"/>
                  </a:moveTo>
                  <a:lnTo>
                    <a:pt x="49542" y="49161"/>
                  </a:lnTo>
                  <a:lnTo>
                    <a:pt x="49542" y="123494"/>
                  </a:lnTo>
                  <a:lnTo>
                    <a:pt x="123875" y="123494"/>
                  </a:lnTo>
                  <a:lnTo>
                    <a:pt x="123875" y="49161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0" y="842010"/>
                  </a:lnTo>
                  <a:lnTo>
                    <a:pt x="0" y="86614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638"/>
                  </a:lnTo>
                  <a:lnTo>
                    <a:pt x="173431" y="866749"/>
                  </a:lnTo>
                  <a:lnTo>
                    <a:pt x="148653" y="866749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6140"/>
                  </a:lnTo>
                  <a:lnTo>
                    <a:pt x="173431" y="866140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384"/>
                  </a:moveTo>
                  <a:lnTo>
                    <a:pt x="148653" y="24384"/>
                  </a:lnTo>
                  <a:lnTo>
                    <a:pt x="148653" y="148272"/>
                  </a:lnTo>
                  <a:lnTo>
                    <a:pt x="173431" y="148272"/>
                  </a:lnTo>
                  <a:lnTo>
                    <a:pt x="173431" y="24384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322072" y="965860"/>
                  </a:moveTo>
                  <a:lnTo>
                    <a:pt x="297307" y="965860"/>
                  </a:lnTo>
                  <a:lnTo>
                    <a:pt x="297307" y="990638"/>
                  </a:lnTo>
                  <a:lnTo>
                    <a:pt x="322072" y="990638"/>
                  </a:lnTo>
                  <a:lnTo>
                    <a:pt x="322072" y="965860"/>
                  </a:lnTo>
                  <a:close/>
                </a:path>
                <a:path w="1016000" h="1016000">
                  <a:moveTo>
                    <a:pt x="346849" y="990638"/>
                  </a:moveTo>
                  <a:lnTo>
                    <a:pt x="322072" y="990638"/>
                  </a:lnTo>
                  <a:lnTo>
                    <a:pt x="322072" y="1015403"/>
                  </a:lnTo>
                  <a:lnTo>
                    <a:pt x="346849" y="1015403"/>
                  </a:lnTo>
                  <a:lnTo>
                    <a:pt x="346849" y="990638"/>
                  </a:lnTo>
                  <a:close/>
                </a:path>
                <a:path w="1016000" h="1016000">
                  <a:moveTo>
                    <a:pt x="668934" y="990638"/>
                  </a:moveTo>
                  <a:lnTo>
                    <a:pt x="644156" y="990638"/>
                  </a:lnTo>
                  <a:lnTo>
                    <a:pt x="644156" y="1015403"/>
                  </a:lnTo>
                  <a:lnTo>
                    <a:pt x="668934" y="1015403"/>
                  </a:lnTo>
                  <a:lnTo>
                    <a:pt x="668934" y="990638"/>
                  </a:lnTo>
                  <a:close/>
                </a:path>
                <a:path w="1016000" h="1016000">
                  <a:moveTo>
                    <a:pt x="743254" y="990638"/>
                  </a:moveTo>
                  <a:lnTo>
                    <a:pt x="718489" y="990638"/>
                  </a:lnTo>
                  <a:lnTo>
                    <a:pt x="718489" y="1015403"/>
                  </a:lnTo>
                  <a:lnTo>
                    <a:pt x="743254" y="1015403"/>
                  </a:lnTo>
                  <a:lnTo>
                    <a:pt x="743254" y="990638"/>
                  </a:lnTo>
                  <a:close/>
                </a:path>
                <a:path w="1016000" h="1016000">
                  <a:moveTo>
                    <a:pt x="792810" y="990638"/>
                  </a:moveTo>
                  <a:lnTo>
                    <a:pt x="768032" y="990638"/>
                  </a:lnTo>
                  <a:lnTo>
                    <a:pt x="768032" y="1015403"/>
                  </a:lnTo>
                  <a:lnTo>
                    <a:pt x="792810" y="1015403"/>
                  </a:lnTo>
                  <a:lnTo>
                    <a:pt x="792810" y="990638"/>
                  </a:lnTo>
                  <a:close/>
                </a:path>
                <a:path w="1016000" h="1016000">
                  <a:moveTo>
                    <a:pt x="867130" y="841971"/>
                  </a:moveTo>
                  <a:lnTo>
                    <a:pt x="842365" y="841971"/>
                  </a:lnTo>
                  <a:lnTo>
                    <a:pt x="842365" y="866749"/>
                  </a:lnTo>
                  <a:lnTo>
                    <a:pt x="867130" y="866749"/>
                  </a:lnTo>
                  <a:lnTo>
                    <a:pt x="867130" y="841971"/>
                  </a:lnTo>
                  <a:close/>
                </a:path>
                <a:path w="1016000" h="1016000">
                  <a:moveTo>
                    <a:pt x="916686" y="941082"/>
                  </a:moveTo>
                  <a:lnTo>
                    <a:pt x="891908" y="941082"/>
                  </a:lnTo>
                  <a:lnTo>
                    <a:pt x="891908" y="916305"/>
                  </a:lnTo>
                  <a:lnTo>
                    <a:pt x="867130" y="916305"/>
                  </a:lnTo>
                  <a:lnTo>
                    <a:pt x="867130" y="941082"/>
                  </a:lnTo>
                  <a:lnTo>
                    <a:pt x="842365" y="941082"/>
                  </a:lnTo>
                  <a:lnTo>
                    <a:pt x="842365" y="916305"/>
                  </a:lnTo>
                  <a:lnTo>
                    <a:pt x="817587" y="916305"/>
                  </a:lnTo>
                  <a:lnTo>
                    <a:pt x="792810" y="916305"/>
                  </a:lnTo>
                  <a:lnTo>
                    <a:pt x="768032" y="916305"/>
                  </a:lnTo>
                  <a:lnTo>
                    <a:pt x="743254" y="916305"/>
                  </a:lnTo>
                  <a:lnTo>
                    <a:pt x="743254" y="941082"/>
                  </a:lnTo>
                  <a:lnTo>
                    <a:pt x="718489" y="941082"/>
                  </a:lnTo>
                  <a:lnTo>
                    <a:pt x="718489" y="965860"/>
                  </a:lnTo>
                  <a:lnTo>
                    <a:pt x="743254" y="965860"/>
                  </a:lnTo>
                  <a:lnTo>
                    <a:pt x="768032" y="965860"/>
                  </a:lnTo>
                  <a:lnTo>
                    <a:pt x="792810" y="965860"/>
                  </a:lnTo>
                  <a:lnTo>
                    <a:pt x="792810" y="990638"/>
                  </a:lnTo>
                  <a:lnTo>
                    <a:pt x="817587" y="990638"/>
                  </a:lnTo>
                  <a:lnTo>
                    <a:pt x="817587" y="965860"/>
                  </a:lnTo>
                  <a:lnTo>
                    <a:pt x="842365" y="965860"/>
                  </a:lnTo>
                  <a:lnTo>
                    <a:pt x="867130" y="965860"/>
                  </a:lnTo>
                  <a:lnTo>
                    <a:pt x="891908" y="965860"/>
                  </a:lnTo>
                  <a:lnTo>
                    <a:pt x="891908" y="990638"/>
                  </a:lnTo>
                  <a:lnTo>
                    <a:pt x="867130" y="990638"/>
                  </a:lnTo>
                  <a:lnTo>
                    <a:pt x="867130" y="1015403"/>
                  </a:lnTo>
                  <a:lnTo>
                    <a:pt x="891908" y="1015403"/>
                  </a:lnTo>
                  <a:lnTo>
                    <a:pt x="916686" y="1015403"/>
                  </a:lnTo>
                  <a:lnTo>
                    <a:pt x="916686" y="941082"/>
                  </a:lnTo>
                  <a:close/>
                </a:path>
                <a:path w="1016000" h="1016000">
                  <a:moveTo>
                    <a:pt x="916686" y="817206"/>
                  </a:moveTo>
                  <a:lnTo>
                    <a:pt x="891908" y="817206"/>
                  </a:lnTo>
                  <a:lnTo>
                    <a:pt x="891908" y="891527"/>
                  </a:lnTo>
                  <a:lnTo>
                    <a:pt x="916686" y="891527"/>
                  </a:lnTo>
                  <a:lnTo>
                    <a:pt x="916686" y="817206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792810" y="792480"/>
                  </a:lnTo>
                  <a:lnTo>
                    <a:pt x="792810" y="816610"/>
                  </a:lnTo>
                  <a:lnTo>
                    <a:pt x="792810" y="891540"/>
                  </a:lnTo>
                  <a:lnTo>
                    <a:pt x="792810" y="915670"/>
                  </a:lnTo>
                  <a:lnTo>
                    <a:pt x="916686" y="915670"/>
                  </a:lnTo>
                  <a:lnTo>
                    <a:pt x="916686" y="891540"/>
                  </a:lnTo>
                  <a:lnTo>
                    <a:pt x="817587" y="891540"/>
                  </a:lnTo>
                  <a:lnTo>
                    <a:pt x="817587" y="816610"/>
                  </a:lnTo>
                  <a:lnTo>
                    <a:pt x="916686" y="816610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638"/>
                  </a:moveTo>
                  <a:lnTo>
                    <a:pt x="941463" y="990638"/>
                  </a:lnTo>
                  <a:lnTo>
                    <a:pt x="941463" y="1015403"/>
                  </a:lnTo>
                  <a:lnTo>
                    <a:pt x="966241" y="1015403"/>
                  </a:lnTo>
                  <a:lnTo>
                    <a:pt x="966241" y="990638"/>
                  </a:lnTo>
                  <a:close/>
                </a:path>
                <a:path w="1016000" h="1016000">
                  <a:moveTo>
                    <a:pt x="966241" y="49161"/>
                  </a:moveTo>
                  <a:lnTo>
                    <a:pt x="891908" y="49161"/>
                  </a:lnTo>
                  <a:lnTo>
                    <a:pt x="891908" y="123494"/>
                  </a:lnTo>
                  <a:lnTo>
                    <a:pt x="966241" y="123494"/>
                  </a:lnTo>
                  <a:lnTo>
                    <a:pt x="966241" y="49161"/>
                  </a:lnTo>
                  <a:close/>
                </a:path>
                <a:path w="1016000" h="1016000">
                  <a:moveTo>
                    <a:pt x="1015784" y="24384"/>
                  </a:moveTo>
                  <a:lnTo>
                    <a:pt x="991019" y="24384"/>
                  </a:lnTo>
                  <a:lnTo>
                    <a:pt x="991019" y="148272"/>
                  </a:lnTo>
                  <a:lnTo>
                    <a:pt x="1015784" y="148272"/>
                  </a:lnTo>
                  <a:lnTo>
                    <a:pt x="1015784" y="24384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8551" y="648330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5422438"/>
            <a:ext cx="0" cy="5165090"/>
          </a:xfrm>
          <a:custGeom>
            <a:avLst/>
            <a:gdLst/>
            <a:ahLst/>
            <a:cxnLst/>
            <a:rect l="l" t="t" r="r" b="b"/>
            <a:pathLst>
              <a:path h="5165090">
                <a:moveTo>
                  <a:pt x="0" y="0"/>
                </a:moveTo>
                <a:lnTo>
                  <a:pt x="0" y="51649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017" y="661565"/>
            <a:ext cx="0" cy="1849120"/>
          </a:xfrm>
          <a:custGeom>
            <a:avLst/>
            <a:gdLst/>
            <a:ahLst/>
            <a:cxnLst/>
            <a:rect l="l" t="t" r="r" b="b"/>
            <a:pathLst>
              <a:path h="1849120">
                <a:moveTo>
                  <a:pt x="0" y="0"/>
                </a:moveTo>
                <a:lnTo>
                  <a:pt x="0" y="18485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5422438"/>
            <a:ext cx="0" cy="5165090"/>
          </a:xfrm>
          <a:custGeom>
            <a:avLst/>
            <a:gdLst/>
            <a:ahLst/>
            <a:cxnLst/>
            <a:rect l="l" t="t" r="r" b="b"/>
            <a:pathLst>
              <a:path h="5165090">
                <a:moveTo>
                  <a:pt x="0" y="0"/>
                </a:moveTo>
                <a:lnTo>
                  <a:pt x="0" y="51649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5118" y="661565"/>
            <a:ext cx="0" cy="1849120"/>
          </a:xfrm>
          <a:custGeom>
            <a:avLst/>
            <a:gdLst/>
            <a:ahLst/>
            <a:cxnLst/>
            <a:rect l="l" t="t" r="r" b="b"/>
            <a:pathLst>
              <a:path h="1849120">
                <a:moveTo>
                  <a:pt x="0" y="0"/>
                </a:moveTo>
                <a:lnTo>
                  <a:pt x="0" y="184857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2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320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553980"/>
            <a:ext cx="0" cy="4033520"/>
          </a:xfrm>
          <a:custGeom>
            <a:avLst/>
            <a:gdLst/>
            <a:ahLst/>
            <a:cxnLst/>
            <a:rect l="l" t="t" r="r" b="b"/>
            <a:pathLst>
              <a:path h="4033520">
                <a:moveTo>
                  <a:pt x="0" y="0"/>
                </a:moveTo>
                <a:lnTo>
                  <a:pt x="0" y="403342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425" y="661565"/>
            <a:ext cx="0" cy="5457190"/>
          </a:xfrm>
          <a:custGeom>
            <a:avLst/>
            <a:gdLst/>
            <a:ahLst/>
            <a:cxnLst/>
            <a:rect l="l" t="t" r="r" b="b"/>
            <a:pathLst>
              <a:path h="5457190">
                <a:moveTo>
                  <a:pt x="0" y="0"/>
                </a:moveTo>
                <a:lnTo>
                  <a:pt x="0" y="545662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553980"/>
            <a:ext cx="0" cy="4033520"/>
          </a:xfrm>
          <a:custGeom>
            <a:avLst/>
            <a:gdLst/>
            <a:ahLst/>
            <a:cxnLst/>
            <a:rect l="l" t="t" r="r" b="b"/>
            <a:pathLst>
              <a:path h="4033520">
                <a:moveTo>
                  <a:pt x="0" y="0"/>
                </a:moveTo>
                <a:lnTo>
                  <a:pt x="0" y="403342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435578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40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3519" y="661565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11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553980"/>
            <a:ext cx="0" cy="4033520"/>
          </a:xfrm>
          <a:custGeom>
            <a:avLst/>
            <a:gdLst/>
            <a:ahLst/>
            <a:cxnLst/>
            <a:rect l="l" t="t" r="r" b="b"/>
            <a:pathLst>
              <a:path h="4033520">
                <a:moveTo>
                  <a:pt x="0" y="0"/>
                </a:moveTo>
                <a:lnTo>
                  <a:pt x="0" y="403342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435578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40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5624" y="661565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11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4355787"/>
            <a:ext cx="0" cy="6231890"/>
          </a:xfrm>
          <a:custGeom>
            <a:avLst/>
            <a:gdLst/>
            <a:ahLst/>
            <a:cxnLst/>
            <a:rect l="l" t="t" r="r" b="b"/>
            <a:pathLst>
              <a:path h="6231890">
                <a:moveTo>
                  <a:pt x="0" y="0"/>
                </a:moveTo>
                <a:lnTo>
                  <a:pt x="0" y="6231622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726" y="661565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11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0053709"/>
            <a:ext cx="0" cy="534035"/>
          </a:xfrm>
          <a:custGeom>
            <a:avLst/>
            <a:gdLst/>
            <a:ahLst/>
            <a:cxnLst/>
            <a:rect l="l" t="t" r="r" b="b"/>
            <a:pathLst>
              <a:path h="534034">
                <a:moveTo>
                  <a:pt x="0" y="0"/>
                </a:moveTo>
                <a:lnTo>
                  <a:pt x="0" y="53369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5903888"/>
            <a:ext cx="0" cy="4023995"/>
          </a:xfrm>
          <a:custGeom>
            <a:avLst/>
            <a:gdLst/>
            <a:ahLst/>
            <a:cxnLst/>
            <a:rect l="l" t="t" r="r" b="b"/>
            <a:pathLst>
              <a:path h="4023995">
                <a:moveTo>
                  <a:pt x="0" y="0"/>
                </a:moveTo>
                <a:lnTo>
                  <a:pt x="0" y="402390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1681837"/>
            <a:ext cx="0" cy="3271520"/>
          </a:xfrm>
          <a:custGeom>
            <a:avLst/>
            <a:gdLst/>
            <a:ahLst/>
            <a:cxnLst/>
            <a:rect l="l" t="t" r="r" b="b"/>
            <a:pathLst>
              <a:path h="3271520">
                <a:moveTo>
                  <a:pt x="0" y="0"/>
                </a:moveTo>
                <a:lnTo>
                  <a:pt x="0" y="327133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9830" y="661565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0"/>
                </a:moveTo>
                <a:lnTo>
                  <a:pt x="0" y="941644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93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4033" y="661565"/>
            <a:ext cx="0" cy="9154795"/>
          </a:xfrm>
          <a:custGeom>
            <a:avLst/>
            <a:gdLst/>
            <a:ahLst/>
            <a:cxnLst/>
            <a:rect l="l" t="t" r="r" b="b"/>
            <a:pathLst>
              <a:path h="9154795">
                <a:moveTo>
                  <a:pt x="0" y="0"/>
                </a:moveTo>
                <a:lnTo>
                  <a:pt x="0" y="915445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5019926"/>
            <a:ext cx="0" cy="4796155"/>
          </a:xfrm>
          <a:custGeom>
            <a:avLst/>
            <a:gdLst/>
            <a:ahLst/>
            <a:cxnLst/>
            <a:rect l="l" t="t" r="r" b="b"/>
            <a:pathLst>
              <a:path h="4796155">
                <a:moveTo>
                  <a:pt x="0" y="0"/>
                </a:moveTo>
                <a:lnTo>
                  <a:pt x="0" y="479609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647985"/>
            <a:ext cx="0" cy="3094355"/>
          </a:xfrm>
          <a:custGeom>
            <a:avLst/>
            <a:gdLst/>
            <a:ahLst/>
            <a:cxnLst/>
            <a:rect l="l" t="t" r="r" b="b"/>
            <a:pathLst>
              <a:path h="3094354">
                <a:moveTo>
                  <a:pt x="0" y="0"/>
                </a:moveTo>
                <a:lnTo>
                  <a:pt x="0" y="309382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145188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1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66138" y="66156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31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5019926"/>
            <a:ext cx="0" cy="4796155"/>
          </a:xfrm>
          <a:custGeom>
            <a:avLst/>
            <a:gdLst/>
            <a:ahLst/>
            <a:cxnLst/>
            <a:rect l="l" t="t" r="r" b="b"/>
            <a:pathLst>
              <a:path h="4796155">
                <a:moveTo>
                  <a:pt x="0" y="0"/>
                </a:moveTo>
                <a:lnTo>
                  <a:pt x="0" y="479609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647985"/>
            <a:ext cx="0" cy="3094355"/>
          </a:xfrm>
          <a:custGeom>
            <a:avLst/>
            <a:gdLst/>
            <a:ahLst/>
            <a:cxnLst/>
            <a:rect l="l" t="t" r="r" b="b"/>
            <a:pathLst>
              <a:path h="3094354">
                <a:moveTo>
                  <a:pt x="0" y="0"/>
                </a:moveTo>
                <a:lnTo>
                  <a:pt x="0" y="309382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145188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41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8242" y="66156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316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10404417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299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5019926"/>
            <a:ext cx="0" cy="4796155"/>
          </a:xfrm>
          <a:custGeom>
            <a:avLst/>
            <a:gdLst/>
            <a:ahLst/>
            <a:cxnLst/>
            <a:rect l="l" t="t" r="r" b="b"/>
            <a:pathLst>
              <a:path h="4796155">
                <a:moveTo>
                  <a:pt x="0" y="0"/>
                </a:moveTo>
                <a:lnTo>
                  <a:pt x="0" y="479609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347" y="661565"/>
            <a:ext cx="0" cy="4080510"/>
          </a:xfrm>
          <a:custGeom>
            <a:avLst/>
            <a:gdLst/>
            <a:ahLst/>
            <a:cxnLst/>
            <a:rect l="l" t="t" r="r" b="b"/>
            <a:pathLst>
              <a:path h="4080510">
                <a:moveTo>
                  <a:pt x="0" y="0"/>
                </a:moveTo>
                <a:lnTo>
                  <a:pt x="0" y="4080249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10065156"/>
            <a:ext cx="0" cy="522605"/>
          </a:xfrm>
          <a:custGeom>
            <a:avLst/>
            <a:gdLst/>
            <a:ahLst/>
            <a:cxnLst/>
            <a:rect l="l" t="t" r="r" b="b"/>
            <a:pathLst>
              <a:path h="522604">
                <a:moveTo>
                  <a:pt x="0" y="0"/>
                </a:moveTo>
                <a:lnTo>
                  <a:pt x="0" y="52225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2452" y="661565"/>
            <a:ext cx="0" cy="935355"/>
          </a:xfrm>
          <a:custGeom>
            <a:avLst/>
            <a:gdLst/>
            <a:ahLst/>
            <a:cxnLst/>
            <a:rect l="l" t="t" r="r" b="b"/>
            <a:pathLst>
              <a:path h="935355">
                <a:moveTo>
                  <a:pt x="0" y="0"/>
                </a:moveTo>
                <a:lnTo>
                  <a:pt x="0" y="934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54557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26662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9876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70868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2976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15081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7185" y="661565"/>
            <a:ext cx="0" cy="9926320"/>
          </a:xfrm>
          <a:custGeom>
            <a:avLst/>
            <a:gdLst/>
            <a:ahLst/>
            <a:cxnLst/>
            <a:rect l="l" t="t" r="r" b="b"/>
            <a:pathLst>
              <a:path h="9926320">
                <a:moveTo>
                  <a:pt x="0" y="0"/>
                </a:moveTo>
                <a:lnTo>
                  <a:pt x="0" y="9925843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8091097"/>
            <a:ext cx="0" cy="2496820"/>
          </a:xfrm>
          <a:custGeom>
            <a:avLst/>
            <a:gdLst/>
            <a:ahLst/>
            <a:cxnLst/>
            <a:rect l="l" t="t" r="r" b="b"/>
            <a:pathLst>
              <a:path h="2496820">
                <a:moveTo>
                  <a:pt x="0" y="0"/>
                </a:moveTo>
                <a:lnTo>
                  <a:pt x="0" y="2496311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1952241"/>
            <a:ext cx="0" cy="1904364"/>
          </a:xfrm>
          <a:custGeom>
            <a:avLst/>
            <a:gdLst/>
            <a:ahLst/>
            <a:cxnLst/>
            <a:rect l="l" t="t" r="r" b="b"/>
            <a:pathLst>
              <a:path h="1904364">
                <a:moveTo>
                  <a:pt x="0" y="0"/>
                </a:moveTo>
                <a:lnTo>
                  <a:pt x="0" y="1903920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59290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1952241"/>
            <a:ext cx="0" cy="8635365"/>
          </a:xfrm>
          <a:custGeom>
            <a:avLst/>
            <a:gdLst/>
            <a:ahLst/>
            <a:cxnLst/>
            <a:rect l="l" t="t" r="r" b="b"/>
            <a:pathLst>
              <a:path h="8635365">
                <a:moveTo>
                  <a:pt x="0" y="0"/>
                </a:moveTo>
                <a:lnTo>
                  <a:pt x="0" y="8635168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31391" y="66156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1005"/>
                </a:lnTo>
              </a:path>
            </a:pathLst>
          </a:custGeom>
          <a:ln w="7199">
            <a:solidFill>
              <a:srgbClr val="CF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>
            <a:grpSpLocks noGrp="1" noUngrp="1" noRot="1" noMove="1" noResize="1"/>
          </p:cNvGrpSpPr>
          <p:nvPr/>
        </p:nvGrpSpPr>
        <p:grpSpPr>
          <a:xfrm>
            <a:off x="121408" y="75388"/>
            <a:ext cx="14890115" cy="10516235"/>
            <a:chOff x="121408" y="75388"/>
            <a:chExt cx="14890115" cy="10516235"/>
          </a:xfrm>
        </p:grpSpPr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4549"/>
              <a:ext cx="14882494" cy="10493375"/>
            </a:xfrm>
            <a:custGeom>
              <a:avLst/>
              <a:gdLst/>
              <a:ahLst/>
              <a:cxnLst/>
              <a:rect l="l" t="t" r="r" b="b"/>
              <a:pathLst>
                <a:path w="14882494" h="10493375">
                  <a:moveTo>
                    <a:pt x="14878282" y="10492859"/>
                  </a:moveTo>
                  <a:lnTo>
                    <a:pt x="14878282" y="10492859"/>
                  </a:lnTo>
                  <a:lnTo>
                    <a:pt x="14878282" y="3600"/>
                  </a:lnTo>
                  <a:lnTo>
                    <a:pt x="14878282" y="0"/>
                  </a:lnTo>
                </a:path>
                <a:path w="14882494" h="10493375">
                  <a:moveTo>
                    <a:pt x="0" y="10489258"/>
                  </a:moveTo>
                  <a:lnTo>
                    <a:pt x="0" y="10489258"/>
                  </a:lnTo>
                  <a:lnTo>
                    <a:pt x="14878282" y="10489258"/>
                  </a:lnTo>
                  <a:lnTo>
                    <a:pt x="14881881" y="10489258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9535244"/>
              <a:ext cx="14882494" cy="524510"/>
            </a:xfrm>
            <a:custGeom>
              <a:avLst/>
              <a:gdLst/>
              <a:ahLst/>
              <a:cxnLst/>
              <a:rect l="l" t="t" r="r" b="b"/>
              <a:pathLst>
                <a:path w="14882494" h="524509">
                  <a:moveTo>
                    <a:pt x="0" y="524278"/>
                  </a:moveTo>
                  <a:lnTo>
                    <a:pt x="6407172" y="524278"/>
                  </a:lnTo>
                </a:path>
                <a:path w="14882494" h="524509">
                  <a:moveTo>
                    <a:pt x="8670251" y="524278"/>
                  </a:moveTo>
                  <a:lnTo>
                    <a:pt x="9137826" y="524278"/>
                  </a:lnTo>
                </a:path>
                <a:path w="14882494" h="524509">
                  <a:moveTo>
                    <a:pt x="9298087" y="524278"/>
                  </a:moveTo>
                  <a:lnTo>
                    <a:pt x="14881881" y="524278"/>
                  </a:lnTo>
                </a:path>
                <a:path w="14882494" h="524509">
                  <a:moveTo>
                    <a:pt x="0" y="0"/>
                  </a:moveTo>
                  <a:lnTo>
                    <a:pt x="9128088" y="0"/>
                  </a:lnTo>
                </a:path>
                <a:path w="14882494" h="524509">
                  <a:moveTo>
                    <a:pt x="9308581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962396"/>
              <a:ext cx="14882494" cy="1049020"/>
            </a:xfrm>
            <a:custGeom>
              <a:avLst/>
              <a:gdLst/>
              <a:ahLst/>
              <a:cxnLst/>
              <a:rect l="l" t="t" r="r" b="b"/>
              <a:pathLst>
                <a:path w="14882494" h="1049020">
                  <a:moveTo>
                    <a:pt x="0" y="1048565"/>
                  </a:moveTo>
                  <a:lnTo>
                    <a:pt x="9128088" y="1048565"/>
                  </a:lnTo>
                </a:path>
                <a:path w="14882494" h="1049020">
                  <a:moveTo>
                    <a:pt x="9308581" y="1048565"/>
                  </a:moveTo>
                  <a:lnTo>
                    <a:pt x="14881881" y="1048565"/>
                  </a:lnTo>
                </a:path>
                <a:path w="14882494" h="1049020">
                  <a:moveTo>
                    <a:pt x="0" y="524282"/>
                  </a:moveTo>
                  <a:lnTo>
                    <a:pt x="9128088" y="524282"/>
                  </a:lnTo>
                </a:path>
                <a:path w="14882494" h="1049020">
                  <a:moveTo>
                    <a:pt x="9308581" y="524282"/>
                  </a:moveTo>
                  <a:lnTo>
                    <a:pt x="14881881" y="524282"/>
                  </a:lnTo>
                </a:path>
                <a:path w="14882494" h="1049020">
                  <a:moveTo>
                    <a:pt x="0" y="0"/>
                  </a:moveTo>
                  <a:lnTo>
                    <a:pt x="9128088" y="0"/>
                  </a:lnTo>
                </a:path>
                <a:path w="14882494" h="1049020">
                  <a:moveTo>
                    <a:pt x="9308581" y="0"/>
                  </a:moveTo>
                  <a:lnTo>
                    <a:pt x="13187455" y="0"/>
                  </a:lnTo>
                </a:path>
                <a:path w="14882494" h="1049020">
                  <a:moveTo>
                    <a:pt x="1388788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7438115"/>
              <a:ext cx="9128125" cy="0"/>
            </a:xfrm>
            <a:custGeom>
              <a:avLst/>
              <a:gdLst/>
              <a:ahLst/>
              <a:cxnLst/>
              <a:rect l="l" t="t" r="r" b="b"/>
              <a:pathLst>
                <a:path w="9128125">
                  <a:moveTo>
                    <a:pt x="0" y="0"/>
                  </a:moveTo>
                  <a:lnTo>
                    <a:pt x="9128088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218" y="1146711"/>
              <a:ext cx="14882494" cy="6291580"/>
            </a:xfrm>
            <a:custGeom>
              <a:avLst/>
              <a:gdLst/>
              <a:ahLst/>
              <a:cxnLst/>
              <a:rect l="l" t="t" r="r" b="b"/>
              <a:pathLst>
                <a:path w="14882494" h="6291580">
                  <a:moveTo>
                    <a:pt x="9308581" y="6291403"/>
                  </a:moveTo>
                  <a:lnTo>
                    <a:pt x="13187455" y="6291403"/>
                  </a:lnTo>
                </a:path>
                <a:path w="14882494" h="6291580">
                  <a:moveTo>
                    <a:pt x="13887889" y="6291403"/>
                  </a:moveTo>
                  <a:lnTo>
                    <a:pt x="14881881" y="6291403"/>
                  </a:lnTo>
                </a:path>
                <a:path w="14882494" h="6291580">
                  <a:moveTo>
                    <a:pt x="0" y="5767116"/>
                  </a:moveTo>
                  <a:lnTo>
                    <a:pt x="9128088" y="5767116"/>
                  </a:lnTo>
                </a:path>
                <a:path w="14882494" h="6291580">
                  <a:moveTo>
                    <a:pt x="9308581" y="5767116"/>
                  </a:moveTo>
                  <a:lnTo>
                    <a:pt x="13187455" y="5767116"/>
                  </a:lnTo>
                </a:path>
                <a:path w="14882494" h="6291580">
                  <a:moveTo>
                    <a:pt x="13887889" y="5767116"/>
                  </a:moveTo>
                  <a:lnTo>
                    <a:pt x="14881881" y="5767116"/>
                  </a:lnTo>
                </a:path>
                <a:path w="14882494" h="6291580">
                  <a:moveTo>
                    <a:pt x="0" y="5242834"/>
                  </a:moveTo>
                  <a:lnTo>
                    <a:pt x="1654182" y="5242834"/>
                  </a:lnTo>
                </a:path>
                <a:path w="14882494" h="6291580">
                  <a:moveTo>
                    <a:pt x="1685956" y="5242834"/>
                  </a:moveTo>
                  <a:lnTo>
                    <a:pt x="3417326" y="5242834"/>
                  </a:lnTo>
                </a:path>
                <a:path w="14882494" h="6291580">
                  <a:moveTo>
                    <a:pt x="4773683" y="5242834"/>
                  </a:moveTo>
                  <a:lnTo>
                    <a:pt x="5579864" y="5242834"/>
                  </a:lnTo>
                </a:path>
                <a:path w="14882494" h="6291580">
                  <a:moveTo>
                    <a:pt x="5612080" y="5242834"/>
                  </a:moveTo>
                  <a:lnTo>
                    <a:pt x="9091912" y="5242834"/>
                  </a:lnTo>
                </a:path>
                <a:path w="14882494" h="6291580">
                  <a:moveTo>
                    <a:pt x="9455476" y="5242834"/>
                  </a:moveTo>
                  <a:lnTo>
                    <a:pt x="13187455" y="5242834"/>
                  </a:lnTo>
                </a:path>
                <a:path w="14882494" h="6291580">
                  <a:moveTo>
                    <a:pt x="13887889" y="5242834"/>
                  </a:moveTo>
                  <a:lnTo>
                    <a:pt x="14881881" y="5242834"/>
                  </a:lnTo>
                </a:path>
                <a:path w="14882494" h="6291580">
                  <a:moveTo>
                    <a:pt x="0" y="4718551"/>
                  </a:moveTo>
                  <a:lnTo>
                    <a:pt x="5449425" y="4718551"/>
                  </a:lnTo>
                </a:path>
                <a:path w="14882494" h="6291580">
                  <a:moveTo>
                    <a:pt x="5876334" y="4718551"/>
                  </a:moveTo>
                  <a:lnTo>
                    <a:pt x="9091912" y="4718551"/>
                  </a:lnTo>
                </a:path>
                <a:path w="14882494" h="6291580">
                  <a:moveTo>
                    <a:pt x="9455476" y="4718551"/>
                  </a:moveTo>
                  <a:lnTo>
                    <a:pt x="13187455" y="4718551"/>
                  </a:lnTo>
                </a:path>
                <a:path w="14882494" h="6291580">
                  <a:moveTo>
                    <a:pt x="13887889" y="4718551"/>
                  </a:moveTo>
                  <a:lnTo>
                    <a:pt x="14881881" y="4718551"/>
                  </a:lnTo>
                </a:path>
                <a:path w="14882494" h="6291580">
                  <a:moveTo>
                    <a:pt x="0" y="4194270"/>
                  </a:moveTo>
                  <a:lnTo>
                    <a:pt x="1090721" y="4194270"/>
                  </a:lnTo>
                </a:path>
                <a:path w="14882494" h="6291580">
                  <a:moveTo>
                    <a:pt x="1967382" y="4194270"/>
                  </a:moveTo>
                  <a:lnTo>
                    <a:pt x="5449425" y="4194270"/>
                  </a:lnTo>
                </a:path>
                <a:path w="14882494" h="6291580">
                  <a:moveTo>
                    <a:pt x="5876334" y="4194270"/>
                  </a:moveTo>
                  <a:lnTo>
                    <a:pt x="9128088" y="4194270"/>
                  </a:lnTo>
                </a:path>
                <a:path w="14882494" h="6291580">
                  <a:moveTo>
                    <a:pt x="9308581" y="4194270"/>
                  </a:moveTo>
                  <a:lnTo>
                    <a:pt x="13187455" y="4194270"/>
                  </a:lnTo>
                </a:path>
                <a:path w="14882494" h="6291580">
                  <a:moveTo>
                    <a:pt x="13887889" y="4194270"/>
                  </a:moveTo>
                  <a:lnTo>
                    <a:pt x="14881881" y="4194270"/>
                  </a:lnTo>
                </a:path>
                <a:path w="14882494" h="6291580">
                  <a:moveTo>
                    <a:pt x="0" y="3669991"/>
                  </a:moveTo>
                  <a:lnTo>
                    <a:pt x="1090721" y="3669991"/>
                  </a:lnTo>
                </a:path>
                <a:path w="14882494" h="6291580">
                  <a:moveTo>
                    <a:pt x="1967382" y="3669991"/>
                  </a:moveTo>
                  <a:lnTo>
                    <a:pt x="5759479" y="3669991"/>
                  </a:lnTo>
                </a:path>
                <a:path w="14882494" h="6291580">
                  <a:moveTo>
                    <a:pt x="5808024" y="3669991"/>
                  </a:moveTo>
                  <a:lnTo>
                    <a:pt x="7254486" y="3669991"/>
                  </a:lnTo>
                </a:path>
                <a:path w="14882494" h="6291580">
                  <a:moveTo>
                    <a:pt x="8656330" y="3669991"/>
                  </a:moveTo>
                  <a:lnTo>
                    <a:pt x="9093903" y="3669991"/>
                  </a:lnTo>
                </a:path>
                <a:path w="14882494" h="6291580">
                  <a:moveTo>
                    <a:pt x="9308581" y="3669991"/>
                  </a:moveTo>
                  <a:lnTo>
                    <a:pt x="13187455" y="3669991"/>
                  </a:lnTo>
                </a:path>
                <a:path w="14882494" h="6291580">
                  <a:moveTo>
                    <a:pt x="13887889" y="3669991"/>
                  </a:moveTo>
                  <a:lnTo>
                    <a:pt x="14881881" y="3669991"/>
                  </a:lnTo>
                </a:path>
                <a:path w="14882494" h="6291580">
                  <a:moveTo>
                    <a:pt x="0" y="3145704"/>
                  </a:moveTo>
                  <a:lnTo>
                    <a:pt x="1090721" y="3145704"/>
                  </a:lnTo>
                </a:path>
                <a:path w="14882494" h="6291580">
                  <a:moveTo>
                    <a:pt x="1967382" y="3145704"/>
                  </a:moveTo>
                  <a:lnTo>
                    <a:pt x="3935031" y="3145704"/>
                  </a:lnTo>
                </a:path>
                <a:path w="14882494" h="6291580">
                  <a:moveTo>
                    <a:pt x="5342346" y="3145704"/>
                  </a:moveTo>
                  <a:lnTo>
                    <a:pt x="9128088" y="3145704"/>
                  </a:lnTo>
                </a:path>
                <a:path w="14882494" h="6291580">
                  <a:moveTo>
                    <a:pt x="9308581" y="3145704"/>
                  </a:moveTo>
                  <a:lnTo>
                    <a:pt x="13187455" y="3145704"/>
                  </a:lnTo>
                </a:path>
                <a:path w="14882494" h="6291580">
                  <a:moveTo>
                    <a:pt x="13887889" y="3145704"/>
                  </a:moveTo>
                  <a:lnTo>
                    <a:pt x="14881881" y="3145704"/>
                  </a:lnTo>
                </a:path>
                <a:path w="14882494" h="6291580">
                  <a:moveTo>
                    <a:pt x="0" y="2621422"/>
                  </a:moveTo>
                  <a:lnTo>
                    <a:pt x="1090721" y="2621422"/>
                  </a:lnTo>
                </a:path>
                <a:path w="14882494" h="6291580">
                  <a:moveTo>
                    <a:pt x="1967382" y="2621422"/>
                  </a:moveTo>
                  <a:lnTo>
                    <a:pt x="9128088" y="2621422"/>
                  </a:lnTo>
                </a:path>
                <a:path w="14882494" h="6291580">
                  <a:moveTo>
                    <a:pt x="9308581" y="2621422"/>
                  </a:moveTo>
                  <a:lnTo>
                    <a:pt x="14881881" y="2621422"/>
                  </a:lnTo>
                </a:path>
                <a:path w="14882494" h="6291580">
                  <a:moveTo>
                    <a:pt x="0" y="2097133"/>
                  </a:moveTo>
                  <a:lnTo>
                    <a:pt x="1090721" y="2097133"/>
                  </a:lnTo>
                </a:path>
                <a:path w="14882494" h="6291580">
                  <a:moveTo>
                    <a:pt x="1967382" y="2097133"/>
                  </a:moveTo>
                  <a:lnTo>
                    <a:pt x="9128088" y="2097133"/>
                  </a:lnTo>
                </a:path>
                <a:path w="14882494" h="6291580">
                  <a:moveTo>
                    <a:pt x="9308581" y="2097133"/>
                  </a:moveTo>
                  <a:lnTo>
                    <a:pt x="14881881" y="2097133"/>
                  </a:lnTo>
                </a:path>
                <a:path w="14882494" h="6291580">
                  <a:moveTo>
                    <a:pt x="0" y="1572850"/>
                  </a:moveTo>
                  <a:lnTo>
                    <a:pt x="1090721" y="1572850"/>
                  </a:lnTo>
                </a:path>
                <a:path w="14882494" h="6291580">
                  <a:moveTo>
                    <a:pt x="1967382" y="1572850"/>
                  </a:moveTo>
                  <a:lnTo>
                    <a:pt x="9128088" y="1572850"/>
                  </a:lnTo>
                </a:path>
                <a:path w="14882494" h="6291580">
                  <a:moveTo>
                    <a:pt x="9308581" y="1572850"/>
                  </a:moveTo>
                  <a:lnTo>
                    <a:pt x="14881881" y="1572850"/>
                  </a:lnTo>
                </a:path>
                <a:path w="14882494" h="6291580">
                  <a:moveTo>
                    <a:pt x="0" y="1048567"/>
                  </a:moveTo>
                  <a:lnTo>
                    <a:pt x="9128088" y="1048567"/>
                  </a:lnTo>
                </a:path>
                <a:path w="14882494" h="6291580">
                  <a:moveTo>
                    <a:pt x="9308581" y="1048567"/>
                  </a:moveTo>
                  <a:lnTo>
                    <a:pt x="14881881" y="1048567"/>
                  </a:lnTo>
                </a:path>
                <a:path w="14882494" h="6291580">
                  <a:moveTo>
                    <a:pt x="0" y="524286"/>
                  </a:moveTo>
                  <a:lnTo>
                    <a:pt x="5599581" y="524286"/>
                  </a:lnTo>
                </a:path>
                <a:path w="14882494" h="6291580">
                  <a:moveTo>
                    <a:pt x="5772042" y="524286"/>
                  </a:moveTo>
                  <a:lnTo>
                    <a:pt x="9128088" y="524286"/>
                  </a:lnTo>
                </a:path>
                <a:path w="14882494" h="6291580">
                  <a:moveTo>
                    <a:pt x="9308581" y="524286"/>
                  </a:moveTo>
                  <a:lnTo>
                    <a:pt x="13721289" y="524286"/>
                  </a:lnTo>
                </a:path>
                <a:path w="14882494" h="6291580">
                  <a:moveTo>
                    <a:pt x="14860959" y="524286"/>
                  </a:moveTo>
                  <a:lnTo>
                    <a:pt x="14881881" y="524286"/>
                  </a:lnTo>
                </a:path>
                <a:path w="14882494" h="6291580">
                  <a:moveTo>
                    <a:pt x="0" y="0"/>
                  </a:moveTo>
                  <a:lnTo>
                    <a:pt x="13721289" y="0"/>
                  </a:lnTo>
                </a:path>
                <a:path w="14882494" h="6291580">
                  <a:moveTo>
                    <a:pt x="14860959" y="0"/>
                  </a:moveTo>
                  <a:lnTo>
                    <a:pt x="14881881" y="0"/>
                  </a:lnTo>
                </a:path>
              </a:pathLst>
            </a:custGeom>
            <a:ln w="7199">
              <a:solidFill>
                <a:srgbClr val="CF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323" y="75388"/>
              <a:ext cx="14878685" cy="586740"/>
            </a:xfrm>
            <a:custGeom>
              <a:avLst/>
              <a:gdLst/>
              <a:ahLst/>
              <a:cxnLst/>
              <a:rect l="l" t="t" r="r" b="b"/>
              <a:pathLst>
                <a:path w="14878685" h="586740">
                  <a:moveTo>
                    <a:pt x="14878058" y="0"/>
                  </a:moveTo>
                  <a:lnTo>
                    <a:pt x="0" y="0"/>
                  </a:lnTo>
                  <a:lnTo>
                    <a:pt x="0" y="586177"/>
                  </a:lnTo>
                  <a:lnTo>
                    <a:pt x="14878058" y="586177"/>
                  </a:lnTo>
                  <a:lnTo>
                    <a:pt x="14878058" y="0"/>
                  </a:lnTo>
                  <a:close/>
                </a:path>
              </a:pathLst>
            </a:custGeom>
            <a:solidFill>
              <a:srgbClr val="CFF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9906" y="118229"/>
            <a:ext cx="8462010" cy="40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ARCHITECTURAL</a:t>
            </a:r>
            <a:r>
              <a:rPr sz="245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PLANS</a:t>
            </a:r>
            <a:r>
              <a:rPr sz="245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sz="245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spc="-10" dirty="0">
                <a:solidFill>
                  <a:srgbClr val="151616"/>
                </a:solidFill>
                <a:latin typeface="Arial"/>
                <a:cs typeface="Arial"/>
              </a:rPr>
              <a:t>UPSTAIRS</a:t>
            </a:r>
            <a:r>
              <a:rPr sz="245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50" b="1" i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dirty="0">
                <a:solidFill>
                  <a:srgbClr val="151616"/>
                </a:solidFill>
                <a:latin typeface="Arial"/>
                <a:cs typeface="Arial"/>
              </a:rPr>
              <a:t>SECOND</a:t>
            </a:r>
            <a:r>
              <a:rPr sz="2450" b="1" i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50" b="1" i="1" spc="-10" dirty="0">
                <a:solidFill>
                  <a:srgbClr val="151616"/>
                </a:solidFill>
                <a:latin typeface="Arial"/>
                <a:cs typeface="Arial"/>
              </a:rPr>
              <a:t>FLOOR</a:t>
            </a:r>
            <a:endParaRPr sz="2450">
              <a:latin typeface="Arial"/>
              <a:cs typeface="Arial"/>
            </a:endParaRPr>
          </a:p>
        </p:txBody>
      </p:sp>
      <p:sp>
        <p:nvSpPr>
          <p:cNvPr id="60" name="object 6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323" y="81086"/>
            <a:ext cx="14878685" cy="10516235"/>
          </a:xfrm>
          <a:custGeom>
            <a:avLst/>
            <a:gdLst/>
            <a:ahLst/>
            <a:cxnLst/>
            <a:rect l="l" t="t" r="r" b="b"/>
            <a:pathLst>
              <a:path w="14878685" h="10516235">
                <a:moveTo>
                  <a:pt x="0" y="0"/>
                </a:moveTo>
                <a:lnTo>
                  <a:pt x="14878058" y="0"/>
                </a:lnTo>
                <a:lnTo>
                  <a:pt x="14878058" y="10515607"/>
                </a:lnTo>
                <a:lnTo>
                  <a:pt x="0" y="105156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1881" y="530013"/>
            <a:ext cx="472376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7940" algn="l"/>
              </a:tabLst>
            </a:pP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WORLD</a:t>
            </a:r>
            <a:r>
              <a:rPr sz="700" spc="5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ASSOCIATION</a:t>
            </a:r>
            <a:r>
              <a:rPr sz="700" spc="114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OF</a:t>
            </a:r>
            <a:r>
              <a:rPr sz="700" spc="9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4E4E4D"/>
                </a:solidFill>
                <a:latin typeface="Arial"/>
                <a:cs typeface="Arial"/>
              </a:rPr>
              <a:t>TECHNOLOGY</a:t>
            </a:r>
            <a:r>
              <a:rPr sz="700" spc="8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</a:rPr>
              <a:t>TEACHERS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4E4E4D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3439" y="514458"/>
            <a:ext cx="21786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640" algn="l"/>
              </a:tabLst>
            </a:pP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technologystudent.com</a:t>
            </a:r>
            <a:r>
              <a:rPr sz="700" spc="35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4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2024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	V.Ryan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E4E4D"/>
                </a:solidFill>
                <a:latin typeface="Arial"/>
                <a:cs typeface="Arial"/>
              </a:rPr>
              <a:t>©</a:t>
            </a:r>
            <a:r>
              <a:rPr sz="700" spc="-20" dirty="0">
                <a:solidFill>
                  <a:srgbClr val="4E4E4D"/>
                </a:solidFill>
                <a:latin typeface="Arial"/>
                <a:cs typeface="Arial"/>
              </a:rPr>
              <a:t> 2024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3" name="object 63"/>
          <p:cNvGrpSpPr>
            <a:grpSpLocks noGrp="1" noUngrp="1" noRot="1" noMove="1" noResize="1"/>
          </p:cNvGrpSpPr>
          <p:nvPr/>
        </p:nvGrpSpPr>
        <p:grpSpPr>
          <a:xfrm>
            <a:off x="1495652" y="1392649"/>
            <a:ext cx="12296140" cy="8879205"/>
            <a:chOff x="1495652" y="1392649"/>
            <a:chExt cx="12296140" cy="8879205"/>
          </a:xfrm>
        </p:grpSpPr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7239" y="1394237"/>
              <a:ext cx="12292965" cy="8876030"/>
            </a:xfrm>
            <a:custGeom>
              <a:avLst/>
              <a:gdLst/>
              <a:ahLst/>
              <a:cxnLst/>
              <a:rect l="l" t="t" r="r" b="b"/>
              <a:pathLst>
                <a:path w="12292965" h="8876030">
                  <a:moveTo>
                    <a:pt x="0" y="0"/>
                  </a:moveTo>
                  <a:lnTo>
                    <a:pt x="12292970" y="0"/>
                  </a:lnTo>
                  <a:lnTo>
                    <a:pt x="12292970" y="8875939"/>
                  </a:lnTo>
                  <a:lnTo>
                    <a:pt x="11188465" y="8875939"/>
                  </a:lnTo>
                  <a:lnTo>
                    <a:pt x="11188019" y="8823131"/>
                  </a:lnTo>
                  <a:lnTo>
                    <a:pt x="8396939" y="8833693"/>
                  </a:lnTo>
                  <a:lnTo>
                    <a:pt x="8397388" y="8875939"/>
                  </a:lnTo>
                  <a:lnTo>
                    <a:pt x="3792420" y="8875939"/>
                  </a:lnTo>
                  <a:lnTo>
                    <a:pt x="3792095" y="8819401"/>
                  </a:lnTo>
                  <a:lnTo>
                    <a:pt x="583793" y="8819401"/>
                  </a:lnTo>
                  <a:lnTo>
                    <a:pt x="583912" y="8875939"/>
                  </a:lnTo>
                  <a:lnTo>
                    <a:pt x="0" y="8875939"/>
                  </a:lnTo>
                  <a:lnTo>
                    <a:pt x="0" y="0"/>
                  </a:lnTo>
                  <a:close/>
                </a:path>
                <a:path w="12292965" h="8876030">
                  <a:moveTo>
                    <a:pt x="291701" y="250026"/>
                  </a:moveTo>
                  <a:lnTo>
                    <a:pt x="12042943" y="250026"/>
                  </a:lnTo>
                  <a:lnTo>
                    <a:pt x="12042943" y="8584242"/>
                  </a:lnTo>
                  <a:lnTo>
                    <a:pt x="11188465" y="8584242"/>
                  </a:lnTo>
                  <a:lnTo>
                    <a:pt x="11185239" y="8615930"/>
                  </a:lnTo>
                  <a:lnTo>
                    <a:pt x="8398454" y="8626492"/>
                  </a:lnTo>
                  <a:lnTo>
                    <a:pt x="8397388" y="8584242"/>
                  </a:lnTo>
                  <a:lnTo>
                    <a:pt x="3791494" y="8584242"/>
                  </a:lnTo>
                  <a:lnTo>
                    <a:pt x="3791494" y="8645302"/>
                  </a:lnTo>
                  <a:lnTo>
                    <a:pt x="584968" y="8645302"/>
                  </a:lnTo>
                  <a:lnTo>
                    <a:pt x="584960" y="8584242"/>
                  </a:lnTo>
                  <a:lnTo>
                    <a:pt x="291701" y="8584242"/>
                  </a:lnTo>
                  <a:lnTo>
                    <a:pt x="291701" y="250026"/>
                  </a:lnTo>
                  <a:close/>
                </a:path>
                <a:path w="12292965" h="8876030">
                  <a:moveTo>
                    <a:pt x="583398" y="8584242"/>
                  </a:moveTo>
                  <a:lnTo>
                    <a:pt x="583398" y="8875939"/>
                  </a:lnTo>
                </a:path>
                <a:path w="12292965" h="8876030">
                  <a:moveTo>
                    <a:pt x="3792071" y="8584242"/>
                  </a:moveTo>
                  <a:lnTo>
                    <a:pt x="3792071" y="8875939"/>
                  </a:lnTo>
                </a:path>
                <a:path w="12292965" h="8876030">
                  <a:moveTo>
                    <a:pt x="8398253" y="8584242"/>
                  </a:moveTo>
                  <a:lnTo>
                    <a:pt x="8398253" y="8875939"/>
                  </a:lnTo>
                </a:path>
                <a:path w="12292965" h="8876030">
                  <a:moveTo>
                    <a:pt x="11186608" y="8584242"/>
                  </a:moveTo>
                  <a:lnTo>
                    <a:pt x="11186608" y="8875939"/>
                  </a:lnTo>
                </a:path>
                <a:path w="12292965" h="8876030">
                  <a:moveTo>
                    <a:pt x="4404074" y="8583936"/>
                  </a:moveTo>
                  <a:lnTo>
                    <a:pt x="4223581" y="8583936"/>
                  </a:lnTo>
                  <a:lnTo>
                    <a:pt x="4223581" y="248432"/>
                  </a:lnTo>
                  <a:lnTo>
                    <a:pt x="4404074" y="248432"/>
                  </a:lnTo>
                  <a:lnTo>
                    <a:pt x="4404074" y="8583936"/>
                  </a:lnTo>
                  <a:close/>
                </a:path>
                <a:path w="12292965" h="8876030">
                  <a:moveTo>
                    <a:pt x="4406385" y="3374585"/>
                  </a:moveTo>
                  <a:lnTo>
                    <a:pt x="7929482" y="3374585"/>
                  </a:lnTo>
                  <a:lnTo>
                    <a:pt x="7929482" y="3555079"/>
                  </a:lnTo>
                  <a:lnTo>
                    <a:pt x="4406385" y="3555079"/>
                  </a:lnTo>
                  <a:lnTo>
                    <a:pt x="4406385" y="3374585"/>
                  </a:lnTo>
                  <a:close/>
                </a:path>
                <a:path w="12292965" h="8876030">
                  <a:moveTo>
                    <a:pt x="4224873" y="5064202"/>
                  </a:moveTo>
                  <a:lnTo>
                    <a:pt x="293573" y="5064202"/>
                  </a:lnTo>
                  <a:lnTo>
                    <a:pt x="293573" y="4857926"/>
                  </a:lnTo>
                  <a:lnTo>
                    <a:pt x="4224873" y="4857926"/>
                  </a:lnTo>
                  <a:lnTo>
                    <a:pt x="4224873" y="506420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06" y="1649757"/>
              <a:ext cx="180975" cy="8328659"/>
            </a:xfrm>
            <a:custGeom>
              <a:avLst/>
              <a:gdLst/>
              <a:ahLst/>
              <a:cxnLst/>
              <a:rect l="l" t="t" r="r" b="b"/>
              <a:pathLst>
                <a:path w="180975" h="8328659">
                  <a:moveTo>
                    <a:pt x="180493" y="0"/>
                  </a:moveTo>
                  <a:lnTo>
                    <a:pt x="0" y="0"/>
                  </a:lnTo>
                  <a:lnTo>
                    <a:pt x="0" y="8328416"/>
                  </a:lnTo>
                  <a:lnTo>
                    <a:pt x="180493" y="8328416"/>
                  </a:lnTo>
                  <a:lnTo>
                    <a:pt x="180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3306" y="1649757"/>
              <a:ext cx="180975" cy="8328659"/>
            </a:xfrm>
            <a:custGeom>
              <a:avLst/>
              <a:gdLst/>
              <a:ahLst/>
              <a:cxnLst/>
              <a:rect l="l" t="t" r="r" b="b"/>
              <a:pathLst>
                <a:path w="180975" h="8328659">
                  <a:moveTo>
                    <a:pt x="180493" y="8328416"/>
                  </a:moveTo>
                  <a:lnTo>
                    <a:pt x="0" y="8328416"/>
                  </a:lnTo>
                  <a:lnTo>
                    <a:pt x="0" y="0"/>
                  </a:lnTo>
                  <a:lnTo>
                    <a:pt x="180493" y="0"/>
                  </a:lnTo>
                  <a:lnTo>
                    <a:pt x="180493" y="832841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9704" y="4741815"/>
              <a:ext cx="1402080" cy="278130"/>
            </a:xfrm>
            <a:custGeom>
              <a:avLst/>
              <a:gdLst/>
              <a:ahLst/>
              <a:cxnLst/>
              <a:rect l="l" t="t" r="r" b="b"/>
              <a:pathLst>
                <a:path w="1402079" h="278129">
                  <a:moveTo>
                    <a:pt x="1401843" y="0"/>
                  </a:moveTo>
                  <a:lnTo>
                    <a:pt x="0" y="0"/>
                  </a:lnTo>
                  <a:lnTo>
                    <a:pt x="0" y="278110"/>
                  </a:lnTo>
                  <a:lnTo>
                    <a:pt x="1401843" y="278110"/>
                  </a:lnTo>
                  <a:lnTo>
                    <a:pt x="1401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9586" y="3664573"/>
              <a:ext cx="2164080" cy="3162935"/>
            </a:xfrm>
            <a:custGeom>
              <a:avLst/>
              <a:gdLst/>
              <a:ahLst/>
              <a:cxnLst/>
              <a:rect l="l" t="t" r="r" b="b"/>
              <a:pathLst>
                <a:path w="2164079" h="3162934">
                  <a:moveTo>
                    <a:pt x="1412711" y="1074949"/>
                  </a:moveTo>
                  <a:lnTo>
                    <a:pt x="1412711" y="0"/>
                  </a:lnTo>
                  <a:lnTo>
                    <a:pt x="1202200" y="11091"/>
                  </a:lnTo>
                  <a:lnTo>
                    <a:pt x="733622" y="119156"/>
                  </a:lnTo>
                  <a:lnTo>
                    <a:pt x="251411" y="436380"/>
                  </a:lnTo>
                  <a:lnTo>
                    <a:pt x="0" y="1074949"/>
                  </a:lnTo>
                </a:path>
                <a:path w="2164079" h="3162934">
                  <a:moveTo>
                    <a:pt x="2163682" y="1749938"/>
                  </a:moveTo>
                  <a:lnTo>
                    <a:pt x="1871985" y="1749938"/>
                  </a:lnTo>
                </a:path>
                <a:path w="2164079" h="3162934">
                  <a:moveTo>
                    <a:pt x="2149170" y="3162772"/>
                  </a:moveTo>
                  <a:lnTo>
                    <a:pt x="1868517" y="316277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7130" y="5419944"/>
              <a:ext cx="363855" cy="1397635"/>
            </a:xfrm>
            <a:custGeom>
              <a:avLst/>
              <a:gdLst/>
              <a:ahLst/>
              <a:cxnLst/>
              <a:rect l="l" t="t" r="r" b="b"/>
              <a:pathLst>
                <a:path w="363854" h="1397634">
                  <a:moveTo>
                    <a:pt x="363564" y="0"/>
                  </a:moveTo>
                  <a:lnTo>
                    <a:pt x="0" y="0"/>
                  </a:lnTo>
                  <a:lnTo>
                    <a:pt x="0" y="1397012"/>
                  </a:lnTo>
                  <a:lnTo>
                    <a:pt x="363564" y="1397012"/>
                  </a:lnTo>
                  <a:lnTo>
                    <a:pt x="363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39142" y="5414634"/>
              <a:ext cx="1101090" cy="1412875"/>
            </a:xfrm>
            <a:custGeom>
              <a:avLst/>
              <a:gdLst/>
              <a:ahLst/>
              <a:cxnLst/>
              <a:rect l="l" t="t" r="r" b="b"/>
              <a:pathLst>
                <a:path w="1101090" h="1412875">
                  <a:moveTo>
                    <a:pt x="0" y="0"/>
                  </a:moveTo>
                  <a:lnTo>
                    <a:pt x="1101086" y="0"/>
                  </a:lnTo>
                  <a:lnTo>
                    <a:pt x="1089724" y="210510"/>
                  </a:lnTo>
                  <a:lnTo>
                    <a:pt x="979031" y="679088"/>
                  </a:lnTo>
                  <a:lnTo>
                    <a:pt x="654094" y="1161299"/>
                  </a:lnTo>
                  <a:lnTo>
                    <a:pt x="0" y="141271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42538" y="1596412"/>
              <a:ext cx="5881370" cy="8468995"/>
            </a:xfrm>
            <a:custGeom>
              <a:avLst/>
              <a:gdLst/>
              <a:ahLst/>
              <a:cxnLst/>
              <a:rect l="l" t="t" r="r" b="b"/>
              <a:pathLst>
                <a:path w="5881370" h="8468995">
                  <a:moveTo>
                    <a:pt x="1356360" y="4521784"/>
                  </a:moveTo>
                  <a:lnTo>
                    <a:pt x="0" y="4521784"/>
                  </a:lnTo>
                  <a:lnTo>
                    <a:pt x="0" y="4957572"/>
                  </a:lnTo>
                  <a:lnTo>
                    <a:pt x="1356360" y="4957572"/>
                  </a:lnTo>
                  <a:lnTo>
                    <a:pt x="1356360" y="4521784"/>
                  </a:lnTo>
                  <a:close/>
                </a:path>
                <a:path w="5881370" h="8468995">
                  <a:moveTo>
                    <a:pt x="2343594" y="8331390"/>
                  </a:moveTo>
                  <a:lnTo>
                    <a:pt x="2194776" y="8331390"/>
                  </a:lnTo>
                  <a:lnTo>
                    <a:pt x="2194776" y="8457298"/>
                  </a:lnTo>
                  <a:lnTo>
                    <a:pt x="2343594" y="8457298"/>
                  </a:lnTo>
                  <a:lnTo>
                    <a:pt x="2343594" y="8331390"/>
                  </a:lnTo>
                  <a:close/>
                </a:path>
                <a:path w="5881370" h="8468995">
                  <a:moveTo>
                    <a:pt x="2459012" y="3356762"/>
                  </a:moveTo>
                  <a:lnTo>
                    <a:pt x="2032101" y="3356762"/>
                  </a:lnTo>
                  <a:lnTo>
                    <a:pt x="2032101" y="4307484"/>
                  </a:lnTo>
                  <a:lnTo>
                    <a:pt x="2459012" y="4307484"/>
                  </a:lnTo>
                  <a:lnTo>
                    <a:pt x="2459012" y="3356762"/>
                  </a:lnTo>
                  <a:close/>
                </a:path>
                <a:path w="5881370" h="8468995">
                  <a:moveTo>
                    <a:pt x="5877738" y="0"/>
                  </a:moveTo>
                  <a:lnTo>
                    <a:pt x="5725388" y="0"/>
                  </a:lnTo>
                  <a:lnTo>
                    <a:pt x="5725388" y="104749"/>
                  </a:lnTo>
                  <a:lnTo>
                    <a:pt x="5877738" y="104749"/>
                  </a:lnTo>
                  <a:lnTo>
                    <a:pt x="5877738" y="0"/>
                  </a:lnTo>
                  <a:close/>
                </a:path>
                <a:path w="5881370" h="8468995">
                  <a:moveTo>
                    <a:pt x="5880760" y="8319935"/>
                  </a:moveTo>
                  <a:lnTo>
                    <a:pt x="5720499" y="8319935"/>
                  </a:lnTo>
                  <a:lnTo>
                    <a:pt x="5720499" y="8468754"/>
                  </a:lnTo>
                  <a:lnTo>
                    <a:pt x="5880760" y="8468754"/>
                  </a:lnTo>
                  <a:lnTo>
                    <a:pt x="5880760" y="831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8568" y="5915959"/>
              <a:ext cx="1434465" cy="2828290"/>
            </a:xfrm>
            <a:custGeom>
              <a:avLst/>
              <a:gdLst/>
              <a:ahLst/>
              <a:cxnLst/>
              <a:rect l="l" t="t" r="r" b="b"/>
              <a:pathLst>
                <a:path w="1434465" h="2828290">
                  <a:moveTo>
                    <a:pt x="0" y="0"/>
                  </a:moveTo>
                  <a:lnTo>
                    <a:pt x="1434092" y="0"/>
                  </a:lnTo>
                  <a:lnTo>
                    <a:pt x="1434092" y="235648"/>
                  </a:lnTo>
                  <a:lnTo>
                    <a:pt x="0" y="235648"/>
                  </a:lnTo>
                  <a:lnTo>
                    <a:pt x="0" y="0"/>
                  </a:lnTo>
                  <a:close/>
                </a:path>
                <a:path w="1434465" h="2828290">
                  <a:moveTo>
                    <a:pt x="0" y="235648"/>
                  </a:moveTo>
                  <a:lnTo>
                    <a:pt x="1434092" y="235648"/>
                  </a:lnTo>
                  <a:lnTo>
                    <a:pt x="1434092" y="471296"/>
                  </a:lnTo>
                  <a:lnTo>
                    <a:pt x="0" y="471296"/>
                  </a:lnTo>
                  <a:lnTo>
                    <a:pt x="0" y="235648"/>
                  </a:lnTo>
                  <a:close/>
                </a:path>
                <a:path w="1434465" h="2828290">
                  <a:moveTo>
                    <a:pt x="0" y="471296"/>
                  </a:moveTo>
                  <a:lnTo>
                    <a:pt x="1434092" y="471296"/>
                  </a:lnTo>
                  <a:lnTo>
                    <a:pt x="1434092" y="706946"/>
                  </a:lnTo>
                  <a:lnTo>
                    <a:pt x="0" y="706946"/>
                  </a:lnTo>
                  <a:lnTo>
                    <a:pt x="0" y="471296"/>
                  </a:lnTo>
                  <a:close/>
                </a:path>
                <a:path w="1434465" h="2828290">
                  <a:moveTo>
                    <a:pt x="0" y="706946"/>
                  </a:moveTo>
                  <a:lnTo>
                    <a:pt x="1434092" y="706946"/>
                  </a:lnTo>
                  <a:lnTo>
                    <a:pt x="1434092" y="942595"/>
                  </a:lnTo>
                  <a:lnTo>
                    <a:pt x="0" y="942595"/>
                  </a:lnTo>
                  <a:lnTo>
                    <a:pt x="0" y="706946"/>
                  </a:lnTo>
                  <a:close/>
                </a:path>
                <a:path w="1434465" h="2828290">
                  <a:moveTo>
                    <a:pt x="0" y="942595"/>
                  </a:moveTo>
                  <a:lnTo>
                    <a:pt x="1434092" y="942595"/>
                  </a:lnTo>
                  <a:lnTo>
                    <a:pt x="1434092" y="1178243"/>
                  </a:lnTo>
                  <a:lnTo>
                    <a:pt x="0" y="1178243"/>
                  </a:lnTo>
                  <a:lnTo>
                    <a:pt x="0" y="942595"/>
                  </a:lnTo>
                  <a:close/>
                </a:path>
                <a:path w="1434465" h="2828290">
                  <a:moveTo>
                    <a:pt x="0" y="1178243"/>
                  </a:moveTo>
                  <a:lnTo>
                    <a:pt x="1434092" y="1178243"/>
                  </a:lnTo>
                  <a:lnTo>
                    <a:pt x="1434092" y="1413892"/>
                  </a:lnTo>
                  <a:lnTo>
                    <a:pt x="0" y="1413892"/>
                  </a:lnTo>
                  <a:lnTo>
                    <a:pt x="0" y="1178243"/>
                  </a:lnTo>
                  <a:close/>
                </a:path>
                <a:path w="1434465" h="2828290">
                  <a:moveTo>
                    <a:pt x="0" y="1413892"/>
                  </a:moveTo>
                  <a:lnTo>
                    <a:pt x="1434092" y="1413892"/>
                  </a:lnTo>
                  <a:lnTo>
                    <a:pt x="1434092" y="1649542"/>
                  </a:lnTo>
                  <a:lnTo>
                    <a:pt x="0" y="1649542"/>
                  </a:lnTo>
                  <a:lnTo>
                    <a:pt x="0" y="1413892"/>
                  </a:lnTo>
                  <a:close/>
                </a:path>
                <a:path w="1434465" h="2828290">
                  <a:moveTo>
                    <a:pt x="0" y="1649542"/>
                  </a:moveTo>
                  <a:lnTo>
                    <a:pt x="1434092" y="1649542"/>
                  </a:lnTo>
                  <a:lnTo>
                    <a:pt x="1434092" y="1885190"/>
                  </a:lnTo>
                  <a:lnTo>
                    <a:pt x="0" y="1885190"/>
                  </a:lnTo>
                  <a:lnTo>
                    <a:pt x="0" y="1649542"/>
                  </a:lnTo>
                  <a:close/>
                </a:path>
                <a:path w="1434465" h="2828290">
                  <a:moveTo>
                    <a:pt x="0" y="1885190"/>
                  </a:moveTo>
                  <a:lnTo>
                    <a:pt x="1434092" y="1885190"/>
                  </a:lnTo>
                  <a:lnTo>
                    <a:pt x="1434092" y="2120839"/>
                  </a:lnTo>
                  <a:lnTo>
                    <a:pt x="0" y="2120839"/>
                  </a:lnTo>
                  <a:lnTo>
                    <a:pt x="0" y="1885190"/>
                  </a:lnTo>
                  <a:close/>
                </a:path>
                <a:path w="1434465" h="2828290">
                  <a:moveTo>
                    <a:pt x="0" y="2120839"/>
                  </a:moveTo>
                  <a:lnTo>
                    <a:pt x="1434092" y="2120839"/>
                  </a:lnTo>
                  <a:lnTo>
                    <a:pt x="1434092" y="2356487"/>
                  </a:lnTo>
                  <a:lnTo>
                    <a:pt x="0" y="2356487"/>
                  </a:lnTo>
                  <a:lnTo>
                    <a:pt x="0" y="2120839"/>
                  </a:lnTo>
                  <a:close/>
                </a:path>
                <a:path w="1434465" h="2828290">
                  <a:moveTo>
                    <a:pt x="0" y="2356487"/>
                  </a:moveTo>
                  <a:lnTo>
                    <a:pt x="1434092" y="2356487"/>
                  </a:lnTo>
                  <a:lnTo>
                    <a:pt x="1434092" y="2592137"/>
                  </a:lnTo>
                  <a:lnTo>
                    <a:pt x="0" y="2592137"/>
                  </a:lnTo>
                  <a:lnTo>
                    <a:pt x="0" y="2356487"/>
                  </a:lnTo>
                  <a:close/>
                </a:path>
                <a:path w="1434465" h="2828290">
                  <a:moveTo>
                    <a:pt x="0" y="2592137"/>
                  </a:moveTo>
                  <a:lnTo>
                    <a:pt x="1434092" y="2592137"/>
                  </a:lnTo>
                  <a:lnTo>
                    <a:pt x="1434092" y="2827785"/>
                  </a:lnTo>
                  <a:lnTo>
                    <a:pt x="0" y="2827785"/>
                  </a:lnTo>
                  <a:lnTo>
                    <a:pt x="0" y="259213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6060" y="6521727"/>
            <a:ext cx="7607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7170" y="1767801"/>
            <a:ext cx="7607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68894" y="1721390"/>
            <a:ext cx="61849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MASTER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68894" y="1880297"/>
            <a:ext cx="7607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BEDROOM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25706" y="5338274"/>
            <a:ext cx="38163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HALL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8" name="object 78"/>
          <p:cNvGrpSpPr>
            <a:grpSpLocks noGrp="1" noUngrp="1" noRot="1" noMove="1" noResize="1"/>
          </p:cNvGrpSpPr>
          <p:nvPr/>
        </p:nvGrpSpPr>
        <p:grpSpPr>
          <a:xfrm>
            <a:off x="177882" y="855913"/>
            <a:ext cx="13835380" cy="9549130"/>
            <a:chOff x="177882" y="855913"/>
            <a:chExt cx="13835380" cy="9549130"/>
          </a:xfrm>
        </p:grpSpPr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27942" y="4104684"/>
              <a:ext cx="5364480" cy="3253104"/>
            </a:xfrm>
            <a:custGeom>
              <a:avLst/>
              <a:gdLst/>
              <a:ahLst/>
              <a:cxnLst/>
              <a:rect l="l" t="t" r="r" b="b"/>
              <a:pathLst>
                <a:path w="5364480" h="3253104">
                  <a:moveTo>
                    <a:pt x="103111" y="2151745"/>
                  </a:moveTo>
                  <a:lnTo>
                    <a:pt x="103111" y="3252830"/>
                  </a:lnTo>
                  <a:lnTo>
                    <a:pt x="313622" y="3241469"/>
                  </a:lnTo>
                  <a:lnTo>
                    <a:pt x="782199" y="3130776"/>
                  </a:lnTo>
                  <a:lnTo>
                    <a:pt x="1264410" y="2805839"/>
                  </a:lnTo>
                  <a:lnTo>
                    <a:pt x="1515822" y="2151745"/>
                  </a:lnTo>
                </a:path>
                <a:path w="5364480" h="3253104">
                  <a:moveTo>
                    <a:pt x="5364104" y="582195"/>
                  </a:moveTo>
                  <a:lnTo>
                    <a:pt x="5364104" y="845204"/>
                  </a:lnTo>
                </a:path>
                <a:path w="5364480" h="3253104">
                  <a:moveTo>
                    <a:pt x="3951269" y="596214"/>
                  </a:moveTo>
                  <a:lnTo>
                    <a:pt x="3951269" y="845204"/>
                  </a:lnTo>
                </a:path>
                <a:path w="5364480" h="3253104">
                  <a:moveTo>
                    <a:pt x="2291017" y="844711"/>
                  </a:moveTo>
                  <a:lnTo>
                    <a:pt x="2476136" y="844711"/>
                  </a:lnTo>
                </a:path>
                <a:path w="5364480" h="3253104">
                  <a:moveTo>
                    <a:pt x="2292717" y="1798962"/>
                  </a:moveTo>
                  <a:lnTo>
                    <a:pt x="2473887" y="1798962"/>
                  </a:lnTo>
                </a:path>
                <a:path w="5364480" h="3253104">
                  <a:moveTo>
                    <a:pt x="0" y="0"/>
                  </a:moveTo>
                  <a:lnTo>
                    <a:pt x="2293343" y="0"/>
                  </a:lnTo>
                  <a:lnTo>
                    <a:pt x="2293343" y="180489"/>
                  </a:lnTo>
                  <a:lnTo>
                    <a:pt x="0" y="1804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60249" y="4077676"/>
              <a:ext cx="1407795" cy="278130"/>
            </a:xfrm>
            <a:custGeom>
              <a:avLst/>
              <a:gdLst/>
              <a:ahLst/>
              <a:cxnLst/>
              <a:rect l="l" t="t" r="r" b="b"/>
              <a:pathLst>
                <a:path w="1407795" h="278129">
                  <a:moveTo>
                    <a:pt x="1407314" y="0"/>
                  </a:moveTo>
                  <a:lnTo>
                    <a:pt x="0" y="0"/>
                  </a:lnTo>
                  <a:lnTo>
                    <a:pt x="0" y="278110"/>
                  </a:lnTo>
                  <a:lnTo>
                    <a:pt x="1407314" y="278110"/>
                  </a:lnTo>
                  <a:lnTo>
                    <a:pt x="1407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47635" y="3000430"/>
              <a:ext cx="2225675" cy="3249930"/>
            </a:xfrm>
            <a:custGeom>
              <a:avLst/>
              <a:gdLst/>
              <a:ahLst/>
              <a:cxnLst/>
              <a:rect l="l" t="t" r="r" b="b"/>
              <a:pathLst>
                <a:path w="2225675" h="3249929">
                  <a:moveTo>
                    <a:pt x="2225207" y="1074949"/>
                  </a:moveTo>
                  <a:lnTo>
                    <a:pt x="2225207" y="0"/>
                  </a:lnTo>
                  <a:lnTo>
                    <a:pt x="2014696" y="11091"/>
                  </a:lnTo>
                  <a:lnTo>
                    <a:pt x="1546118" y="119157"/>
                  </a:lnTo>
                  <a:lnTo>
                    <a:pt x="1063905" y="436381"/>
                  </a:lnTo>
                  <a:lnTo>
                    <a:pt x="812491" y="1074949"/>
                  </a:lnTo>
                </a:path>
                <a:path w="2225675" h="3249929">
                  <a:moveTo>
                    <a:pt x="2224954" y="1022306"/>
                  </a:moveTo>
                  <a:lnTo>
                    <a:pt x="2224954" y="1285318"/>
                  </a:lnTo>
                </a:path>
                <a:path w="2225675" h="3249929">
                  <a:moveTo>
                    <a:pt x="812120" y="1036325"/>
                  </a:moveTo>
                  <a:lnTo>
                    <a:pt x="812120" y="1285318"/>
                  </a:lnTo>
                </a:path>
                <a:path w="2225675" h="3249929">
                  <a:moveTo>
                    <a:pt x="0" y="3249810"/>
                  </a:moveTo>
                  <a:lnTo>
                    <a:pt x="0" y="1104901"/>
                  </a:lnTo>
                  <a:lnTo>
                    <a:pt x="180493" y="1104901"/>
                  </a:lnTo>
                  <a:lnTo>
                    <a:pt x="180493" y="3249810"/>
                  </a:lnTo>
                  <a:lnTo>
                    <a:pt x="0" y="324981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12673" y="3856161"/>
              <a:ext cx="701040" cy="4235450"/>
            </a:xfrm>
            <a:custGeom>
              <a:avLst/>
              <a:gdLst/>
              <a:ahLst/>
              <a:cxnLst/>
              <a:rect l="l" t="t" r="r" b="b"/>
              <a:pathLst>
                <a:path w="701040" h="4235450">
                  <a:moveTo>
                    <a:pt x="700434" y="0"/>
                  </a:moveTo>
                  <a:lnTo>
                    <a:pt x="0" y="0"/>
                  </a:lnTo>
                  <a:lnTo>
                    <a:pt x="0" y="4234935"/>
                  </a:lnTo>
                  <a:lnTo>
                    <a:pt x="700434" y="4234935"/>
                  </a:lnTo>
                  <a:lnTo>
                    <a:pt x="700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9542" y="3847186"/>
              <a:ext cx="249554" cy="4251325"/>
            </a:xfrm>
            <a:custGeom>
              <a:avLst/>
              <a:gdLst/>
              <a:ahLst/>
              <a:cxnLst/>
              <a:rect l="l" t="t" r="r" b="b"/>
              <a:pathLst>
                <a:path w="249555" h="4251325">
                  <a:moveTo>
                    <a:pt x="1338" y="0"/>
                  </a:moveTo>
                  <a:lnTo>
                    <a:pt x="248820" y="0"/>
                  </a:lnTo>
                </a:path>
                <a:path w="249555" h="4251325">
                  <a:moveTo>
                    <a:pt x="0" y="4250747"/>
                  </a:moveTo>
                  <a:lnTo>
                    <a:pt x="249523" y="4250747"/>
                  </a:lnTo>
                </a:path>
                <a:path w="249555" h="4251325">
                  <a:moveTo>
                    <a:pt x="55385" y="2804"/>
                  </a:moveTo>
                  <a:lnTo>
                    <a:pt x="178005" y="2804"/>
                  </a:lnTo>
                  <a:lnTo>
                    <a:pt x="178005" y="4248508"/>
                  </a:lnTo>
                  <a:lnTo>
                    <a:pt x="55385" y="4248508"/>
                  </a:lnTo>
                  <a:lnTo>
                    <a:pt x="55385" y="280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5939" y="2510135"/>
              <a:ext cx="876935" cy="2912745"/>
            </a:xfrm>
            <a:custGeom>
              <a:avLst/>
              <a:gdLst/>
              <a:ahLst/>
              <a:cxnLst/>
              <a:rect l="l" t="t" r="r" b="b"/>
              <a:pathLst>
                <a:path w="876935" h="2912745">
                  <a:moveTo>
                    <a:pt x="876660" y="0"/>
                  </a:moveTo>
                  <a:lnTo>
                    <a:pt x="0" y="0"/>
                  </a:lnTo>
                  <a:lnTo>
                    <a:pt x="0" y="2912303"/>
                  </a:lnTo>
                  <a:lnTo>
                    <a:pt x="876660" y="2912303"/>
                  </a:lnTo>
                  <a:lnTo>
                    <a:pt x="876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0717" y="2490616"/>
              <a:ext cx="291465" cy="2934335"/>
            </a:xfrm>
            <a:custGeom>
              <a:avLst/>
              <a:gdLst/>
              <a:ahLst/>
              <a:cxnLst/>
              <a:rect l="l" t="t" r="r" b="b"/>
              <a:pathLst>
                <a:path w="291464" h="2934335">
                  <a:moveTo>
                    <a:pt x="0" y="5082"/>
                  </a:moveTo>
                  <a:lnTo>
                    <a:pt x="291279" y="5082"/>
                  </a:lnTo>
                </a:path>
                <a:path w="291464" h="2934335">
                  <a:moveTo>
                    <a:pt x="0" y="2933769"/>
                  </a:moveTo>
                  <a:lnTo>
                    <a:pt x="291279" y="2933769"/>
                  </a:lnTo>
                </a:path>
                <a:path w="291464" h="2934335">
                  <a:moveTo>
                    <a:pt x="63291" y="0"/>
                  </a:moveTo>
                  <a:lnTo>
                    <a:pt x="198353" y="0"/>
                  </a:lnTo>
                  <a:lnTo>
                    <a:pt x="198353" y="2932710"/>
                  </a:lnTo>
                  <a:lnTo>
                    <a:pt x="63291" y="2932710"/>
                  </a:lnTo>
                  <a:lnTo>
                    <a:pt x="632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2391" y="9816016"/>
              <a:ext cx="2263140" cy="588645"/>
            </a:xfrm>
            <a:custGeom>
              <a:avLst/>
              <a:gdLst/>
              <a:ahLst/>
              <a:cxnLst/>
              <a:rect l="l" t="t" r="r" b="b"/>
              <a:pathLst>
                <a:path w="2263140" h="588645">
                  <a:moveTo>
                    <a:pt x="2263079" y="0"/>
                  </a:moveTo>
                  <a:lnTo>
                    <a:pt x="0" y="0"/>
                  </a:lnTo>
                  <a:lnTo>
                    <a:pt x="0" y="588401"/>
                  </a:lnTo>
                  <a:lnTo>
                    <a:pt x="2263079" y="588401"/>
                  </a:lnTo>
                  <a:lnTo>
                    <a:pt x="2263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23337" y="9978958"/>
              <a:ext cx="2281555" cy="290195"/>
            </a:xfrm>
            <a:custGeom>
              <a:avLst/>
              <a:gdLst/>
              <a:ahLst/>
              <a:cxnLst/>
              <a:rect l="l" t="t" r="r" b="b"/>
              <a:pathLst>
                <a:path w="2281554" h="290195">
                  <a:moveTo>
                    <a:pt x="0" y="0"/>
                  </a:moveTo>
                  <a:lnTo>
                    <a:pt x="0" y="289815"/>
                  </a:lnTo>
                </a:path>
                <a:path w="2281554" h="290195">
                  <a:moveTo>
                    <a:pt x="2281182" y="0"/>
                  </a:moveTo>
                  <a:lnTo>
                    <a:pt x="2281182" y="289815"/>
                  </a:lnTo>
                </a:path>
                <a:path w="2281554" h="290195">
                  <a:moveTo>
                    <a:pt x="0" y="72417"/>
                  </a:moveTo>
                  <a:lnTo>
                    <a:pt x="2281182" y="72417"/>
                  </a:lnTo>
                  <a:lnTo>
                    <a:pt x="2281182" y="217256"/>
                  </a:lnTo>
                  <a:lnTo>
                    <a:pt x="0" y="217256"/>
                  </a:lnTo>
                  <a:lnTo>
                    <a:pt x="0" y="7241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9397" y="1603219"/>
              <a:ext cx="7501890" cy="4852035"/>
            </a:xfrm>
            <a:custGeom>
              <a:avLst/>
              <a:gdLst/>
              <a:ahLst/>
              <a:cxnLst/>
              <a:rect l="l" t="t" r="r" b="b"/>
              <a:pathLst>
                <a:path w="7501890" h="4852035">
                  <a:moveTo>
                    <a:pt x="31775" y="4653432"/>
                  </a:moveTo>
                  <a:lnTo>
                    <a:pt x="0" y="4653432"/>
                  </a:lnTo>
                  <a:lnTo>
                    <a:pt x="0" y="4852022"/>
                  </a:lnTo>
                  <a:lnTo>
                    <a:pt x="31775" y="4852022"/>
                  </a:lnTo>
                  <a:lnTo>
                    <a:pt x="31775" y="4653432"/>
                  </a:lnTo>
                  <a:close/>
                </a:path>
                <a:path w="7501890" h="4852035">
                  <a:moveTo>
                    <a:pt x="1666125" y="2508008"/>
                  </a:moveTo>
                  <a:lnTo>
                    <a:pt x="1638046" y="2508008"/>
                  </a:lnTo>
                  <a:lnTo>
                    <a:pt x="1638046" y="2676969"/>
                  </a:lnTo>
                  <a:lnTo>
                    <a:pt x="1666125" y="2676969"/>
                  </a:lnTo>
                  <a:lnTo>
                    <a:pt x="1666125" y="2508008"/>
                  </a:lnTo>
                  <a:close/>
                </a:path>
                <a:path w="7501890" h="4852035">
                  <a:moveTo>
                    <a:pt x="3957624" y="2504846"/>
                  </a:moveTo>
                  <a:lnTo>
                    <a:pt x="3928643" y="2504846"/>
                  </a:lnTo>
                  <a:lnTo>
                    <a:pt x="3928643" y="2676614"/>
                  </a:lnTo>
                  <a:lnTo>
                    <a:pt x="3957624" y="2676614"/>
                  </a:lnTo>
                  <a:lnTo>
                    <a:pt x="3957624" y="2504846"/>
                  </a:lnTo>
                  <a:close/>
                </a:path>
                <a:path w="7501890" h="4852035">
                  <a:moveTo>
                    <a:pt x="3957891" y="4652518"/>
                  </a:moveTo>
                  <a:lnTo>
                    <a:pt x="3925684" y="4652518"/>
                  </a:lnTo>
                  <a:lnTo>
                    <a:pt x="3925684" y="4849622"/>
                  </a:lnTo>
                  <a:lnTo>
                    <a:pt x="3957891" y="4849622"/>
                  </a:lnTo>
                  <a:lnTo>
                    <a:pt x="3957891" y="4652518"/>
                  </a:lnTo>
                  <a:close/>
                </a:path>
                <a:path w="7501890" h="4852035">
                  <a:moveTo>
                    <a:pt x="4117860" y="0"/>
                  </a:moveTo>
                  <a:lnTo>
                    <a:pt x="3945394" y="0"/>
                  </a:lnTo>
                  <a:lnTo>
                    <a:pt x="3945394" y="78625"/>
                  </a:lnTo>
                  <a:lnTo>
                    <a:pt x="4117860" y="78625"/>
                  </a:lnTo>
                  <a:lnTo>
                    <a:pt x="4117860" y="0"/>
                  </a:lnTo>
                  <a:close/>
                </a:path>
                <a:path w="7501890" h="4852035">
                  <a:moveTo>
                    <a:pt x="4153839" y="3169310"/>
                  </a:moveTo>
                  <a:lnTo>
                    <a:pt x="4105300" y="3169310"/>
                  </a:lnTo>
                  <a:lnTo>
                    <a:pt x="4105300" y="3342055"/>
                  </a:lnTo>
                  <a:lnTo>
                    <a:pt x="4153839" y="3342055"/>
                  </a:lnTo>
                  <a:lnTo>
                    <a:pt x="4153839" y="3169310"/>
                  </a:lnTo>
                  <a:close/>
                </a:path>
                <a:path w="7501890" h="4852035">
                  <a:moveTo>
                    <a:pt x="7501623" y="3170758"/>
                  </a:moveTo>
                  <a:lnTo>
                    <a:pt x="7439723" y="3170758"/>
                  </a:lnTo>
                  <a:lnTo>
                    <a:pt x="7439723" y="3337636"/>
                  </a:lnTo>
                  <a:lnTo>
                    <a:pt x="7501623" y="3337636"/>
                  </a:lnTo>
                  <a:lnTo>
                    <a:pt x="7501623" y="31707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6364" y="1452722"/>
              <a:ext cx="762000" cy="123189"/>
            </a:xfrm>
            <a:custGeom>
              <a:avLst/>
              <a:gdLst/>
              <a:ahLst/>
              <a:cxnLst/>
              <a:rect l="l" t="t" r="r" b="b"/>
              <a:pathLst>
                <a:path w="762000" h="123190">
                  <a:moveTo>
                    <a:pt x="0" y="122619"/>
                  </a:moveTo>
                  <a:lnTo>
                    <a:pt x="0" y="0"/>
                  </a:lnTo>
                  <a:lnTo>
                    <a:pt x="761997" y="0"/>
                  </a:lnTo>
                  <a:lnTo>
                    <a:pt x="761997" y="122619"/>
                  </a:lnTo>
                  <a:lnTo>
                    <a:pt x="0" y="12261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6364" y="1387882"/>
              <a:ext cx="762000" cy="64135"/>
            </a:xfrm>
            <a:custGeom>
              <a:avLst/>
              <a:gdLst/>
              <a:ahLst/>
              <a:cxnLst/>
              <a:rect l="l" t="t" r="r" b="b"/>
              <a:pathLst>
                <a:path w="762000" h="64134">
                  <a:moveTo>
                    <a:pt x="761997" y="0"/>
                  </a:moveTo>
                  <a:lnTo>
                    <a:pt x="0" y="0"/>
                  </a:lnTo>
                  <a:lnTo>
                    <a:pt x="0" y="64001"/>
                  </a:lnTo>
                  <a:lnTo>
                    <a:pt x="761997" y="64001"/>
                  </a:lnTo>
                  <a:lnTo>
                    <a:pt x="76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5709" y="1392948"/>
              <a:ext cx="763270" cy="250190"/>
            </a:xfrm>
            <a:custGeom>
              <a:avLst/>
              <a:gdLst/>
              <a:ahLst/>
              <a:cxnLst/>
              <a:rect l="l" t="t" r="r" b="b"/>
              <a:pathLst>
                <a:path w="763270" h="250189">
                  <a:moveTo>
                    <a:pt x="0" y="0"/>
                  </a:moveTo>
                  <a:lnTo>
                    <a:pt x="0" y="250029"/>
                  </a:lnTo>
                </a:path>
                <a:path w="763270" h="250189">
                  <a:moveTo>
                    <a:pt x="763196" y="0"/>
                  </a:moveTo>
                  <a:lnTo>
                    <a:pt x="763196" y="25002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92" y="859723"/>
              <a:ext cx="5886450" cy="342900"/>
            </a:xfrm>
            <a:custGeom>
              <a:avLst/>
              <a:gdLst/>
              <a:ahLst/>
              <a:cxnLst/>
              <a:rect l="l" t="t" r="r" b="b"/>
              <a:pathLst>
                <a:path w="5886450" h="342900">
                  <a:moveTo>
                    <a:pt x="0" y="0"/>
                  </a:moveTo>
                  <a:lnTo>
                    <a:pt x="5886450" y="0"/>
                  </a:lnTo>
                  <a:lnTo>
                    <a:pt x="5886450" y="342903"/>
                  </a:lnTo>
                  <a:lnTo>
                    <a:pt x="0" y="3429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25706" y="1786565"/>
            <a:ext cx="83693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BATHROOM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4" name="object 9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36580" y="828884"/>
            <a:ext cx="363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2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2400" b="1" spc="-20" dirty="0">
                <a:solidFill>
                  <a:srgbClr val="151616"/>
                </a:solidFill>
                <a:latin typeface="Arial"/>
                <a:cs typeface="Arial"/>
              </a:rPr>
              <a:t> 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SHEET </a:t>
            </a:r>
            <a:r>
              <a:rPr spc="-50" dirty="0"/>
              <a:t>2</a:t>
            </a:r>
          </a:p>
        </p:txBody>
      </p:sp>
      <p:sp>
        <p:nvSpPr>
          <p:cNvPr id="96" name="object 9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489" y="907348"/>
            <a:ext cx="5599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spc="20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https://technologystudent.com/despro2/architec4.html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7" name="object 97"/>
          <p:cNvGrpSpPr>
            <a:grpSpLocks noGrp="1" noUngrp="1" noRot="1" noMove="1" noResize="1"/>
          </p:cNvGrpSpPr>
          <p:nvPr/>
        </p:nvGrpSpPr>
        <p:grpSpPr>
          <a:xfrm>
            <a:off x="13908445" y="874508"/>
            <a:ext cx="1016000" cy="1016635"/>
            <a:chOff x="13908445" y="874508"/>
            <a:chExt cx="1016000" cy="1016635"/>
          </a:xfrm>
        </p:grpSpPr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518"/>
              <a:ext cx="1016000" cy="421640"/>
            </a:xfrm>
            <a:custGeom>
              <a:avLst/>
              <a:gdLst/>
              <a:ahLst/>
              <a:cxnLst/>
              <a:rect l="l" t="t" r="r" b="b"/>
              <a:pathLst>
                <a:path w="1016000" h="421640">
                  <a:moveTo>
                    <a:pt x="24777" y="346849"/>
                  </a:moveTo>
                  <a:lnTo>
                    <a:pt x="0" y="346849"/>
                  </a:lnTo>
                  <a:lnTo>
                    <a:pt x="0" y="371627"/>
                  </a:lnTo>
                  <a:lnTo>
                    <a:pt x="24777" y="371627"/>
                  </a:lnTo>
                  <a:lnTo>
                    <a:pt x="24777" y="346849"/>
                  </a:lnTo>
                  <a:close/>
                </a:path>
                <a:path w="1016000" h="421640">
                  <a:moveTo>
                    <a:pt x="24777" y="297307"/>
                  </a:moveTo>
                  <a:lnTo>
                    <a:pt x="0" y="297307"/>
                  </a:lnTo>
                  <a:lnTo>
                    <a:pt x="0" y="322072"/>
                  </a:lnTo>
                  <a:lnTo>
                    <a:pt x="24777" y="322072"/>
                  </a:lnTo>
                  <a:lnTo>
                    <a:pt x="24777" y="297307"/>
                  </a:lnTo>
                  <a:close/>
                </a:path>
                <a:path w="1016000" h="421640">
                  <a:moveTo>
                    <a:pt x="24777" y="222973"/>
                  </a:moveTo>
                  <a:lnTo>
                    <a:pt x="0" y="222973"/>
                  </a:lnTo>
                  <a:lnTo>
                    <a:pt x="0" y="272529"/>
                  </a:lnTo>
                  <a:lnTo>
                    <a:pt x="24777" y="272529"/>
                  </a:lnTo>
                  <a:lnTo>
                    <a:pt x="24777" y="222973"/>
                  </a:lnTo>
                  <a:close/>
                </a:path>
                <a:path w="1016000" h="421640">
                  <a:moveTo>
                    <a:pt x="123875" y="198196"/>
                  </a:moveTo>
                  <a:lnTo>
                    <a:pt x="99098" y="198196"/>
                  </a:lnTo>
                  <a:lnTo>
                    <a:pt x="74320" y="198196"/>
                  </a:lnTo>
                  <a:lnTo>
                    <a:pt x="49542" y="198196"/>
                  </a:lnTo>
                  <a:lnTo>
                    <a:pt x="49542" y="297307"/>
                  </a:lnTo>
                  <a:lnTo>
                    <a:pt x="74320" y="297307"/>
                  </a:lnTo>
                  <a:lnTo>
                    <a:pt x="74320" y="247751"/>
                  </a:lnTo>
                  <a:lnTo>
                    <a:pt x="99098" y="247751"/>
                  </a:lnTo>
                  <a:lnTo>
                    <a:pt x="99098" y="222973"/>
                  </a:lnTo>
                  <a:lnTo>
                    <a:pt x="123875" y="222973"/>
                  </a:lnTo>
                  <a:lnTo>
                    <a:pt x="123875" y="198196"/>
                  </a:lnTo>
                  <a:close/>
                </a:path>
                <a:path w="1016000" h="421640">
                  <a:moveTo>
                    <a:pt x="173431" y="297307"/>
                  </a:moveTo>
                  <a:lnTo>
                    <a:pt x="148653" y="297307"/>
                  </a:lnTo>
                  <a:lnTo>
                    <a:pt x="148653" y="272529"/>
                  </a:lnTo>
                  <a:lnTo>
                    <a:pt x="123875" y="272529"/>
                  </a:lnTo>
                  <a:lnTo>
                    <a:pt x="123875" y="247751"/>
                  </a:lnTo>
                  <a:lnTo>
                    <a:pt x="99098" y="247751"/>
                  </a:lnTo>
                  <a:lnTo>
                    <a:pt x="99098" y="297307"/>
                  </a:lnTo>
                  <a:lnTo>
                    <a:pt x="74320" y="297307"/>
                  </a:lnTo>
                  <a:lnTo>
                    <a:pt x="74320" y="322072"/>
                  </a:lnTo>
                  <a:lnTo>
                    <a:pt x="49542" y="322072"/>
                  </a:lnTo>
                  <a:lnTo>
                    <a:pt x="24777" y="322072"/>
                  </a:lnTo>
                  <a:lnTo>
                    <a:pt x="24777" y="346849"/>
                  </a:lnTo>
                  <a:lnTo>
                    <a:pt x="49542" y="346849"/>
                  </a:lnTo>
                  <a:lnTo>
                    <a:pt x="74320" y="346849"/>
                  </a:lnTo>
                  <a:lnTo>
                    <a:pt x="99098" y="346849"/>
                  </a:lnTo>
                  <a:lnTo>
                    <a:pt x="99098" y="322072"/>
                  </a:lnTo>
                  <a:lnTo>
                    <a:pt x="123875" y="322072"/>
                  </a:lnTo>
                  <a:lnTo>
                    <a:pt x="148653" y="322072"/>
                  </a:lnTo>
                  <a:lnTo>
                    <a:pt x="173431" y="322072"/>
                  </a:lnTo>
                  <a:lnTo>
                    <a:pt x="173431" y="297307"/>
                  </a:lnTo>
                  <a:close/>
                </a:path>
                <a:path w="1016000" h="421640">
                  <a:moveTo>
                    <a:pt x="173431" y="198196"/>
                  </a:moveTo>
                  <a:lnTo>
                    <a:pt x="148653" y="198196"/>
                  </a:lnTo>
                  <a:lnTo>
                    <a:pt x="148653" y="222973"/>
                  </a:lnTo>
                  <a:lnTo>
                    <a:pt x="173431" y="222973"/>
                  </a:lnTo>
                  <a:lnTo>
                    <a:pt x="173431" y="198196"/>
                  </a:lnTo>
                  <a:close/>
                </a:path>
                <a:path w="1016000" h="421640">
                  <a:moveTo>
                    <a:pt x="222973" y="247751"/>
                  </a:moveTo>
                  <a:lnTo>
                    <a:pt x="198196" y="247751"/>
                  </a:lnTo>
                  <a:lnTo>
                    <a:pt x="173431" y="247751"/>
                  </a:lnTo>
                  <a:lnTo>
                    <a:pt x="148653" y="247751"/>
                  </a:lnTo>
                  <a:lnTo>
                    <a:pt x="148653" y="272529"/>
                  </a:lnTo>
                  <a:lnTo>
                    <a:pt x="173431" y="272529"/>
                  </a:lnTo>
                  <a:lnTo>
                    <a:pt x="173431" y="297307"/>
                  </a:lnTo>
                  <a:lnTo>
                    <a:pt x="198196" y="297307"/>
                  </a:lnTo>
                  <a:lnTo>
                    <a:pt x="198196" y="272529"/>
                  </a:lnTo>
                  <a:lnTo>
                    <a:pt x="222973" y="272529"/>
                  </a:lnTo>
                  <a:lnTo>
                    <a:pt x="222973" y="247751"/>
                  </a:lnTo>
                  <a:close/>
                </a:path>
                <a:path w="1016000" h="421640">
                  <a:moveTo>
                    <a:pt x="272529" y="49542"/>
                  </a:moveTo>
                  <a:lnTo>
                    <a:pt x="247751" y="49542"/>
                  </a:lnTo>
                  <a:lnTo>
                    <a:pt x="222973" y="49542"/>
                  </a:lnTo>
                  <a:lnTo>
                    <a:pt x="222973" y="24765"/>
                  </a:lnTo>
                  <a:lnTo>
                    <a:pt x="247751" y="24765"/>
                  </a:lnTo>
                  <a:lnTo>
                    <a:pt x="247751" y="0"/>
                  </a:lnTo>
                  <a:lnTo>
                    <a:pt x="222973" y="0"/>
                  </a:lnTo>
                  <a:lnTo>
                    <a:pt x="198196" y="0"/>
                  </a:lnTo>
                  <a:lnTo>
                    <a:pt x="198196" y="74320"/>
                  </a:lnTo>
                  <a:lnTo>
                    <a:pt x="222973" y="74320"/>
                  </a:lnTo>
                  <a:lnTo>
                    <a:pt x="222973" y="123875"/>
                  </a:lnTo>
                  <a:lnTo>
                    <a:pt x="247751" y="123875"/>
                  </a:lnTo>
                  <a:lnTo>
                    <a:pt x="247751" y="74320"/>
                  </a:lnTo>
                  <a:lnTo>
                    <a:pt x="272529" y="74320"/>
                  </a:lnTo>
                  <a:lnTo>
                    <a:pt x="272529" y="49542"/>
                  </a:lnTo>
                  <a:close/>
                </a:path>
                <a:path w="1016000" h="421640">
                  <a:moveTo>
                    <a:pt x="346849" y="371627"/>
                  </a:moveTo>
                  <a:lnTo>
                    <a:pt x="322072" y="371627"/>
                  </a:lnTo>
                  <a:lnTo>
                    <a:pt x="322072" y="396405"/>
                  </a:lnTo>
                  <a:lnTo>
                    <a:pt x="346849" y="396405"/>
                  </a:lnTo>
                  <a:lnTo>
                    <a:pt x="346849" y="371627"/>
                  </a:lnTo>
                  <a:close/>
                </a:path>
                <a:path w="1016000" h="421640">
                  <a:moveTo>
                    <a:pt x="346849" y="247751"/>
                  </a:moveTo>
                  <a:lnTo>
                    <a:pt x="322072" y="247751"/>
                  </a:lnTo>
                  <a:lnTo>
                    <a:pt x="297307" y="247751"/>
                  </a:lnTo>
                  <a:lnTo>
                    <a:pt x="272529" y="247751"/>
                  </a:lnTo>
                  <a:lnTo>
                    <a:pt x="272529" y="222973"/>
                  </a:lnTo>
                  <a:lnTo>
                    <a:pt x="247751" y="222973"/>
                  </a:lnTo>
                  <a:lnTo>
                    <a:pt x="222973" y="222973"/>
                  </a:lnTo>
                  <a:lnTo>
                    <a:pt x="222973" y="247751"/>
                  </a:lnTo>
                  <a:lnTo>
                    <a:pt x="247751" y="247751"/>
                  </a:lnTo>
                  <a:lnTo>
                    <a:pt x="247751" y="272529"/>
                  </a:lnTo>
                  <a:lnTo>
                    <a:pt x="222973" y="272529"/>
                  </a:lnTo>
                  <a:lnTo>
                    <a:pt x="222973" y="297307"/>
                  </a:lnTo>
                  <a:lnTo>
                    <a:pt x="247751" y="297307"/>
                  </a:lnTo>
                  <a:lnTo>
                    <a:pt x="247751" y="371627"/>
                  </a:lnTo>
                  <a:lnTo>
                    <a:pt x="222973" y="371627"/>
                  </a:lnTo>
                  <a:lnTo>
                    <a:pt x="222973" y="346849"/>
                  </a:lnTo>
                  <a:lnTo>
                    <a:pt x="198196" y="346849"/>
                  </a:lnTo>
                  <a:lnTo>
                    <a:pt x="198196" y="322072"/>
                  </a:lnTo>
                  <a:lnTo>
                    <a:pt x="173431" y="322072"/>
                  </a:lnTo>
                  <a:lnTo>
                    <a:pt x="173431" y="346849"/>
                  </a:lnTo>
                  <a:lnTo>
                    <a:pt x="148653" y="346849"/>
                  </a:lnTo>
                  <a:lnTo>
                    <a:pt x="148653" y="371627"/>
                  </a:lnTo>
                  <a:lnTo>
                    <a:pt x="173431" y="371627"/>
                  </a:lnTo>
                  <a:lnTo>
                    <a:pt x="173431" y="396405"/>
                  </a:lnTo>
                  <a:lnTo>
                    <a:pt x="198196" y="396405"/>
                  </a:lnTo>
                  <a:lnTo>
                    <a:pt x="222973" y="396405"/>
                  </a:lnTo>
                  <a:lnTo>
                    <a:pt x="247751" y="396405"/>
                  </a:lnTo>
                  <a:lnTo>
                    <a:pt x="247751" y="421182"/>
                  </a:lnTo>
                  <a:lnTo>
                    <a:pt x="272529" y="421182"/>
                  </a:lnTo>
                  <a:lnTo>
                    <a:pt x="297307" y="421182"/>
                  </a:lnTo>
                  <a:lnTo>
                    <a:pt x="297307" y="346849"/>
                  </a:lnTo>
                  <a:lnTo>
                    <a:pt x="272529" y="346849"/>
                  </a:lnTo>
                  <a:lnTo>
                    <a:pt x="272529" y="272529"/>
                  </a:lnTo>
                  <a:lnTo>
                    <a:pt x="297307" y="272529"/>
                  </a:lnTo>
                  <a:lnTo>
                    <a:pt x="322072" y="272529"/>
                  </a:lnTo>
                  <a:lnTo>
                    <a:pt x="322072" y="297307"/>
                  </a:lnTo>
                  <a:lnTo>
                    <a:pt x="346849" y="297307"/>
                  </a:lnTo>
                  <a:lnTo>
                    <a:pt x="346849" y="247751"/>
                  </a:lnTo>
                  <a:close/>
                </a:path>
                <a:path w="1016000" h="421640">
                  <a:moveTo>
                    <a:pt x="346849" y="123875"/>
                  </a:moveTo>
                  <a:lnTo>
                    <a:pt x="322072" y="123875"/>
                  </a:lnTo>
                  <a:lnTo>
                    <a:pt x="322072" y="99098"/>
                  </a:lnTo>
                  <a:lnTo>
                    <a:pt x="297307" y="99098"/>
                  </a:lnTo>
                  <a:lnTo>
                    <a:pt x="297307" y="123875"/>
                  </a:lnTo>
                  <a:lnTo>
                    <a:pt x="272529" y="123875"/>
                  </a:lnTo>
                  <a:lnTo>
                    <a:pt x="247751" y="123875"/>
                  </a:lnTo>
                  <a:lnTo>
                    <a:pt x="247751" y="173431"/>
                  </a:lnTo>
                  <a:lnTo>
                    <a:pt x="222973" y="173431"/>
                  </a:lnTo>
                  <a:lnTo>
                    <a:pt x="222973" y="123875"/>
                  </a:lnTo>
                  <a:lnTo>
                    <a:pt x="198196" y="123875"/>
                  </a:lnTo>
                  <a:lnTo>
                    <a:pt x="198196" y="222973"/>
                  </a:lnTo>
                  <a:lnTo>
                    <a:pt x="222973" y="222973"/>
                  </a:lnTo>
                  <a:lnTo>
                    <a:pt x="222973" y="198196"/>
                  </a:lnTo>
                  <a:lnTo>
                    <a:pt x="247751" y="198196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31"/>
                  </a:lnTo>
                  <a:lnTo>
                    <a:pt x="272529" y="173431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73431"/>
                  </a:lnTo>
                  <a:lnTo>
                    <a:pt x="322072" y="173431"/>
                  </a:lnTo>
                  <a:lnTo>
                    <a:pt x="322072" y="148653"/>
                  </a:lnTo>
                  <a:lnTo>
                    <a:pt x="346849" y="148653"/>
                  </a:lnTo>
                  <a:lnTo>
                    <a:pt x="346849" y="123875"/>
                  </a:lnTo>
                  <a:close/>
                </a:path>
                <a:path w="1016000" h="421640">
                  <a:moveTo>
                    <a:pt x="396405" y="99098"/>
                  </a:moveTo>
                  <a:lnTo>
                    <a:pt x="371627" y="99098"/>
                  </a:lnTo>
                  <a:lnTo>
                    <a:pt x="371627" y="74320"/>
                  </a:lnTo>
                  <a:lnTo>
                    <a:pt x="346849" y="74320"/>
                  </a:lnTo>
                  <a:lnTo>
                    <a:pt x="346849" y="49542"/>
                  </a:lnTo>
                  <a:lnTo>
                    <a:pt x="322072" y="49542"/>
                  </a:lnTo>
                  <a:lnTo>
                    <a:pt x="322072" y="24765"/>
                  </a:lnTo>
                  <a:lnTo>
                    <a:pt x="346849" y="24765"/>
                  </a:lnTo>
                  <a:lnTo>
                    <a:pt x="346849" y="0"/>
                  </a:lnTo>
                  <a:lnTo>
                    <a:pt x="322072" y="0"/>
                  </a:lnTo>
                  <a:lnTo>
                    <a:pt x="297307" y="0"/>
                  </a:lnTo>
                  <a:lnTo>
                    <a:pt x="297307" y="74320"/>
                  </a:lnTo>
                  <a:lnTo>
                    <a:pt x="322072" y="74320"/>
                  </a:lnTo>
                  <a:lnTo>
                    <a:pt x="322072" y="99098"/>
                  </a:lnTo>
                  <a:lnTo>
                    <a:pt x="346849" y="99098"/>
                  </a:lnTo>
                  <a:lnTo>
                    <a:pt x="346849" y="123875"/>
                  </a:lnTo>
                  <a:lnTo>
                    <a:pt x="371627" y="123875"/>
                  </a:lnTo>
                  <a:lnTo>
                    <a:pt x="396405" y="123875"/>
                  </a:lnTo>
                  <a:lnTo>
                    <a:pt x="396405" y="99098"/>
                  </a:lnTo>
                  <a:close/>
                </a:path>
                <a:path w="1016000" h="421640">
                  <a:moveTo>
                    <a:pt x="445947" y="74320"/>
                  </a:moveTo>
                  <a:lnTo>
                    <a:pt x="421182" y="74320"/>
                  </a:lnTo>
                  <a:lnTo>
                    <a:pt x="421182" y="123875"/>
                  </a:lnTo>
                  <a:lnTo>
                    <a:pt x="445947" y="123875"/>
                  </a:lnTo>
                  <a:lnTo>
                    <a:pt x="445947" y="74320"/>
                  </a:lnTo>
                  <a:close/>
                </a:path>
                <a:path w="1016000" h="421640">
                  <a:moveTo>
                    <a:pt x="445947" y="0"/>
                  </a:moveTo>
                  <a:lnTo>
                    <a:pt x="421182" y="0"/>
                  </a:lnTo>
                  <a:lnTo>
                    <a:pt x="396405" y="0"/>
                  </a:lnTo>
                  <a:lnTo>
                    <a:pt x="396405" y="49542"/>
                  </a:lnTo>
                  <a:lnTo>
                    <a:pt x="421182" y="49542"/>
                  </a:lnTo>
                  <a:lnTo>
                    <a:pt x="445947" y="49542"/>
                  </a:lnTo>
                  <a:lnTo>
                    <a:pt x="445947" y="0"/>
                  </a:lnTo>
                  <a:close/>
                </a:path>
                <a:path w="1016000" h="421640">
                  <a:moveTo>
                    <a:pt x="495503" y="0"/>
                  </a:moveTo>
                  <a:lnTo>
                    <a:pt x="470725" y="0"/>
                  </a:lnTo>
                  <a:lnTo>
                    <a:pt x="470725" y="24765"/>
                  </a:lnTo>
                  <a:lnTo>
                    <a:pt x="495503" y="24765"/>
                  </a:lnTo>
                  <a:lnTo>
                    <a:pt x="495503" y="0"/>
                  </a:lnTo>
                  <a:close/>
                </a:path>
                <a:path w="1016000" h="421640">
                  <a:moveTo>
                    <a:pt x="520280" y="247751"/>
                  </a:moveTo>
                  <a:lnTo>
                    <a:pt x="495503" y="247751"/>
                  </a:lnTo>
                  <a:lnTo>
                    <a:pt x="495503" y="297307"/>
                  </a:lnTo>
                  <a:lnTo>
                    <a:pt x="520280" y="297307"/>
                  </a:lnTo>
                  <a:lnTo>
                    <a:pt x="520280" y="247751"/>
                  </a:lnTo>
                  <a:close/>
                </a:path>
                <a:path w="1016000" h="421640">
                  <a:moveTo>
                    <a:pt x="545058" y="74320"/>
                  </a:moveTo>
                  <a:lnTo>
                    <a:pt x="520280" y="74320"/>
                  </a:lnTo>
                  <a:lnTo>
                    <a:pt x="520280" y="99098"/>
                  </a:lnTo>
                  <a:lnTo>
                    <a:pt x="545058" y="99098"/>
                  </a:lnTo>
                  <a:lnTo>
                    <a:pt x="545058" y="74320"/>
                  </a:lnTo>
                  <a:close/>
                </a:path>
                <a:path w="1016000" h="421640">
                  <a:moveTo>
                    <a:pt x="569836" y="247751"/>
                  </a:moveTo>
                  <a:lnTo>
                    <a:pt x="545058" y="247751"/>
                  </a:lnTo>
                  <a:lnTo>
                    <a:pt x="545058" y="272529"/>
                  </a:lnTo>
                  <a:lnTo>
                    <a:pt x="569836" y="272529"/>
                  </a:lnTo>
                  <a:lnTo>
                    <a:pt x="569836" y="247751"/>
                  </a:lnTo>
                  <a:close/>
                </a:path>
                <a:path w="1016000" h="421640">
                  <a:moveTo>
                    <a:pt x="569836" y="49542"/>
                  </a:moveTo>
                  <a:lnTo>
                    <a:pt x="545058" y="49542"/>
                  </a:lnTo>
                  <a:lnTo>
                    <a:pt x="545058" y="74320"/>
                  </a:lnTo>
                  <a:lnTo>
                    <a:pt x="569836" y="74320"/>
                  </a:lnTo>
                  <a:lnTo>
                    <a:pt x="569836" y="49542"/>
                  </a:lnTo>
                  <a:close/>
                </a:path>
                <a:path w="1016000" h="421640">
                  <a:moveTo>
                    <a:pt x="569836" y="0"/>
                  </a:moveTo>
                  <a:lnTo>
                    <a:pt x="545058" y="0"/>
                  </a:lnTo>
                  <a:lnTo>
                    <a:pt x="545058" y="24765"/>
                  </a:lnTo>
                  <a:lnTo>
                    <a:pt x="569836" y="24765"/>
                  </a:lnTo>
                  <a:lnTo>
                    <a:pt x="569836" y="0"/>
                  </a:lnTo>
                  <a:close/>
                </a:path>
                <a:path w="1016000" h="421640">
                  <a:moveTo>
                    <a:pt x="619379" y="198196"/>
                  </a:moveTo>
                  <a:lnTo>
                    <a:pt x="594614" y="198196"/>
                  </a:lnTo>
                  <a:lnTo>
                    <a:pt x="594614" y="247751"/>
                  </a:lnTo>
                  <a:lnTo>
                    <a:pt x="619379" y="247751"/>
                  </a:lnTo>
                  <a:lnTo>
                    <a:pt x="619379" y="198196"/>
                  </a:lnTo>
                  <a:close/>
                </a:path>
                <a:path w="1016000" h="421640">
                  <a:moveTo>
                    <a:pt x="619379" y="148653"/>
                  </a:moveTo>
                  <a:lnTo>
                    <a:pt x="594614" y="148653"/>
                  </a:lnTo>
                  <a:lnTo>
                    <a:pt x="594614" y="173431"/>
                  </a:lnTo>
                  <a:lnTo>
                    <a:pt x="619379" y="173431"/>
                  </a:lnTo>
                  <a:lnTo>
                    <a:pt x="619379" y="148653"/>
                  </a:lnTo>
                  <a:close/>
                </a:path>
                <a:path w="1016000" h="421640">
                  <a:moveTo>
                    <a:pt x="619379" y="49542"/>
                  </a:moveTo>
                  <a:lnTo>
                    <a:pt x="594614" y="49542"/>
                  </a:lnTo>
                  <a:lnTo>
                    <a:pt x="594614" y="74320"/>
                  </a:lnTo>
                  <a:lnTo>
                    <a:pt x="619379" y="74320"/>
                  </a:lnTo>
                  <a:lnTo>
                    <a:pt x="619379" y="49542"/>
                  </a:lnTo>
                  <a:close/>
                </a:path>
                <a:path w="1016000" h="421640">
                  <a:moveTo>
                    <a:pt x="668934" y="148653"/>
                  </a:moveTo>
                  <a:lnTo>
                    <a:pt x="644156" y="148653"/>
                  </a:lnTo>
                  <a:lnTo>
                    <a:pt x="644156" y="173431"/>
                  </a:lnTo>
                  <a:lnTo>
                    <a:pt x="668934" y="173431"/>
                  </a:lnTo>
                  <a:lnTo>
                    <a:pt x="668934" y="148653"/>
                  </a:lnTo>
                  <a:close/>
                </a:path>
                <a:path w="1016000" h="421640">
                  <a:moveTo>
                    <a:pt x="668934" y="99098"/>
                  </a:moveTo>
                  <a:lnTo>
                    <a:pt x="644156" y="99098"/>
                  </a:lnTo>
                  <a:lnTo>
                    <a:pt x="619379" y="99098"/>
                  </a:lnTo>
                  <a:lnTo>
                    <a:pt x="594614" y="99098"/>
                  </a:lnTo>
                  <a:lnTo>
                    <a:pt x="594614" y="123875"/>
                  </a:lnTo>
                  <a:lnTo>
                    <a:pt x="619379" y="123875"/>
                  </a:lnTo>
                  <a:lnTo>
                    <a:pt x="644156" y="123875"/>
                  </a:lnTo>
                  <a:lnTo>
                    <a:pt x="668934" y="123875"/>
                  </a:lnTo>
                  <a:lnTo>
                    <a:pt x="668934" y="99098"/>
                  </a:lnTo>
                  <a:close/>
                </a:path>
                <a:path w="1016000" h="421640">
                  <a:moveTo>
                    <a:pt x="668934" y="0"/>
                  </a:moveTo>
                  <a:lnTo>
                    <a:pt x="644156" y="0"/>
                  </a:lnTo>
                  <a:lnTo>
                    <a:pt x="644156" y="24765"/>
                  </a:lnTo>
                  <a:lnTo>
                    <a:pt x="668934" y="24765"/>
                  </a:lnTo>
                  <a:lnTo>
                    <a:pt x="668934" y="0"/>
                  </a:lnTo>
                  <a:close/>
                </a:path>
                <a:path w="1016000" h="421640">
                  <a:moveTo>
                    <a:pt x="693712" y="247751"/>
                  </a:moveTo>
                  <a:lnTo>
                    <a:pt x="668934" y="247751"/>
                  </a:lnTo>
                  <a:lnTo>
                    <a:pt x="668934" y="198196"/>
                  </a:lnTo>
                  <a:lnTo>
                    <a:pt x="644156" y="198196"/>
                  </a:lnTo>
                  <a:lnTo>
                    <a:pt x="644156" y="247751"/>
                  </a:lnTo>
                  <a:lnTo>
                    <a:pt x="619379" y="247751"/>
                  </a:lnTo>
                  <a:lnTo>
                    <a:pt x="619379" y="272529"/>
                  </a:lnTo>
                  <a:lnTo>
                    <a:pt x="644156" y="272529"/>
                  </a:lnTo>
                  <a:lnTo>
                    <a:pt x="668934" y="272529"/>
                  </a:lnTo>
                  <a:lnTo>
                    <a:pt x="693712" y="272529"/>
                  </a:lnTo>
                  <a:lnTo>
                    <a:pt x="693712" y="247751"/>
                  </a:lnTo>
                  <a:close/>
                </a:path>
                <a:path w="1016000" h="421640">
                  <a:moveTo>
                    <a:pt x="718489" y="371627"/>
                  </a:moveTo>
                  <a:lnTo>
                    <a:pt x="693712" y="371627"/>
                  </a:lnTo>
                  <a:lnTo>
                    <a:pt x="693712" y="396405"/>
                  </a:lnTo>
                  <a:lnTo>
                    <a:pt x="718489" y="396405"/>
                  </a:lnTo>
                  <a:lnTo>
                    <a:pt x="718489" y="371627"/>
                  </a:lnTo>
                  <a:close/>
                </a:path>
                <a:path w="1016000" h="421640">
                  <a:moveTo>
                    <a:pt x="718489" y="322072"/>
                  </a:moveTo>
                  <a:lnTo>
                    <a:pt x="693712" y="322072"/>
                  </a:lnTo>
                  <a:lnTo>
                    <a:pt x="668934" y="322072"/>
                  </a:lnTo>
                  <a:lnTo>
                    <a:pt x="644156" y="322072"/>
                  </a:lnTo>
                  <a:lnTo>
                    <a:pt x="644156" y="346849"/>
                  </a:lnTo>
                  <a:lnTo>
                    <a:pt x="668934" y="346849"/>
                  </a:lnTo>
                  <a:lnTo>
                    <a:pt x="693712" y="346849"/>
                  </a:lnTo>
                  <a:lnTo>
                    <a:pt x="718489" y="346849"/>
                  </a:lnTo>
                  <a:lnTo>
                    <a:pt x="718489" y="322072"/>
                  </a:lnTo>
                  <a:close/>
                </a:path>
                <a:path w="1016000" h="421640">
                  <a:moveTo>
                    <a:pt x="718489" y="272529"/>
                  </a:moveTo>
                  <a:lnTo>
                    <a:pt x="693712" y="272529"/>
                  </a:lnTo>
                  <a:lnTo>
                    <a:pt x="693712" y="297307"/>
                  </a:lnTo>
                  <a:lnTo>
                    <a:pt x="718489" y="297307"/>
                  </a:lnTo>
                  <a:lnTo>
                    <a:pt x="718489" y="272529"/>
                  </a:lnTo>
                  <a:close/>
                </a:path>
                <a:path w="1016000" h="421640">
                  <a:moveTo>
                    <a:pt x="718489" y="99098"/>
                  </a:moveTo>
                  <a:lnTo>
                    <a:pt x="693712" y="99098"/>
                  </a:lnTo>
                  <a:lnTo>
                    <a:pt x="693712" y="123875"/>
                  </a:lnTo>
                  <a:lnTo>
                    <a:pt x="668934" y="123875"/>
                  </a:lnTo>
                  <a:lnTo>
                    <a:pt x="668934" y="148653"/>
                  </a:lnTo>
                  <a:lnTo>
                    <a:pt x="693712" y="148653"/>
                  </a:lnTo>
                  <a:lnTo>
                    <a:pt x="693712" y="198196"/>
                  </a:lnTo>
                  <a:lnTo>
                    <a:pt x="718489" y="198196"/>
                  </a:lnTo>
                  <a:lnTo>
                    <a:pt x="718489" y="99098"/>
                  </a:lnTo>
                  <a:close/>
                </a:path>
                <a:path w="1016000" h="421640">
                  <a:moveTo>
                    <a:pt x="743254" y="297307"/>
                  </a:moveTo>
                  <a:lnTo>
                    <a:pt x="718489" y="297307"/>
                  </a:lnTo>
                  <a:lnTo>
                    <a:pt x="718489" y="322072"/>
                  </a:lnTo>
                  <a:lnTo>
                    <a:pt x="743254" y="322072"/>
                  </a:lnTo>
                  <a:lnTo>
                    <a:pt x="743254" y="297307"/>
                  </a:lnTo>
                  <a:close/>
                </a:path>
                <a:path w="1016000" h="421640">
                  <a:moveTo>
                    <a:pt x="768032" y="346849"/>
                  </a:moveTo>
                  <a:lnTo>
                    <a:pt x="743254" y="346849"/>
                  </a:lnTo>
                  <a:lnTo>
                    <a:pt x="743254" y="371627"/>
                  </a:lnTo>
                  <a:lnTo>
                    <a:pt x="768032" y="371627"/>
                  </a:lnTo>
                  <a:lnTo>
                    <a:pt x="768032" y="346849"/>
                  </a:lnTo>
                  <a:close/>
                </a:path>
                <a:path w="1016000" h="421640">
                  <a:moveTo>
                    <a:pt x="768032" y="148653"/>
                  </a:moveTo>
                  <a:lnTo>
                    <a:pt x="743254" y="148653"/>
                  </a:lnTo>
                  <a:lnTo>
                    <a:pt x="743254" y="198196"/>
                  </a:lnTo>
                  <a:lnTo>
                    <a:pt x="768032" y="198196"/>
                  </a:lnTo>
                  <a:lnTo>
                    <a:pt x="768032" y="148653"/>
                  </a:lnTo>
                  <a:close/>
                </a:path>
                <a:path w="1016000" h="421640">
                  <a:moveTo>
                    <a:pt x="817587" y="371627"/>
                  </a:moveTo>
                  <a:lnTo>
                    <a:pt x="792810" y="371627"/>
                  </a:lnTo>
                  <a:lnTo>
                    <a:pt x="792810" y="396405"/>
                  </a:lnTo>
                  <a:lnTo>
                    <a:pt x="817587" y="396405"/>
                  </a:lnTo>
                  <a:lnTo>
                    <a:pt x="817587" y="371627"/>
                  </a:lnTo>
                  <a:close/>
                </a:path>
                <a:path w="1016000" h="421640">
                  <a:moveTo>
                    <a:pt x="842365" y="346849"/>
                  </a:moveTo>
                  <a:lnTo>
                    <a:pt x="817587" y="346849"/>
                  </a:lnTo>
                  <a:lnTo>
                    <a:pt x="817587" y="371627"/>
                  </a:lnTo>
                  <a:lnTo>
                    <a:pt x="842365" y="371627"/>
                  </a:lnTo>
                  <a:lnTo>
                    <a:pt x="842365" y="346849"/>
                  </a:lnTo>
                  <a:close/>
                </a:path>
                <a:path w="1016000" h="421640">
                  <a:moveTo>
                    <a:pt x="867130" y="371627"/>
                  </a:moveTo>
                  <a:lnTo>
                    <a:pt x="842365" y="371627"/>
                  </a:lnTo>
                  <a:lnTo>
                    <a:pt x="842365" y="396405"/>
                  </a:lnTo>
                  <a:lnTo>
                    <a:pt x="867130" y="396405"/>
                  </a:lnTo>
                  <a:lnTo>
                    <a:pt x="867130" y="371627"/>
                  </a:lnTo>
                  <a:close/>
                </a:path>
                <a:path w="1016000" h="421640">
                  <a:moveTo>
                    <a:pt x="941463" y="273215"/>
                  </a:moveTo>
                  <a:lnTo>
                    <a:pt x="916686" y="273215"/>
                  </a:lnTo>
                  <a:lnTo>
                    <a:pt x="916686" y="372275"/>
                  </a:lnTo>
                  <a:lnTo>
                    <a:pt x="891908" y="372275"/>
                  </a:lnTo>
                  <a:lnTo>
                    <a:pt x="891908" y="39640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273215"/>
                  </a:lnTo>
                  <a:close/>
                </a:path>
                <a:path w="1016000" h="421640">
                  <a:moveTo>
                    <a:pt x="1015784" y="198196"/>
                  </a:moveTo>
                  <a:lnTo>
                    <a:pt x="991019" y="198196"/>
                  </a:lnTo>
                  <a:lnTo>
                    <a:pt x="966241" y="198196"/>
                  </a:lnTo>
                  <a:lnTo>
                    <a:pt x="941463" y="198196"/>
                  </a:lnTo>
                  <a:lnTo>
                    <a:pt x="941463" y="247751"/>
                  </a:lnTo>
                  <a:lnTo>
                    <a:pt x="966241" y="247751"/>
                  </a:lnTo>
                  <a:lnTo>
                    <a:pt x="991019" y="247751"/>
                  </a:lnTo>
                  <a:lnTo>
                    <a:pt x="1015784" y="247751"/>
                  </a:lnTo>
                  <a:lnTo>
                    <a:pt x="1015784" y="19819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683"/>
              <a:ext cx="1016000" cy="545465"/>
            </a:xfrm>
            <a:custGeom>
              <a:avLst/>
              <a:gdLst/>
              <a:ahLst/>
              <a:cxnLst/>
              <a:rect l="l" t="t" r="r" b="b"/>
              <a:pathLst>
                <a:path w="1016000" h="545465">
                  <a:moveTo>
                    <a:pt x="74320" y="396240"/>
                  </a:moveTo>
                  <a:lnTo>
                    <a:pt x="49542" y="396240"/>
                  </a:lnTo>
                  <a:lnTo>
                    <a:pt x="49542" y="371462"/>
                  </a:lnTo>
                  <a:lnTo>
                    <a:pt x="24777" y="371462"/>
                  </a:lnTo>
                  <a:lnTo>
                    <a:pt x="24777" y="470560"/>
                  </a:lnTo>
                  <a:lnTo>
                    <a:pt x="0" y="470560"/>
                  </a:lnTo>
                  <a:lnTo>
                    <a:pt x="0" y="495338"/>
                  </a:lnTo>
                  <a:lnTo>
                    <a:pt x="24777" y="495338"/>
                  </a:lnTo>
                  <a:lnTo>
                    <a:pt x="24777" y="520115"/>
                  </a:lnTo>
                  <a:lnTo>
                    <a:pt x="49542" y="520115"/>
                  </a:lnTo>
                  <a:lnTo>
                    <a:pt x="49542" y="495338"/>
                  </a:lnTo>
                  <a:lnTo>
                    <a:pt x="74320" y="495338"/>
                  </a:lnTo>
                  <a:lnTo>
                    <a:pt x="74320" y="445782"/>
                  </a:lnTo>
                  <a:lnTo>
                    <a:pt x="49542" y="445782"/>
                  </a:lnTo>
                  <a:lnTo>
                    <a:pt x="49542" y="421017"/>
                  </a:lnTo>
                  <a:lnTo>
                    <a:pt x="74320" y="421017"/>
                  </a:lnTo>
                  <a:lnTo>
                    <a:pt x="74320" y="396240"/>
                  </a:lnTo>
                  <a:close/>
                </a:path>
                <a:path w="1016000" h="545465">
                  <a:moveTo>
                    <a:pt x="198196" y="495338"/>
                  </a:moveTo>
                  <a:lnTo>
                    <a:pt x="173431" y="495338"/>
                  </a:lnTo>
                  <a:lnTo>
                    <a:pt x="148653" y="495338"/>
                  </a:lnTo>
                  <a:lnTo>
                    <a:pt x="148653" y="470560"/>
                  </a:lnTo>
                  <a:lnTo>
                    <a:pt x="173431" y="470560"/>
                  </a:lnTo>
                  <a:lnTo>
                    <a:pt x="173431" y="445782"/>
                  </a:lnTo>
                  <a:lnTo>
                    <a:pt x="148653" y="445782"/>
                  </a:lnTo>
                  <a:lnTo>
                    <a:pt x="148653" y="421017"/>
                  </a:lnTo>
                  <a:lnTo>
                    <a:pt x="173431" y="421017"/>
                  </a:lnTo>
                  <a:lnTo>
                    <a:pt x="173431" y="396240"/>
                  </a:lnTo>
                  <a:lnTo>
                    <a:pt x="148653" y="396240"/>
                  </a:lnTo>
                  <a:lnTo>
                    <a:pt x="148653" y="371462"/>
                  </a:lnTo>
                  <a:lnTo>
                    <a:pt x="123875" y="371462"/>
                  </a:lnTo>
                  <a:lnTo>
                    <a:pt x="123875" y="396240"/>
                  </a:lnTo>
                  <a:lnTo>
                    <a:pt x="99098" y="396240"/>
                  </a:lnTo>
                  <a:lnTo>
                    <a:pt x="99098" y="470560"/>
                  </a:lnTo>
                  <a:lnTo>
                    <a:pt x="123875" y="470560"/>
                  </a:lnTo>
                  <a:lnTo>
                    <a:pt x="123875" y="520115"/>
                  </a:lnTo>
                  <a:lnTo>
                    <a:pt x="148653" y="520115"/>
                  </a:lnTo>
                  <a:lnTo>
                    <a:pt x="173431" y="520115"/>
                  </a:lnTo>
                  <a:lnTo>
                    <a:pt x="173431" y="544893"/>
                  </a:lnTo>
                  <a:lnTo>
                    <a:pt x="198196" y="544893"/>
                  </a:lnTo>
                  <a:lnTo>
                    <a:pt x="198196" y="495338"/>
                  </a:lnTo>
                  <a:close/>
                </a:path>
                <a:path w="1016000" h="545465">
                  <a:moveTo>
                    <a:pt x="247751" y="445782"/>
                  </a:moveTo>
                  <a:lnTo>
                    <a:pt x="222973" y="445782"/>
                  </a:lnTo>
                  <a:lnTo>
                    <a:pt x="198196" y="445782"/>
                  </a:lnTo>
                  <a:lnTo>
                    <a:pt x="198196" y="495338"/>
                  </a:lnTo>
                  <a:lnTo>
                    <a:pt x="222973" y="495338"/>
                  </a:lnTo>
                  <a:lnTo>
                    <a:pt x="222973" y="470560"/>
                  </a:lnTo>
                  <a:lnTo>
                    <a:pt x="247751" y="470560"/>
                  </a:lnTo>
                  <a:lnTo>
                    <a:pt x="247751" y="445782"/>
                  </a:lnTo>
                  <a:close/>
                </a:path>
                <a:path w="1016000" h="545465">
                  <a:moveTo>
                    <a:pt x="297307" y="470560"/>
                  </a:moveTo>
                  <a:lnTo>
                    <a:pt x="272529" y="470560"/>
                  </a:lnTo>
                  <a:lnTo>
                    <a:pt x="272529" y="495338"/>
                  </a:lnTo>
                  <a:lnTo>
                    <a:pt x="297307" y="495338"/>
                  </a:lnTo>
                  <a:lnTo>
                    <a:pt x="297307" y="470560"/>
                  </a:lnTo>
                  <a:close/>
                </a:path>
                <a:path w="1016000" h="545465">
                  <a:moveTo>
                    <a:pt x="322072" y="421017"/>
                  </a:moveTo>
                  <a:lnTo>
                    <a:pt x="297307" y="421017"/>
                  </a:lnTo>
                  <a:lnTo>
                    <a:pt x="297307" y="445782"/>
                  </a:lnTo>
                  <a:lnTo>
                    <a:pt x="322072" y="445782"/>
                  </a:lnTo>
                  <a:lnTo>
                    <a:pt x="322072" y="421017"/>
                  </a:lnTo>
                  <a:close/>
                </a:path>
                <a:path w="1016000" h="545465">
                  <a:moveTo>
                    <a:pt x="346849" y="445782"/>
                  </a:moveTo>
                  <a:lnTo>
                    <a:pt x="322072" y="445782"/>
                  </a:lnTo>
                  <a:lnTo>
                    <a:pt x="322072" y="470560"/>
                  </a:lnTo>
                  <a:lnTo>
                    <a:pt x="346849" y="470560"/>
                  </a:lnTo>
                  <a:lnTo>
                    <a:pt x="346849" y="445782"/>
                  </a:lnTo>
                  <a:close/>
                </a:path>
                <a:path w="1016000" h="545465">
                  <a:moveTo>
                    <a:pt x="371627" y="495338"/>
                  </a:moveTo>
                  <a:lnTo>
                    <a:pt x="346849" y="495338"/>
                  </a:lnTo>
                  <a:lnTo>
                    <a:pt x="346849" y="520115"/>
                  </a:lnTo>
                  <a:lnTo>
                    <a:pt x="371627" y="520115"/>
                  </a:lnTo>
                  <a:lnTo>
                    <a:pt x="371627" y="495338"/>
                  </a:lnTo>
                  <a:close/>
                </a:path>
                <a:path w="1016000" h="545465">
                  <a:moveTo>
                    <a:pt x="421182" y="470560"/>
                  </a:moveTo>
                  <a:lnTo>
                    <a:pt x="396405" y="470560"/>
                  </a:lnTo>
                  <a:lnTo>
                    <a:pt x="396405" y="495338"/>
                  </a:lnTo>
                  <a:lnTo>
                    <a:pt x="421182" y="495338"/>
                  </a:lnTo>
                  <a:lnTo>
                    <a:pt x="421182" y="470560"/>
                  </a:lnTo>
                  <a:close/>
                </a:path>
                <a:path w="1016000" h="545465">
                  <a:moveTo>
                    <a:pt x="470725" y="470560"/>
                  </a:moveTo>
                  <a:lnTo>
                    <a:pt x="445947" y="470560"/>
                  </a:lnTo>
                  <a:lnTo>
                    <a:pt x="445947" y="495338"/>
                  </a:lnTo>
                  <a:lnTo>
                    <a:pt x="470725" y="495338"/>
                  </a:lnTo>
                  <a:lnTo>
                    <a:pt x="470725" y="470560"/>
                  </a:lnTo>
                  <a:close/>
                </a:path>
                <a:path w="1016000" h="545465">
                  <a:moveTo>
                    <a:pt x="470725" y="371462"/>
                  </a:moveTo>
                  <a:lnTo>
                    <a:pt x="445947" y="371462"/>
                  </a:lnTo>
                  <a:lnTo>
                    <a:pt x="445947" y="396240"/>
                  </a:lnTo>
                  <a:lnTo>
                    <a:pt x="421182" y="396240"/>
                  </a:lnTo>
                  <a:lnTo>
                    <a:pt x="396405" y="396240"/>
                  </a:lnTo>
                  <a:lnTo>
                    <a:pt x="371627" y="396240"/>
                  </a:lnTo>
                  <a:lnTo>
                    <a:pt x="371627" y="470560"/>
                  </a:lnTo>
                  <a:lnTo>
                    <a:pt x="396405" y="470560"/>
                  </a:lnTo>
                  <a:lnTo>
                    <a:pt x="396405" y="445782"/>
                  </a:lnTo>
                  <a:lnTo>
                    <a:pt x="421182" y="445782"/>
                  </a:lnTo>
                  <a:lnTo>
                    <a:pt x="421182" y="421017"/>
                  </a:lnTo>
                  <a:lnTo>
                    <a:pt x="445947" y="421017"/>
                  </a:lnTo>
                  <a:lnTo>
                    <a:pt x="470725" y="421017"/>
                  </a:lnTo>
                  <a:lnTo>
                    <a:pt x="470725" y="371462"/>
                  </a:lnTo>
                  <a:close/>
                </a:path>
                <a:path w="1016000" h="545465">
                  <a:moveTo>
                    <a:pt x="495503" y="495338"/>
                  </a:moveTo>
                  <a:lnTo>
                    <a:pt x="470725" y="495338"/>
                  </a:lnTo>
                  <a:lnTo>
                    <a:pt x="470725" y="520115"/>
                  </a:lnTo>
                  <a:lnTo>
                    <a:pt x="495503" y="520115"/>
                  </a:lnTo>
                  <a:lnTo>
                    <a:pt x="495503" y="495338"/>
                  </a:lnTo>
                  <a:close/>
                </a:path>
                <a:path w="1016000" h="545465">
                  <a:moveTo>
                    <a:pt x="495503" y="421017"/>
                  </a:moveTo>
                  <a:lnTo>
                    <a:pt x="470725" y="421017"/>
                  </a:lnTo>
                  <a:lnTo>
                    <a:pt x="470725" y="445782"/>
                  </a:lnTo>
                  <a:lnTo>
                    <a:pt x="495503" y="445782"/>
                  </a:lnTo>
                  <a:lnTo>
                    <a:pt x="495503" y="421017"/>
                  </a:lnTo>
                  <a:close/>
                </a:path>
                <a:path w="1016000" h="545465">
                  <a:moveTo>
                    <a:pt x="644156" y="470560"/>
                  </a:moveTo>
                  <a:lnTo>
                    <a:pt x="619379" y="470560"/>
                  </a:lnTo>
                  <a:lnTo>
                    <a:pt x="619379" y="520115"/>
                  </a:lnTo>
                  <a:lnTo>
                    <a:pt x="644156" y="520115"/>
                  </a:lnTo>
                  <a:lnTo>
                    <a:pt x="644156" y="470560"/>
                  </a:lnTo>
                  <a:close/>
                </a:path>
                <a:path w="1016000" h="545465">
                  <a:moveTo>
                    <a:pt x="693712" y="445782"/>
                  </a:moveTo>
                  <a:lnTo>
                    <a:pt x="668934" y="445782"/>
                  </a:lnTo>
                  <a:lnTo>
                    <a:pt x="644156" y="445782"/>
                  </a:lnTo>
                  <a:lnTo>
                    <a:pt x="644156" y="470560"/>
                  </a:lnTo>
                  <a:lnTo>
                    <a:pt x="668934" y="470560"/>
                  </a:lnTo>
                  <a:lnTo>
                    <a:pt x="668934" y="495338"/>
                  </a:lnTo>
                  <a:lnTo>
                    <a:pt x="693712" y="495338"/>
                  </a:lnTo>
                  <a:lnTo>
                    <a:pt x="693712" y="445782"/>
                  </a:lnTo>
                  <a:close/>
                </a:path>
                <a:path w="1016000" h="545465">
                  <a:moveTo>
                    <a:pt x="718489" y="421017"/>
                  </a:moveTo>
                  <a:lnTo>
                    <a:pt x="693712" y="421017"/>
                  </a:lnTo>
                  <a:lnTo>
                    <a:pt x="693712" y="445782"/>
                  </a:lnTo>
                  <a:lnTo>
                    <a:pt x="718489" y="445782"/>
                  </a:lnTo>
                  <a:lnTo>
                    <a:pt x="718489" y="421017"/>
                  </a:lnTo>
                  <a:close/>
                </a:path>
                <a:path w="1016000" h="545465">
                  <a:moveTo>
                    <a:pt x="743254" y="396240"/>
                  </a:moveTo>
                  <a:lnTo>
                    <a:pt x="718489" y="396240"/>
                  </a:lnTo>
                  <a:lnTo>
                    <a:pt x="718489" y="421017"/>
                  </a:lnTo>
                  <a:lnTo>
                    <a:pt x="743254" y="421017"/>
                  </a:lnTo>
                  <a:lnTo>
                    <a:pt x="743254" y="396240"/>
                  </a:lnTo>
                  <a:close/>
                </a:path>
                <a:path w="1016000" h="545465">
                  <a:moveTo>
                    <a:pt x="768032" y="495338"/>
                  </a:moveTo>
                  <a:lnTo>
                    <a:pt x="743254" y="495338"/>
                  </a:lnTo>
                  <a:lnTo>
                    <a:pt x="743254" y="520115"/>
                  </a:lnTo>
                  <a:lnTo>
                    <a:pt x="768032" y="520115"/>
                  </a:lnTo>
                  <a:lnTo>
                    <a:pt x="768032" y="495338"/>
                  </a:lnTo>
                  <a:close/>
                </a:path>
                <a:path w="1016000" h="545465">
                  <a:moveTo>
                    <a:pt x="768032" y="445782"/>
                  </a:moveTo>
                  <a:lnTo>
                    <a:pt x="743254" y="445782"/>
                  </a:lnTo>
                  <a:lnTo>
                    <a:pt x="743254" y="470560"/>
                  </a:lnTo>
                  <a:lnTo>
                    <a:pt x="768032" y="470560"/>
                  </a:lnTo>
                  <a:lnTo>
                    <a:pt x="768032" y="445782"/>
                  </a:lnTo>
                  <a:close/>
                </a:path>
                <a:path w="1016000" h="545465">
                  <a:moveTo>
                    <a:pt x="792810" y="470560"/>
                  </a:moveTo>
                  <a:lnTo>
                    <a:pt x="768032" y="470560"/>
                  </a:lnTo>
                  <a:lnTo>
                    <a:pt x="768032" y="495338"/>
                  </a:lnTo>
                  <a:lnTo>
                    <a:pt x="792810" y="495338"/>
                  </a:lnTo>
                  <a:lnTo>
                    <a:pt x="792810" y="470560"/>
                  </a:lnTo>
                  <a:close/>
                </a:path>
                <a:path w="1016000" h="545465">
                  <a:moveTo>
                    <a:pt x="792810" y="396240"/>
                  </a:moveTo>
                  <a:lnTo>
                    <a:pt x="768032" y="396240"/>
                  </a:lnTo>
                  <a:lnTo>
                    <a:pt x="768032" y="445782"/>
                  </a:lnTo>
                  <a:lnTo>
                    <a:pt x="792810" y="445782"/>
                  </a:lnTo>
                  <a:lnTo>
                    <a:pt x="792810" y="396240"/>
                  </a:lnTo>
                  <a:close/>
                </a:path>
                <a:path w="1016000" h="545465">
                  <a:moveTo>
                    <a:pt x="842365" y="470560"/>
                  </a:moveTo>
                  <a:lnTo>
                    <a:pt x="817587" y="470560"/>
                  </a:lnTo>
                  <a:lnTo>
                    <a:pt x="817587" y="495338"/>
                  </a:lnTo>
                  <a:lnTo>
                    <a:pt x="842365" y="495338"/>
                  </a:lnTo>
                  <a:lnTo>
                    <a:pt x="842365" y="470560"/>
                  </a:lnTo>
                  <a:close/>
                </a:path>
                <a:path w="1016000" h="545465">
                  <a:moveTo>
                    <a:pt x="842365" y="396240"/>
                  </a:moveTo>
                  <a:lnTo>
                    <a:pt x="817587" y="396240"/>
                  </a:lnTo>
                  <a:lnTo>
                    <a:pt x="817587" y="421017"/>
                  </a:lnTo>
                  <a:lnTo>
                    <a:pt x="842365" y="421017"/>
                  </a:lnTo>
                  <a:lnTo>
                    <a:pt x="842365" y="396240"/>
                  </a:lnTo>
                  <a:close/>
                </a:path>
                <a:path w="1016000" h="545465">
                  <a:moveTo>
                    <a:pt x="941463" y="421017"/>
                  </a:moveTo>
                  <a:lnTo>
                    <a:pt x="916686" y="421017"/>
                  </a:lnTo>
                  <a:lnTo>
                    <a:pt x="891908" y="421017"/>
                  </a:lnTo>
                  <a:lnTo>
                    <a:pt x="891908" y="396240"/>
                  </a:lnTo>
                  <a:lnTo>
                    <a:pt x="867130" y="396240"/>
                  </a:lnTo>
                  <a:lnTo>
                    <a:pt x="867130" y="421017"/>
                  </a:lnTo>
                  <a:lnTo>
                    <a:pt x="842365" y="421017"/>
                  </a:lnTo>
                  <a:lnTo>
                    <a:pt x="842365" y="445782"/>
                  </a:lnTo>
                  <a:lnTo>
                    <a:pt x="867130" y="445782"/>
                  </a:lnTo>
                  <a:lnTo>
                    <a:pt x="891908" y="445782"/>
                  </a:lnTo>
                  <a:lnTo>
                    <a:pt x="891908" y="495338"/>
                  </a:lnTo>
                  <a:lnTo>
                    <a:pt x="916686" y="495338"/>
                  </a:lnTo>
                  <a:lnTo>
                    <a:pt x="941463" y="495338"/>
                  </a:lnTo>
                  <a:lnTo>
                    <a:pt x="941463" y="470560"/>
                  </a:lnTo>
                  <a:lnTo>
                    <a:pt x="916686" y="470560"/>
                  </a:lnTo>
                  <a:lnTo>
                    <a:pt x="916686" y="445782"/>
                  </a:lnTo>
                  <a:lnTo>
                    <a:pt x="941463" y="445782"/>
                  </a:lnTo>
                  <a:lnTo>
                    <a:pt x="941463" y="421017"/>
                  </a:lnTo>
                  <a:close/>
                </a:path>
                <a:path w="1016000" h="545465">
                  <a:moveTo>
                    <a:pt x="966241" y="495338"/>
                  </a:moveTo>
                  <a:lnTo>
                    <a:pt x="941463" y="495338"/>
                  </a:lnTo>
                  <a:lnTo>
                    <a:pt x="941463" y="520115"/>
                  </a:lnTo>
                  <a:lnTo>
                    <a:pt x="966241" y="520115"/>
                  </a:lnTo>
                  <a:lnTo>
                    <a:pt x="966241" y="495338"/>
                  </a:lnTo>
                  <a:close/>
                </a:path>
                <a:path w="1016000" h="545465">
                  <a:moveTo>
                    <a:pt x="966241" y="396240"/>
                  </a:moveTo>
                  <a:lnTo>
                    <a:pt x="941463" y="396240"/>
                  </a:lnTo>
                  <a:lnTo>
                    <a:pt x="941463" y="421017"/>
                  </a:lnTo>
                  <a:lnTo>
                    <a:pt x="966241" y="421017"/>
                  </a:lnTo>
                  <a:lnTo>
                    <a:pt x="966241" y="396240"/>
                  </a:lnTo>
                  <a:close/>
                </a:path>
                <a:path w="1016000" h="545465">
                  <a:moveTo>
                    <a:pt x="991019" y="470560"/>
                  </a:moveTo>
                  <a:lnTo>
                    <a:pt x="966241" y="470560"/>
                  </a:lnTo>
                  <a:lnTo>
                    <a:pt x="966241" y="495338"/>
                  </a:lnTo>
                  <a:lnTo>
                    <a:pt x="991019" y="495338"/>
                  </a:lnTo>
                  <a:lnTo>
                    <a:pt x="991019" y="470560"/>
                  </a:lnTo>
                  <a:close/>
                </a:path>
                <a:path w="1016000" h="545465">
                  <a:moveTo>
                    <a:pt x="1015784" y="371462"/>
                  </a:moveTo>
                  <a:lnTo>
                    <a:pt x="991019" y="371462"/>
                  </a:lnTo>
                  <a:lnTo>
                    <a:pt x="991019" y="421017"/>
                  </a:lnTo>
                  <a:lnTo>
                    <a:pt x="966241" y="421017"/>
                  </a:lnTo>
                  <a:lnTo>
                    <a:pt x="966241" y="445782"/>
                  </a:lnTo>
                  <a:lnTo>
                    <a:pt x="991019" y="445782"/>
                  </a:lnTo>
                  <a:lnTo>
                    <a:pt x="1015784" y="445782"/>
                  </a:lnTo>
                  <a:lnTo>
                    <a:pt x="1015784" y="371462"/>
                  </a:lnTo>
                  <a:close/>
                </a:path>
                <a:path w="1016000" h="545465">
                  <a:moveTo>
                    <a:pt x="1015784" y="322580"/>
                  </a:moveTo>
                  <a:lnTo>
                    <a:pt x="991019" y="322580"/>
                  </a:lnTo>
                  <a:lnTo>
                    <a:pt x="966241" y="322580"/>
                  </a:lnTo>
                  <a:lnTo>
                    <a:pt x="966241" y="297180"/>
                  </a:lnTo>
                  <a:lnTo>
                    <a:pt x="941463" y="297180"/>
                  </a:lnTo>
                  <a:lnTo>
                    <a:pt x="941463" y="273050"/>
                  </a:lnTo>
                  <a:lnTo>
                    <a:pt x="916686" y="273050"/>
                  </a:lnTo>
                  <a:lnTo>
                    <a:pt x="916686" y="223520"/>
                  </a:lnTo>
                  <a:lnTo>
                    <a:pt x="891908" y="223520"/>
                  </a:lnTo>
                  <a:lnTo>
                    <a:pt x="891908" y="198120"/>
                  </a:lnTo>
                  <a:lnTo>
                    <a:pt x="867130" y="198120"/>
                  </a:lnTo>
                  <a:lnTo>
                    <a:pt x="842365" y="198120"/>
                  </a:lnTo>
                  <a:lnTo>
                    <a:pt x="842365" y="223520"/>
                  </a:lnTo>
                  <a:lnTo>
                    <a:pt x="842365" y="247650"/>
                  </a:lnTo>
                  <a:lnTo>
                    <a:pt x="817587" y="247650"/>
                  </a:lnTo>
                  <a:lnTo>
                    <a:pt x="817587" y="223520"/>
                  </a:lnTo>
                  <a:lnTo>
                    <a:pt x="842365" y="223520"/>
                  </a:lnTo>
                  <a:lnTo>
                    <a:pt x="842365" y="198120"/>
                  </a:lnTo>
                  <a:lnTo>
                    <a:pt x="817587" y="198120"/>
                  </a:lnTo>
                  <a:lnTo>
                    <a:pt x="817587" y="99060"/>
                  </a:lnTo>
                  <a:lnTo>
                    <a:pt x="792810" y="99060"/>
                  </a:lnTo>
                  <a:lnTo>
                    <a:pt x="792810" y="74930"/>
                  </a:lnTo>
                  <a:lnTo>
                    <a:pt x="817587" y="74930"/>
                  </a:lnTo>
                  <a:lnTo>
                    <a:pt x="817587" y="0"/>
                  </a:lnTo>
                  <a:lnTo>
                    <a:pt x="792810" y="0"/>
                  </a:lnTo>
                  <a:lnTo>
                    <a:pt x="792810" y="25400"/>
                  </a:lnTo>
                  <a:lnTo>
                    <a:pt x="792810" y="49530"/>
                  </a:lnTo>
                  <a:lnTo>
                    <a:pt x="768032" y="49530"/>
                  </a:lnTo>
                  <a:lnTo>
                    <a:pt x="743254" y="49530"/>
                  </a:lnTo>
                  <a:lnTo>
                    <a:pt x="743254" y="25400"/>
                  </a:lnTo>
                  <a:lnTo>
                    <a:pt x="768032" y="25400"/>
                  </a:lnTo>
                  <a:lnTo>
                    <a:pt x="792810" y="25400"/>
                  </a:lnTo>
                  <a:lnTo>
                    <a:pt x="792810" y="0"/>
                  </a:lnTo>
                  <a:lnTo>
                    <a:pt x="768032" y="0"/>
                  </a:lnTo>
                  <a:lnTo>
                    <a:pt x="743254" y="0"/>
                  </a:lnTo>
                  <a:lnTo>
                    <a:pt x="718489" y="0"/>
                  </a:lnTo>
                  <a:lnTo>
                    <a:pt x="693712" y="0"/>
                  </a:lnTo>
                  <a:lnTo>
                    <a:pt x="693712" y="25400"/>
                  </a:lnTo>
                  <a:lnTo>
                    <a:pt x="668934" y="25400"/>
                  </a:lnTo>
                  <a:lnTo>
                    <a:pt x="668934" y="49530"/>
                  </a:lnTo>
                  <a:lnTo>
                    <a:pt x="644156" y="49530"/>
                  </a:lnTo>
                  <a:lnTo>
                    <a:pt x="644156" y="74930"/>
                  </a:lnTo>
                  <a:lnTo>
                    <a:pt x="668934" y="74930"/>
                  </a:lnTo>
                  <a:lnTo>
                    <a:pt x="693712" y="74930"/>
                  </a:lnTo>
                  <a:lnTo>
                    <a:pt x="693712" y="49530"/>
                  </a:lnTo>
                  <a:lnTo>
                    <a:pt x="718489" y="49530"/>
                  </a:lnTo>
                  <a:lnTo>
                    <a:pt x="718489" y="74930"/>
                  </a:lnTo>
                  <a:lnTo>
                    <a:pt x="743254" y="74930"/>
                  </a:lnTo>
                  <a:lnTo>
                    <a:pt x="768032" y="74930"/>
                  </a:lnTo>
                  <a:lnTo>
                    <a:pt x="768032" y="99060"/>
                  </a:lnTo>
                  <a:lnTo>
                    <a:pt x="743254" y="99060"/>
                  </a:lnTo>
                  <a:lnTo>
                    <a:pt x="743254" y="124460"/>
                  </a:lnTo>
                  <a:lnTo>
                    <a:pt x="768032" y="124460"/>
                  </a:lnTo>
                  <a:lnTo>
                    <a:pt x="792810" y="124460"/>
                  </a:lnTo>
                  <a:lnTo>
                    <a:pt x="792810" y="223520"/>
                  </a:lnTo>
                  <a:lnTo>
                    <a:pt x="768032" y="223520"/>
                  </a:lnTo>
                  <a:lnTo>
                    <a:pt x="743254" y="223520"/>
                  </a:lnTo>
                  <a:lnTo>
                    <a:pt x="743254" y="198120"/>
                  </a:lnTo>
                  <a:lnTo>
                    <a:pt x="718489" y="198120"/>
                  </a:lnTo>
                  <a:lnTo>
                    <a:pt x="718489" y="223520"/>
                  </a:lnTo>
                  <a:lnTo>
                    <a:pt x="693712" y="223520"/>
                  </a:lnTo>
                  <a:lnTo>
                    <a:pt x="693712" y="247650"/>
                  </a:lnTo>
                  <a:lnTo>
                    <a:pt x="718489" y="247650"/>
                  </a:lnTo>
                  <a:lnTo>
                    <a:pt x="718489" y="273050"/>
                  </a:lnTo>
                  <a:lnTo>
                    <a:pt x="743254" y="273050"/>
                  </a:lnTo>
                  <a:lnTo>
                    <a:pt x="743254" y="247650"/>
                  </a:lnTo>
                  <a:lnTo>
                    <a:pt x="768032" y="247650"/>
                  </a:lnTo>
                  <a:lnTo>
                    <a:pt x="792810" y="247650"/>
                  </a:lnTo>
                  <a:lnTo>
                    <a:pt x="792810" y="273050"/>
                  </a:lnTo>
                  <a:lnTo>
                    <a:pt x="768032" y="273050"/>
                  </a:lnTo>
                  <a:lnTo>
                    <a:pt x="743254" y="273050"/>
                  </a:lnTo>
                  <a:lnTo>
                    <a:pt x="743254" y="297180"/>
                  </a:lnTo>
                  <a:lnTo>
                    <a:pt x="768032" y="297180"/>
                  </a:lnTo>
                  <a:lnTo>
                    <a:pt x="768032" y="322580"/>
                  </a:lnTo>
                  <a:lnTo>
                    <a:pt x="792810" y="322580"/>
                  </a:lnTo>
                  <a:lnTo>
                    <a:pt x="792810" y="297180"/>
                  </a:lnTo>
                  <a:lnTo>
                    <a:pt x="817587" y="297180"/>
                  </a:lnTo>
                  <a:lnTo>
                    <a:pt x="842365" y="297180"/>
                  </a:lnTo>
                  <a:lnTo>
                    <a:pt x="842365" y="273050"/>
                  </a:lnTo>
                  <a:lnTo>
                    <a:pt x="867130" y="273050"/>
                  </a:lnTo>
                  <a:lnTo>
                    <a:pt x="867130" y="247650"/>
                  </a:lnTo>
                  <a:lnTo>
                    <a:pt x="891908" y="247650"/>
                  </a:lnTo>
                  <a:lnTo>
                    <a:pt x="891908" y="297180"/>
                  </a:lnTo>
                  <a:lnTo>
                    <a:pt x="916686" y="297180"/>
                  </a:lnTo>
                  <a:lnTo>
                    <a:pt x="916686" y="322580"/>
                  </a:lnTo>
                  <a:lnTo>
                    <a:pt x="891908" y="322580"/>
                  </a:lnTo>
                  <a:lnTo>
                    <a:pt x="891908" y="297180"/>
                  </a:lnTo>
                  <a:lnTo>
                    <a:pt x="867130" y="297180"/>
                  </a:lnTo>
                  <a:lnTo>
                    <a:pt x="867130" y="322580"/>
                  </a:lnTo>
                  <a:lnTo>
                    <a:pt x="842365" y="322580"/>
                  </a:lnTo>
                  <a:lnTo>
                    <a:pt x="842365" y="346710"/>
                  </a:lnTo>
                  <a:lnTo>
                    <a:pt x="867130" y="346710"/>
                  </a:lnTo>
                  <a:lnTo>
                    <a:pt x="867130" y="372110"/>
                  </a:lnTo>
                  <a:lnTo>
                    <a:pt x="891908" y="372110"/>
                  </a:lnTo>
                  <a:lnTo>
                    <a:pt x="891908" y="346710"/>
                  </a:lnTo>
                  <a:lnTo>
                    <a:pt x="916686" y="346710"/>
                  </a:lnTo>
                  <a:lnTo>
                    <a:pt x="916686" y="396240"/>
                  </a:lnTo>
                  <a:lnTo>
                    <a:pt x="941463" y="396240"/>
                  </a:lnTo>
                  <a:lnTo>
                    <a:pt x="941463" y="372110"/>
                  </a:lnTo>
                  <a:lnTo>
                    <a:pt x="966241" y="372110"/>
                  </a:lnTo>
                  <a:lnTo>
                    <a:pt x="966241" y="346710"/>
                  </a:lnTo>
                  <a:lnTo>
                    <a:pt x="991019" y="346710"/>
                  </a:lnTo>
                  <a:lnTo>
                    <a:pt x="1015784" y="346710"/>
                  </a:lnTo>
                  <a:lnTo>
                    <a:pt x="1015784" y="3225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33221" y="949740"/>
              <a:ext cx="991235" cy="643255"/>
            </a:xfrm>
            <a:custGeom>
              <a:avLst/>
              <a:gdLst/>
              <a:ahLst/>
              <a:cxnLst/>
              <a:rect l="l" t="t" r="r" b="b"/>
              <a:pathLst>
                <a:path w="991234" h="643255">
                  <a:moveTo>
                    <a:pt x="49542" y="544156"/>
                  </a:moveTo>
                  <a:lnTo>
                    <a:pt x="24765" y="544156"/>
                  </a:lnTo>
                  <a:lnTo>
                    <a:pt x="0" y="544156"/>
                  </a:lnTo>
                  <a:lnTo>
                    <a:pt x="0" y="568934"/>
                  </a:lnTo>
                  <a:lnTo>
                    <a:pt x="24765" y="568934"/>
                  </a:lnTo>
                  <a:lnTo>
                    <a:pt x="49542" y="568934"/>
                  </a:lnTo>
                  <a:lnTo>
                    <a:pt x="49542" y="544156"/>
                  </a:lnTo>
                  <a:close/>
                </a:path>
                <a:path w="991234" h="643255">
                  <a:moveTo>
                    <a:pt x="148653" y="469836"/>
                  </a:moveTo>
                  <a:lnTo>
                    <a:pt x="123875" y="469836"/>
                  </a:lnTo>
                  <a:lnTo>
                    <a:pt x="99098" y="469836"/>
                  </a:lnTo>
                  <a:lnTo>
                    <a:pt x="99098" y="494614"/>
                  </a:lnTo>
                  <a:lnTo>
                    <a:pt x="74320" y="494614"/>
                  </a:lnTo>
                  <a:lnTo>
                    <a:pt x="74320" y="469836"/>
                  </a:lnTo>
                  <a:lnTo>
                    <a:pt x="99098" y="469836"/>
                  </a:lnTo>
                  <a:lnTo>
                    <a:pt x="99098" y="445058"/>
                  </a:lnTo>
                  <a:lnTo>
                    <a:pt x="74320" y="445058"/>
                  </a:lnTo>
                  <a:lnTo>
                    <a:pt x="49542" y="445058"/>
                  </a:lnTo>
                  <a:lnTo>
                    <a:pt x="49542" y="469836"/>
                  </a:lnTo>
                  <a:lnTo>
                    <a:pt x="24765" y="469836"/>
                  </a:lnTo>
                  <a:lnTo>
                    <a:pt x="24765" y="494614"/>
                  </a:lnTo>
                  <a:lnTo>
                    <a:pt x="0" y="494614"/>
                  </a:lnTo>
                  <a:lnTo>
                    <a:pt x="0" y="519379"/>
                  </a:lnTo>
                  <a:lnTo>
                    <a:pt x="24765" y="519379"/>
                  </a:lnTo>
                  <a:lnTo>
                    <a:pt x="49542" y="519379"/>
                  </a:lnTo>
                  <a:lnTo>
                    <a:pt x="74320" y="519379"/>
                  </a:lnTo>
                  <a:lnTo>
                    <a:pt x="99098" y="519379"/>
                  </a:lnTo>
                  <a:lnTo>
                    <a:pt x="123875" y="519379"/>
                  </a:lnTo>
                  <a:lnTo>
                    <a:pt x="123875" y="494614"/>
                  </a:lnTo>
                  <a:lnTo>
                    <a:pt x="148653" y="494614"/>
                  </a:lnTo>
                  <a:lnTo>
                    <a:pt x="148653" y="469836"/>
                  </a:lnTo>
                  <a:close/>
                </a:path>
                <a:path w="991234" h="643255">
                  <a:moveTo>
                    <a:pt x="247751" y="469836"/>
                  </a:moveTo>
                  <a:lnTo>
                    <a:pt x="222973" y="469836"/>
                  </a:lnTo>
                  <a:lnTo>
                    <a:pt x="222973" y="445058"/>
                  </a:lnTo>
                  <a:lnTo>
                    <a:pt x="198196" y="445058"/>
                  </a:lnTo>
                  <a:lnTo>
                    <a:pt x="198196" y="469836"/>
                  </a:lnTo>
                  <a:lnTo>
                    <a:pt x="173418" y="469836"/>
                  </a:lnTo>
                  <a:lnTo>
                    <a:pt x="173418" y="519379"/>
                  </a:lnTo>
                  <a:lnTo>
                    <a:pt x="148653" y="519379"/>
                  </a:lnTo>
                  <a:lnTo>
                    <a:pt x="123875" y="519379"/>
                  </a:lnTo>
                  <a:lnTo>
                    <a:pt x="123875" y="544156"/>
                  </a:lnTo>
                  <a:lnTo>
                    <a:pt x="148653" y="544156"/>
                  </a:lnTo>
                  <a:lnTo>
                    <a:pt x="148653" y="568934"/>
                  </a:lnTo>
                  <a:lnTo>
                    <a:pt x="173418" y="568934"/>
                  </a:lnTo>
                  <a:lnTo>
                    <a:pt x="173418" y="544156"/>
                  </a:lnTo>
                  <a:lnTo>
                    <a:pt x="198196" y="544156"/>
                  </a:lnTo>
                  <a:lnTo>
                    <a:pt x="198196" y="519379"/>
                  </a:lnTo>
                  <a:lnTo>
                    <a:pt x="222973" y="519379"/>
                  </a:lnTo>
                  <a:lnTo>
                    <a:pt x="222973" y="494614"/>
                  </a:lnTo>
                  <a:lnTo>
                    <a:pt x="247751" y="494614"/>
                  </a:lnTo>
                  <a:lnTo>
                    <a:pt x="247751" y="469836"/>
                  </a:lnTo>
                  <a:close/>
                </a:path>
                <a:path w="991234" h="643255">
                  <a:moveTo>
                    <a:pt x="272529" y="445058"/>
                  </a:moveTo>
                  <a:lnTo>
                    <a:pt x="247751" y="445058"/>
                  </a:lnTo>
                  <a:lnTo>
                    <a:pt x="247751" y="469836"/>
                  </a:lnTo>
                  <a:lnTo>
                    <a:pt x="272529" y="469836"/>
                  </a:lnTo>
                  <a:lnTo>
                    <a:pt x="272529" y="445058"/>
                  </a:lnTo>
                  <a:close/>
                </a:path>
                <a:path w="991234" h="643255">
                  <a:moveTo>
                    <a:pt x="396405" y="445058"/>
                  </a:moveTo>
                  <a:lnTo>
                    <a:pt x="371627" y="445058"/>
                  </a:lnTo>
                  <a:lnTo>
                    <a:pt x="371627" y="469836"/>
                  </a:lnTo>
                  <a:lnTo>
                    <a:pt x="396405" y="469836"/>
                  </a:lnTo>
                  <a:lnTo>
                    <a:pt x="396405" y="445058"/>
                  </a:lnTo>
                  <a:close/>
                </a:path>
                <a:path w="991234" h="643255">
                  <a:moveTo>
                    <a:pt x="421170" y="544156"/>
                  </a:moveTo>
                  <a:lnTo>
                    <a:pt x="396405" y="544156"/>
                  </a:lnTo>
                  <a:lnTo>
                    <a:pt x="371627" y="544156"/>
                  </a:lnTo>
                  <a:lnTo>
                    <a:pt x="371627" y="643255"/>
                  </a:lnTo>
                  <a:lnTo>
                    <a:pt x="396405" y="643255"/>
                  </a:lnTo>
                  <a:lnTo>
                    <a:pt x="421170" y="643255"/>
                  </a:lnTo>
                  <a:lnTo>
                    <a:pt x="421170" y="544156"/>
                  </a:lnTo>
                  <a:close/>
                </a:path>
                <a:path w="991234" h="643255">
                  <a:moveTo>
                    <a:pt x="445947" y="445058"/>
                  </a:moveTo>
                  <a:lnTo>
                    <a:pt x="421170" y="445058"/>
                  </a:lnTo>
                  <a:lnTo>
                    <a:pt x="421170" y="469836"/>
                  </a:lnTo>
                  <a:lnTo>
                    <a:pt x="445947" y="469836"/>
                  </a:lnTo>
                  <a:lnTo>
                    <a:pt x="445947" y="445058"/>
                  </a:lnTo>
                  <a:close/>
                </a:path>
                <a:path w="991234" h="643255">
                  <a:moveTo>
                    <a:pt x="470725" y="494614"/>
                  </a:moveTo>
                  <a:lnTo>
                    <a:pt x="445947" y="494614"/>
                  </a:lnTo>
                  <a:lnTo>
                    <a:pt x="445947" y="544156"/>
                  </a:lnTo>
                  <a:lnTo>
                    <a:pt x="470725" y="544156"/>
                  </a:lnTo>
                  <a:lnTo>
                    <a:pt x="470725" y="494614"/>
                  </a:lnTo>
                  <a:close/>
                </a:path>
                <a:path w="991234" h="643255">
                  <a:moveTo>
                    <a:pt x="495503" y="469836"/>
                  </a:moveTo>
                  <a:lnTo>
                    <a:pt x="470725" y="469836"/>
                  </a:lnTo>
                  <a:lnTo>
                    <a:pt x="470725" y="494614"/>
                  </a:lnTo>
                  <a:lnTo>
                    <a:pt x="495503" y="494614"/>
                  </a:lnTo>
                  <a:lnTo>
                    <a:pt x="495503" y="469836"/>
                  </a:lnTo>
                  <a:close/>
                </a:path>
                <a:path w="991234" h="643255">
                  <a:moveTo>
                    <a:pt x="619379" y="469836"/>
                  </a:moveTo>
                  <a:lnTo>
                    <a:pt x="594601" y="469836"/>
                  </a:lnTo>
                  <a:lnTo>
                    <a:pt x="594601" y="494614"/>
                  </a:lnTo>
                  <a:lnTo>
                    <a:pt x="619379" y="494614"/>
                  </a:lnTo>
                  <a:lnTo>
                    <a:pt x="619379" y="469836"/>
                  </a:lnTo>
                  <a:close/>
                </a:path>
                <a:path w="991234" h="643255">
                  <a:moveTo>
                    <a:pt x="668934" y="519430"/>
                  </a:moveTo>
                  <a:lnTo>
                    <a:pt x="644156" y="519430"/>
                  </a:lnTo>
                  <a:lnTo>
                    <a:pt x="619379" y="519430"/>
                  </a:lnTo>
                  <a:lnTo>
                    <a:pt x="594601" y="519430"/>
                  </a:lnTo>
                  <a:lnTo>
                    <a:pt x="594601" y="495300"/>
                  </a:lnTo>
                  <a:lnTo>
                    <a:pt x="569836" y="495300"/>
                  </a:lnTo>
                  <a:lnTo>
                    <a:pt x="569836" y="370840"/>
                  </a:lnTo>
                  <a:lnTo>
                    <a:pt x="545058" y="370840"/>
                  </a:lnTo>
                  <a:lnTo>
                    <a:pt x="520280" y="370840"/>
                  </a:lnTo>
                  <a:lnTo>
                    <a:pt x="520280" y="346710"/>
                  </a:lnTo>
                  <a:lnTo>
                    <a:pt x="545058" y="346710"/>
                  </a:lnTo>
                  <a:lnTo>
                    <a:pt x="569836" y="346710"/>
                  </a:lnTo>
                  <a:lnTo>
                    <a:pt x="569836" y="370840"/>
                  </a:lnTo>
                  <a:lnTo>
                    <a:pt x="594601" y="370840"/>
                  </a:lnTo>
                  <a:lnTo>
                    <a:pt x="619379" y="370840"/>
                  </a:lnTo>
                  <a:lnTo>
                    <a:pt x="619379" y="346710"/>
                  </a:lnTo>
                  <a:lnTo>
                    <a:pt x="594601" y="346710"/>
                  </a:lnTo>
                  <a:lnTo>
                    <a:pt x="594601" y="321310"/>
                  </a:lnTo>
                  <a:lnTo>
                    <a:pt x="619379" y="321310"/>
                  </a:lnTo>
                  <a:lnTo>
                    <a:pt x="619379" y="346710"/>
                  </a:lnTo>
                  <a:lnTo>
                    <a:pt x="644156" y="346710"/>
                  </a:lnTo>
                  <a:lnTo>
                    <a:pt x="644156" y="297180"/>
                  </a:lnTo>
                  <a:lnTo>
                    <a:pt x="619379" y="297180"/>
                  </a:lnTo>
                  <a:lnTo>
                    <a:pt x="594601" y="297180"/>
                  </a:lnTo>
                  <a:lnTo>
                    <a:pt x="594601" y="271780"/>
                  </a:lnTo>
                  <a:lnTo>
                    <a:pt x="569836" y="271780"/>
                  </a:lnTo>
                  <a:lnTo>
                    <a:pt x="569836" y="297180"/>
                  </a:lnTo>
                  <a:lnTo>
                    <a:pt x="545058" y="297180"/>
                  </a:lnTo>
                  <a:lnTo>
                    <a:pt x="520280" y="297180"/>
                  </a:lnTo>
                  <a:lnTo>
                    <a:pt x="520280" y="321310"/>
                  </a:lnTo>
                  <a:lnTo>
                    <a:pt x="495503" y="321310"/>
                  </a:lnTo>
                  <a:lnTo>
                    <a:pt x="495503" y="271780"/>
                  </a:lnTo>
                  <a:lnTo>
                    <a:pt x="520280" y="271780"/>
                  </a:lnTo>
                  <a:lnTo>
                    <a:pt x="545058" y="271780"/>
                  </a:lnTo>
                  <a:lnTo>
                    <a:pt x="569836" y="271780"/>
                  </a:lnTo>
                  <a:lnTo>
                    <a:pt x="569836" y="247650"/>
                  </a:lnTo>
                  <a:lnTo>
                    <a:pt x="594601" y="247650"/>
                  </a:lnTo>
                  <a:lnTo>
                    <a:pt x="619379" y="247650"/>
                  </a:lnTo>
                  <a:lnTo>
                    <a:pt x="619379" y="222250"/>
                  </a:lnTo>
                  <a:lnTo>
                    <a:pt x="594601" y="222250"/>
                  </a:lnTo>
                  <a:lnTo>
                    <a:pt x="569836" y="222250"/>
                  </a:lnTo>
                  <a:lnTo>
                    <a:pt x="545058" y="222250"/>
                  </a:lnTo>
                  <a:lnTo>
                    <a:pt x="545058" y="247650"/>
                  </a:lnTo>
                  <a:lnTo>
                    <a:pt x="520280" y="247650"/>
                  </a:lnTo>
                  <a:lnTo>
                    <a:pt x="520280" y="222250"/>
                  </a:lnTo>
                  <a:lnTo>
                    <a:pt x="495503" y="222250"/>
                  </a:lnTo>
                  <a:lnTo>
                    <a:pt x="495503" y="247650"/>
                  </a:lnTo>
                  <a:lnTo>
                    <a:pt x="470725" y="247650"/>
                  </a:lnTo>
                  <a:lnTo>
                    <a:pt x="470725" y="222250"/>
                  </a:lnTo>
                  <a:lnTo>
                    <a:pt x="445947" y="222250"/>
                  </a:lnTo>
                  <a:lnTo>
                    <a:pt x="445947" y="198120"/>
                  </a:lnTo>
                  <a:lnTo>
                    <a:pt x="421170" y="198120"/>
                  </a:lnTo>
                  <a:lnTo>
                    <a:pt x="421170" y="222250"/>
                  </a:lnTo>
                  <a:lnTo>
                    <a:pt x="396405" y="222250"/>
                  </a:lnTo>
                  <a:lnTo>
                    <a:pt x="396405" y="198120"/>
                  </a:lnTo>
                  <a:lnTo>
                    <a:pt x="421170" y="198120"/>
                  </a:lnTo>
                  <a:lnTo>
                    <a:pt x="421170" y="172720"/>
                  </a:lnTo>
                  <a:lnTo>
                    <a:pt x="445947" y="172720"/>
                  </a:lnTo>
                  <a:lnTo>
                    <a:pt x="470725" y="172720"/>
                  </a:lnTo>
                  <a:lnTo>
                    <a:pt x="470725" y="148590"/>
                  </a:lnTo>
                  <a:lnTo>
                    <a:pt x="445947" y="148590"/>
                  </a:lnTo>
                  <a:lnTo>
                    <a:pt x="445947" y="73660"/>
                  </a:lnTo>
                  <a:lnTo>
                    <a:pt x="470725" y="73660"/>
                  </a:lnTo>
                  <a:lnTo>
                    <a:pt x="470725" y="123190"/>
                  </a:lnTo>
                  <a:lnTo>
                    <a:pt x="495503" y="123190"/>
                  </a:lnTo>
                  <a:lnTo>
                    <a:pt x="495503" y="172720"/>
                  </a:lnTo>
                  <a:lnTo>
                    <a:pt x="520280" y="172720"/>
                  </a:lnTo>
                  <a:lnTo>
                    <a:pt x="520280" y="148590"/>
                  </a:lnTo>
                  <a:lnTo>
                    <a:pt x="545058" y="148590"/>
                  </a:lnTo>
                  <a:lnTo>
                    <a:pt x="545058" y="24130"/>
                  </a:lnTo>
                  <a:lnTo>
                    <a:pt x="520280" y="24130"/>
                  </a:lnTo>
                  <a:lnTo>
                    <a:pt x="520280" y="49530"/>
                  </a:lnTo>
                  <a:lnTo>
                    <a:pt x="520280" y="73660"/>
                  </a:lnTo>
                  <a:lnTo>
                    <a:pt x="520280" y="99060"/>
                  </a:lnTo>
                  <a:lnTo>
                    <a:pt x="495503" y="99060"/>
                  </a:lnTo>
                  <a:lnTo>
                    <a:pt x="495503" y="73660"/>
                  </a:lnTo>
                  <a:lnTo>
                    <a:pt x="520280" y="73660"/>
                  </a:lnTo>
                  <a:lnTo>
                    <a:pt x="520280" y="49530"/>
                  </a:lnTo>
                  <a:lnTo>
                    <a:pt x="495503" y="49530"/>
                  </a:lnTo>
                  <a:lnTo>
                    <a:pt x="470725" y="49530"/>
                  </a:lnTo>
                  <a:lnTo>
                    <a:pt x="470725" y="0"/>
                  </a:lnTo>
                  <a:lnTo>
                    <a:pt x="445947" y="0"/>
                  </a:lnTo>
                  <a:lnTo>
                    <a:pt x="445947" y="49530"/>
                  </a:lnTo>
                  <a:lnTo>
                    <a:pt x="421170" y="49530"/>
                  </a:lnTo>
                  <a:lnTo>
                    <a:pt x="421170" y="99060"/>
                  </a:lnTo>
                  <a:lnTo>
                    <a:pt x="396405" y="99060"/>
                  </a:lnTo>
                  <a:lnTo>
                    <a:pt x="396405" y="73660"/>
                  </a:lnTo>
                  <a:lnTo>
                    <a:pt x="371627" y="73660"/>
                  </a:lnTo>
                  <a:lnTo>
                    <a:pt x="371627" y="99060"/>
                  </a:lnTo>
                  <a:lnTo>
                    <a:pt x="346849" y="99060"/>
                  </a:lnTo>
                  <a:lnTo>
                    <a:pt x="346849" y="73660"/>
                  </a:lnTo>
                  <a:lnTo>
                    <a:pt x="322072" y="73660"/>
                  </a:lnTo>
                  <a:lnTo>
                    <a:pt x="322072" y="148590"/>
                  </a:lnTo>
                  <a:lnTo>
                    <a:pt x="346849" y="148590"/>
                  </a:lnTo>
                  <a:lnTo>
                    <a:pt x="371627" y="148590"/>
                  </a:lnTo>
                  <a:lnTo>
                    <a:pt x="371627" y="198120"/>
                  </a:lnTo>
                  <a:lnTo>
                    <a:pt x="346849" y="198120"/>
                  </a:lnTo>
                  <a:lnTo>
                    <a:pt x="346849" y="222250"/>
                  </a:lnTo>
                  <a:lnTo>
                    <a:pt x="371627" y="222250"/>
                  </a:lnTo>
                  <a:lnTo>
                    <a:pt x="371627" y="247650"/>
                  </a:lnTo>
                  <a:lnTo>
                    <a:pt x="346849" y="247650"/>
                  </a:lnTo>
                  <a:lnTo>
                    <a:pt x="346849" y="222250"/>
                  </a:lnTo>
                  <a:lnTo>
                    <a:pt x="322072" y="222250"/>
                  </a:lnTo>
                  <a:lnTo>
                    <a:pt x="322072" y="247650"/>
                  </a:lnTo>
                  <a:lnTo>
                    <a:pt x="297294" y="247650"/>
                  </a:lnTo>
                  <a:lnTo>
                    <a:pt x="297294" y="222250"/>
                  </a:lnTo>
                  <a:lnTo>
                    <a:pt x="272529" y="222250"/>
                  </a:lnTo>
                  <a:lnTo>
                    <a:pt x="272529" y="271780"/>
                  </a:lnTo>
                  <a:lnTo>
                    <a:pt x="297294" y="271780"/>
                  </a:lnTo>
                  <a:lnTo>
                    <a:pt x="322072" y="271780"/>
                  </a:lnTo>
                  <a:lnTo>
                    <a:pt x="346849" y="271780"/>
                  </a:lnTo>
                  <a:lnTo>
                    <a:pt x="346849" y="297180"/>
                  </a:lnTo>
                  <a:lnTo>
                    <a:pt x="371627" y="297180"/>
                  </a:lnTo>
                  <a:lnTo>
                    <a:pt x="396405" y="297180"/>
                  </a:lnTo>
                  <a:lnTo>
                    <a:pt x="421170" y="297180"/>
                  </a:lnTo>
                  <a:lnTo>
                    <a:pt x="421170" y="271780"/>
                  </a:lnTo>
                  <a:lnTo>
                    <a:pt x="445947" y="271780"/>
                  </a:lnTo>
                  <a:lnTo>
                    <a:pt x="470725" y="271780"/>
                  </a:lnTo>
                  <a:lnTo>
                    <a:pt x="470725" y="346710"/>
                  </a:lnTo>
                  <a:lnTo>
                    <a:pt x="495503" y="346710"/>
                  </a:lnTo>
                  <a:lnTo>
                    <a:pt x="495503" y="370840"/>
                  </a:lnTo>
                  <a:lnTo>
                    <a:pt x="470725" y="370840"/>
                  </a:lnTo>
                  <a:lnTo>
                    <a:pt x="470725" y="420370"/>
                  </a:lnTo>
                  <a:lnTo>
                    <a:pt x="495503" y="420370"/>
                  </a:lnTo>
                  <a:lnTo>
                    <a:pt x="520280" y="420370"/>
                  </a:lnTo>
                  <a:lnTo>
                    <a:pt x="520280" y="396240"/>
                  </a:lnTo>
                  <a:lnTo>
                    <a:pt x="545058" y="396240"/>
                  </a:lnTo>
                  <a:lnTo>
                    <a:pt x="545058" y="495300"/>
                  </a:lnTo>
                  <a:lnTo>
                    <a:pt x="520280" y="495300"/>
                  </a:lnTo>
                  <a:lnTo>
                    <a:pt x="495503" y="495300"/>
                  </a:lnTo>
                  <a:lnTo>
                    <a:pt x="495503" y="544830"/>
                  </a:lnTo>
                  <a:lnTo>
                    <a:pt x="520280" y="544830"/>
                  </a:lnTo>
                  <a:lnTo>
                    <a:pt x="520280" y="519430"/>
                  </a:lnTo>
                  <a:lnTo>
                    <a:pt x="545058" y="519430"/>
                  </a:lnTo>
                  <a:lnTo>
                    <a:pt x="569836" y="519430"/>
                  </a:lnTo>
                  <a:lnTo>
                    <a:pt x="569836" y="544830"/>
                  </a:lnTo>
                  <a:lnTo>
                    <a:pt x="594601" y="544830"/>
                  </a:lnTo>
                  <a:lnTo>
                    <a:pt x="619379" y="544830"/>
                  </a:lnTo>
                  <a:lnTo>
                    <a:pt x="619379" y="594360"/>
                  </a:lnTo>
                  <a:lnTo>
                    <a:pt x="644156" y="594360"/>
                  </a:lnTo>
                  <a:lnTo>
                    <a:pt x="644156" y="618490"/>
                  </a:lnTo>
                  <a:lnTo>
                    <a:pt x="668934" y="618490"/>
                  </a:lnTo>
                  <a:lnTo>
                    <a:pt x="668934" y="568960"/>
                  </a:lnTo>
                  <a:lnTo>
                    <a:pt x="644156" y="568960"/>
                  </a:lnTo>
                  <a:lnTo>
                    <a:pt x="644156" y="544830"/>
                  </a:lnTo>
                  <a:lnTo>
                    <a:pt x="668934" y="544830"/>
                  </a:lnTo>
                  <a:lnTo>
                    <a:pt x="668934" y="519430"/>
                  </a:lnTo>
                  <a:close/>
                </a:path>
                <a:path w="991234" h="643255">
                  <a:moveTo>
                    <a:pt x="693712" y="445058"/>
                  </a:moveTo>
                  <a:lnTo>
                    <a:pt x="668934" y="445058"/>
                  </a:lnTo>
                  <a:lnTo>
                    <a:pt x="668934" y="469836"/>
                  </a:lnTo>
                  <a:lnTo>
                    <a:pt x="644156" y="469836"/>
                  </a:lnTo>
                  <a:lnTo>
                    <a:pt x="644156" y="494614"/>
                  </a:lnTo>
                  <a:lnTo>
                    <a:pt x="668934" y="494614"/>
                  </a:lnTo>
                  <a:lnTo>
                    <a:pt x="693712" y="494614"/>
                  </a:lnTo>
                  <a:lnTo>
                    <a:pt x="693712" y="445058"/>
                  </a:lnTo>
                  <a:close/>
                </a:path>
                <a:path w="991234" h="643255">
                  <a:moveTo>
                    <a:pt x="718477" y="519379"/>
                  </a:moveTo>
                  <a:lnTo>
                    <a:pt x="693712" y="519379"/>
                  </a:lnTo>
                  <a:lnTo>
                    <a:pt x="693712" y="544156"/>
                  </a:lnTo>
                  <a:lnTo>
                    <a:pt x="718477" y="544156"/>
                  </a:lnTo>
                  <a:lnTo>
                    <a:pt x="718477" y="519379"/>
                  </a:lnTo>
                  <a:close/>
                </a:path>
                <a:path w="991234" h="643255">
                  <a:moveTo>
                    <a:pt x="792810" y="445058"/>
                  </a:moveTo>
                  <a:lnTo>
                    <a:pt x="768032" y="445058"/>
                  </a:lnTo>
                  <a:lnTo>
                    <a:pt x="743254" y="445058"/>
                  </a:lnTo>
                  <a:lnTo>
                    <a:pt x="743254" y="469836"/>
                  </a:lnTo>
                  <a:lnTo>
                    <a:pt x="768032" y="469836"/>
                  </a:lnTo>
                  <a:lnTo>
                    <a:pt x="792810" y="469836"/>
                  </a:lnTo>
                  <a:lnTo>
                    <a:pt x="792810" y="445058"/>
                  </a:lnTo>
                  <a:close/>
                </a:path>
                <a:path w="991234" h="643255">
                  <a:moveTo>
                    <a:pt x="891908" y="445058"/>
                  </a:moveTo>
                  <a:lnTo>
                    <a:pt x="867130" y="445058"/>
                  </a:lnTo>
                  <a:lnTo>
                    <a:pt x="842352" y="445058"/>
                  </a:lnTo>
                  <a:lnTo>
                    <a:pt x="817587" y="445058"/>
                  </a:lnTo>
                  <a:lnTo>
                    <a:pt x="817587" y="469836"/>
                  </a:lnTo>
                  <a:lnTo>
                    <a:pt x="842352" y="469836"/>
                  </a:lnTo>
                  <a:lnTo>
                    <a:pt x="867130" y="469836"/>
                  </a:lnTo>
                  <a:lnTo>
                    <a:pt x="891908" y="469836"/>
                  </a:lnTo>
                  <a:lnTo>
                    <a:pt x="891908" y="445058"/>
                  </a:lnTo>
                  <a:close/>
                </a:path>
                <a:path w="991234" h="643255">
                  <a:moveTo>
                    <a:pt x="941463" y="469836"/>
                  </a:moveTo>
                  <a:lnTo>
                    <a:pt x="916686" y="469836"/>
                  </a:lnTo>
                  <a:lnTo>
                    <a:pt x="891908" y="469836"/>
                  </a:lnTo>
                  <a:lnTo>
                    <a:pt x="891908" y="494614"/>
                  </a:lnTo>
                  <a:lnTo>
                    <a:pt x="916686" y="494614"/>
                  </a:lnTo>
                  <a:lnTo>
                    <a:pt x="941463" y="494614"/>
                  </a:lnTo>
                  <a:lnTo>
                    <a:pt x="941463" y="469836"/>
                  </a:lnTo>
                  <a:close/>
                </a:path>
                <a:path w="991234" h="643255">
                  <a:moveTo>
                    <a:pt x="941463" y="420281"/>
                  </a:moveTo>
                  <a:lnTo>
                    <a:pt x="916686" y="420281"/>
                  </a:lnTo>
                  <a:lnTo>
                    <a:pt x="916686" y="445058"/>
                  </a:lnTo>
                  <a:lnTo>
                    <a:pt x="941463" y="445058"/>
                  </a:lnTo>
                  <a:lnTo>
                    <a:pt x="941463" y="420281"/>
                  </a:lnTo>
                  <a:close/>
                </a:path>
                <a:path w="991234" h="643255">
                  <a:moveTo>
                    <a:pt x="966241" y="494614"/>
                  </a:moveTo>
                  <a:lnTo>
                    <a:pt x="941463" y="494614"/>
                  </a:lnTo>
                  <a:lnTo>
                    <a:pt x="941463" y="519379"/>
                  </a:lnTo>
                  <a:lnTo>
                    <a:pt x="966241" y="519379"/>
                  </a:lnTo>
                  <a:lnTo>
                    <a:pt x="966241" y="494614"/>
                  </a:lnTo>
                  <a:close/>
                </a:path>
                <a:path w="991234" h="643255">
                  <a:moveTo>
                    <a:pt x="991006" y="420281"/>
                  </a:moveTo>
                  <a:lnTo>
                    <a:pt x="966241" y="420281"/>
                  </a:lnTo>
                  <a:lnTo>
                    <a:pt x="966241" y="445058"/>
                  </a:lnTo>
                  <a:lnTo>
                    <a:pt x="941463" y="445058"/>
                  </a:lnTo>
                  <a:lnTo>
                    <a:pt x="941463" y="469836"/>
                  </a:lnTo>
                  <a:lnTo>
                    <a:pt x="966241" y="469836"/>
                  </a:lnTo>
                  <a:lnTo>
                    <a:pt x="991006" y="469836"/>
                  </a:lnTo>
                  <a:lnTo>
                    <a:pt x="991006" y="42028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1419577"/>
              <a:ext cx="1016000" cy="396875"/>
            </a:xfrm>
            <a:custGeom>
              <a:avLst/>
              <a:gdLst/>
              <a:ahLst/>
              <a:cxnLst/>
              <a:rect l="l" t="t" r="r" b="b"/>
              <a:pathLst>
                <a:path w="1016000" h="396875">
                  <a:moveTo>
                    <a:pt x="24777" y="99098"/>
                  </a:moveTo>
                  <a:lnTo>
                    <a:pt x="0" y="99098"/>
                  </a:lnTo>
                  <a:lnTo>
                    <a:pt x="0" y="123875"/>
                  </a:lnTo>
                  <a:lnTo>
                    <a:pt x="24777" y="123875"/>
                  </a:lnTo>
                  <a:lnTo>
                    <a:pt x="24777" y="99098"/>
                  </a:lnTo>
                  <a:close/>
                </a:path>
                <a:path w="1016000" h="396875">
                  <a:moveTo>
                    <a:pt x="99098" y="247751"/>
                  </a:moveTo>
                  <a:lnTo>
                    <a:pt x="74320" y="247751"/>
                  </a:lnTo>
                  <a:lnTo>
                    <a:pt x="74320" y="272529"/>
                  </a:lnTo>
                  <a:lnTo>
                    <a:pt x="99098" y="272529"/>
                  </a:lnTo>
                  <a:lnTo>
                    <a:pt x="99098" y="247751"/>
                  </a:lnTo>
                  <a:close/>
                </a:path>
                <a:path w="1016000" h="396875">
                  <a:moveTo>
                    <a:pt x="99098" y="99098"/>
                  </a:moveTo>
                  <a:lnTo>
                    <a:pt x="74320" y="99098"/>
                  </a:lnTo>
                  <a:lnTo>
                    <a:pt x="74320" y="123875"/>
                  </a:lnTo>
                  <a:lnTo>
                    <a:pt x="99098" y="123875"/>
                  </a:lnTo>
                  <a:lnTo>
                    <a:pt x="99098" y="99098"/>
                  </a:lnTo>
                  <a:close/>
                </a:path>
                <a:path w="1016000" h="396875">
                  <a:moveTo>
                    <a:pt x="148653" y="123875"/>
                  </a:moveTo>
                  <a:lnTo>
                    <a:pt x="123875" y="123875"/>
                  </a:lnTo>
                  <a:lnTo>
                    <a:pt x="99098" y="123875"/>
                  </a:lnTo>
                  <a:lnTo>
                    <a:pt x="99098" y="173418"/>
                  </a:lnTo>
                  <a:lnTo>
                    <a:pt x="123875" y="173418"/>
                  </a:lnTo>
                  <a:lnTo>
                    <a:pt x="123875" y="148653"/>
                  </a:lnTo>
                  <a:lnTo>
                    <a:pt x="148653" y="148653"/>
                  </a:lnTo>
                  <a:lnTo>
                    <a:pt x="148653" y="123875"/>
                  </a:lnTo>
                  <a:close/>
                </a:path>
                <a:path w="1016000" h="396875">
                  <a:moveTo>
                    <a:pt x="173431" y="99098"/>
                  </a:moveTo>
                  <a:lnTo>
                    <a:pt x="148653" y="99098"/>
                  </a:lnTo>
                  <a:lnTo>
                    <a:pt x="148653" y="123875"/>
                  </a:lnTo>
                  <a:lnTo>
                    <a:pt x="173431" y="123875"/>
                  </a:lnTo>
                  <a:lnTo>
                    <a:pt x="173431" y="99098"/>
                  </a:lnTo>
                  <a:close/>
                </a:path>
                <a:path w="1016000" h="396875">
                  <a:moveTo>
                    <a:pt x="222973" y="223647"/>
                  </a:moveTo>
                  <a:lnTo>
                    <a:pt x="198196" y="223647"/>
                  </a:lnTo>
                  <a:lnTo>
                    <a:pt x="198196" y="148704"/>
                  </a:lnTo>
                  <a:lnTo>
                    <a:pt x="173431" y="148704"/>
                  </a:lnTo>
                  <a:lnTo>
                    <a:pt x="173431" y="198247"/>
                  </a:lnTo>
                  <a:lnTo>
                    <a:pt x="148653" y="198247"/>
                  </a:lnTo>
                  <a:lnTo>
                    <a:pt x="148653" y="174104"/>
                  </a:lnTo>
                  <a:lnTo>
                    <a:pt x="123875" y="174104"/>
                  </a:lnTo>
                  <a:lnTo>
                    <a:pt x="123875" y="198247"/>
                  </a:lnTo>
                  <a:lnTo>
                    <a:pt x="99098" y="198247"/>
                  </a:lnTo>
                  <a:lnTo>
                    <a:pt x="99098" y="174104"/>
                  </a:lnTo>
                  <a:lnTo>
                    <a:pt x="74320" y="174104"/>
                  </a:lnTo>
                  <a:lnTo>
                    <a:pt x="74320" y="124574"/>
                  </a:lnTo>
                  <a:lnTo>
                    <a:pt x="49542" y="124574"/>
                  </a:lnTo>
                  <a:lnTo>
                    <a:pt x="24777" y="124574"/>
                  </a:lnTo>
                  <a:lnTo>
                    <a:pt x="24777" y="174104"/>
                  </a:lnTo>
                  <a:lnTo>
                    <a:pt x="0" y="174104"/>
                  </a:lnTo>
                  <a:lnTo>
                    <a:pt x="0" y="273164"/>
                  </a:lnTo>
                  <a:lnTo>
                    <a:pt x="24777" y="273164"/>
                  </a:lnTo>
                  <a:lnTo>
                    <a:pt x="24777" y="198247"/>
                  </a:lnTo>
                  <a:lnTo>
                    <a:pt x="49542" y="198247"/>
                  </a:lnTo>
                  <a:lnTo>
                    <a:pt x="74320" y="198247"/>
                  </a:lnTo>
                  <a:lnTo>
                    <a:pt x="74320" y="223647"/>
                  </a:lnTo>
                  <a:lnTo>
                    <a:pt x="99098" y="223647"/>
                  </a:lnTo>
                  <a:lnTo>
                    <a:pt x="123875" y="223647"/>
                  </a:lnTo>
                  <a:lnTo>
                    <a:pt x="123875" y="247764"/>
                  </a:lnTo>
                  <a:lnTo>
                    <a:pt x="148653" y="247764"/>
                  </a:lnTo>
                  <a:lnTo>
                    <a:pt x="148653" y="223647"/>
                  </a:lnTo>
                  <a:lnTo>
                    <a:pt x="173431" y="223647"/>
                  </a:lnTo>
                  <a:lnTo>
                    <a:pt x="173431" y="247764"/>
                  </a:lnTo>
                  <a:lnTo>
                    <a:pt x="148653" y="247764"/>
                  </a:lnTo>
                  <a:lnTo>
                    <a:pt x="148653" y="273164"/>
                  </a:lnTo>
                  <a:lnTo>
                    <a:pt x="173431" y="273164"/>
                  </a:lnTo>
                  <a:lnTo>
                    <a:pt x="198196" y="273164"/>
                  </a:lnTo>
                  <a:lnTo>
                    <a:pt x="198196" y="297294"/>
                  </a:lnTo>
                  <a:lnTo>
                    <a:pt x="222973" y="297294"/>
                  </a:lnTo>
                  <a:lnTo>
                    <a:pt x="222973" y="223647"/>
                  </a:lnTo>
                  <a:close/>
                </a:path>
                <a:path w="1016000" h="396875">
                  <a:moveTo>
                    <a:pt x="297307" y="222973"/>
                  </a:moveTo>
                  <a:lnTo>
                    <a:pt x="272529" y="222973"/>
                  </a:lnTo>
                  <a:lnTo>
                    <a:pt x="247751" y="222973"/>
                  </a:lnTo>
                  <a:lnTo>
                    <a:pt x="247751" y="75044"/>
                  </a:lnTo>
                  <a:lnTo>
                    <a:pt x="222973" y="75044"/>
                  </a:lnTo>
                  <a:lnTo>
                    <a:pt x="222973" y="223647"/>
                  </a:lnTo>
                  <a:lnTo>
                    <a:pt x="247751" y="223647"/>
                  </a:lnTo>
                  <a:lnTo>
                    <a:pt x="247751" y="247751"/>
                  </a:lnTo>
                  <a:lnTo>
                    <a:pt x="272529" y="247751"/>
                  </a:lnTo>
                  <a:lnTo>
                    <a:pt x="297307" y="247751"/>
                  </a:lnTo>
                  <a:lnTo>
                    <a:pt x="297307" y="222973"/>
                  </a:lnTo>
                  <a:close/>
                </a:path>
                <a:path w="1016000" h="396875">
                  <a:moveTo>
                    <a:pt x="297307" y="173418"/>
                  </a:moveTo>
                  <a:lnTo>
                    <a:pt x="272529" y="173418"/>
                  </a:lnTo>
                  <a:lnTo>
                    <a:pt x="272529" y="198196"/>
                  </a:lnTo>
                  <a:lnTo>
                    <a:pt x="297307" y="198196"/>
                  </a:lnTo>
                  <a:lnTo>
                    <a:pt x="297307" y="173418"/>
                  </a:lnTo>
                  <a:close/>
                </a:path>
                <a:path w="1016000" h="396875">
                  <a:moveTo>
                    <a:pt x="297307" y="123875"/>
                  </a:moveTo>
                  <a:lnTo>
                    <a:pt x="272529" y="123875"/>
                  </a:lnTo>
                  <a:lnTo>
                    <a:pt x="272529" y="148653"/>
                  </a:lnTo>
                  <a:lnTo>
                    <a:pt x="297307" y="148653"/>
                  </a:lnTo>
                  <a:lnTo>
                    <a:pt x="297307" y="123875"/>
                  </a:lnTo>
                  <a:close/>
                </a:path>
                <a:path w="1016000" h="396875">
                  <a:moveTo>
                    <a:pt x="322072" y="148653"/>
                  </a:moveTo>
                  <a:lnTo>
                    <a:pt x="297307" y="148653"/>
                  </a:lnTo>
                  <a:lnTo>
                    <a:pt x="297307" y="173418"/>
                  </a:lnTo>
                  <a:lnTo>
                    <a:pt x="322072" y="173418"/>
                  </a:lnTo>
                  <a:lnTo>
                    <a:pt x="322072" y="148653"/>
                  </a:lnTo>
                  <a:close/>
                </a:path>
                <a:path w="1016000" h="396875">
                  <a:moveTo>
                    <a:pt x="396405" y="173418"/>
                  </a:moveTo>
                  <a:lnTo>
                    <a:pt x="371627" y="173418"/>
                  </a:lnTo>
                  <a:lnTo>
                    <a:pt x="346849" y="173418"/>
                  </a:lnTo>
                  <a:lnTo>
                    <a:pt x="322072" y="173418"/>
                  </a:lnTo>
                  <a:lnTo>
                    <a:pt x="322072" y="272529"/>
                  </a:lnTo>
                  <a:lnTo>
                    <a:pt x="346849" y="272529"/>
                  </a:lnTo>
                  <a:lnTo>
                    <a:pt x="346849" y="222973"/>
                  </a:lnTo>
                  <a:lnTo>
                    <a:pt x="371627" y="222973"/>
                  </a:lnTo>
                  <a:lnTo>
                    <a:pt x="371627" y="198196"/>
                  </a:lnTo>
                  <a:lnTo>
                    <a:pt x="396405" y="198196"/>
                  </a:lnTo>
                  <a:lnTo>
                    <a:pt x="396405" y="173418"/>
                  </a:lnTo>
                  <a:close/>
                </a:path>
                <a:path w="1016000" h="396875">
                  <a:moveTo>
                    <a:pt x="470725" y="148653"/>
                  </a:moveTo>
                  <a:lnTo>
                    <a:pt x="445947" y="148653"/>
                  </a:lnTo>
                  <a:lnTo>
                    <a:pt x="445947" y="74320"/>
                  </a:lnTo>
                  <a:lnTo>
                    <a:pt x="421182" y="74320"/>
                  </a:lnTo>
                  <a:lnTo>
                    <a:pt x="421182" y="173418"/>
                  </a:lnTo>
                  <a:lnTo>
                    <a:pt x="445947" y="173418"/>
                  </a:lnTo>
                  <a:lnTo>
                    <a:pt x="470725" y="173418"/>
                  </a:lnTo>
                  <a:lnTo>
                    <a:pt x="470725" y="148653"/>
                  </a:lnTo>
                  <a:close/>
                </a:path>
                <a:path w="1016000" h="396875">
                  <a:moveTo>
                    <a:pt x="495503" y="99098"/>
                  </a:moveTo>
                  <a:lnTo>
                    <a:pt x="470725" y="99098"/>
                  </a:lnTo>
                  <a:lnTo>
                    <a:pt x="470725" y="123875"/>
                  </a:lnTo>
                  <a:lnTo>
                    <a:pt x="495503" y="123875"/>
                  </a:lnTo>
                  <a:lnTo>
                    <a:pt x="495503" y="99098"/>
                  </a:lnTo>
                  <a:close/>
                </a:path>
                <a:path w="1016000" h="396875">
                  <a:moveTo>
                    <a:pt x="520280" y="123875"/>
                  </a:moveTo>
                  <a:lnTo>
                    <a:pt x="495503" y="123875"/>
                  </a:lnTo>
                  <a:lnTo>
                    <a:pt x="495503" y="173418"/>
                  </a:lnTo>
                  <a:lnTo>
                    <a:pt x="520280" y="173418"/>
                  </a:lnTo>
                  <a:lnTo>
                    <a:pt x="520280" y="123875"/>
                  </a:lnTo>
                  <a:close/>
                </a:path>
                <a:path w="1016000" h="396875">
                  <a:moveTo>
                    <a:pt x="520280" y="74320"/>
                  </a:moveTo>
                  <a:lnTo>
                    <a:pt x="495503" y="74320"/>
                  </a:lnTo>
                  <a:lnTo>
                    <a:pt x="495503" y="99098"/>
                  </a:lnTo>
                  <a:lnTo>
                    <a:pt x="520280" y="99098"/>
                  </a:lnTo>
                  <a:lnTo>
                    <a:pt x="520280" y="74320"/>
                  </a:lnTo>
                  <a:close/>
                </a:path>
                <a:path w="1016000" h="396875">
                  <a:moveTo>
                    <a:pt x="594614" y="74320"/>
                  </a:moveTo>
                  <a:lnTo>
                    <a:pt x="569836" y="74320"/>
                  </a:lnTo>
                  <a:lnTo>
                    <a:pt x="545058" y="74320"/>
                  </a:lnTo>
                  <a:lnTo>
                    <a:pt x="545058" y="123875"/>
                  </a:lnTo>
                  <a:lnTo>
                    <a:pt x="569836" y="123875"/>
                  </a:lnTo>
                  <a:lnTo>
                    <a:pt x="569836" y="99098"/>
                  </a:lnTo>
                  <a:lnTo>
                    <a:pt x="594614" y="99098"/>
                  </a:lnTo>
                  <a:lnTo>
                    <a:pt x="594614" y="74320"/>
                  </a:lnTo>
                  <a:close/>
                </a:path>
                <a:path w="1016000" h="396875">
                  <a:moveTo>
                    <a:pt x="644156" y="222973"/>
                  </a:moveTo>
                  <a:lnTo>
                    <a:pt x="619379" y="222973"/>
                  </a:lnTo>
                  <a:lnTo>
                    <a:pt x="619379" y="247751"/>
                  </a:lnTo>
                  <a:lnTo>
                    <a:pt x="644156" y="247751"/>
                  </a:lnTo>
                  <a:lnTo>
                    <a:pt x="644156" y="222973"/>
                  </a:lnTo>
                  <a:close/>
                </a:path>
                <a:path w="1016000" h="396875">
                  <a:moveTo>
                    <a:pt x="718489" y="74320"/>
                  </a:moveTo>
                  <a:lnTo>
                    <a:pt x="693712" y="74320"/>
                  </a:lnTo>
                  <a:lnTo>
                    <a:pt x="693712" y="99098"/>
                  </a:lnTo>
                  <a:lnTo>
                    <a:pt x="718489" y="99098"/>
                  </a:lnTo>
                  <a:lnTo>
                    <a:pt x="718489" y="74320"/>
                  </a:lnTo>
                  <a:close/>
                </a:path>
                <a:path w="1016000" h="396875">
                  <a:moveTo>
                    <a:pt x="792810" y="74320"/>
                  </a:moveTo>
                  <a:lnTo>
                    <a:pt x="768032" y="74320"/>
                  </a:lnTo>
                  <a:lnTo>
                    <a:pt x="743254" y="74320"/>
                  </a:lnTo>
                  <a:lnTo>
                    <a:pt x="743254" y="99098"/>
                  </a:lnTo>
                  <a:lnTo>
                    <a:pt x="768032" y="99098"/>
                  </a:lnTo>
                  <a:lnTo>
                    <a:pt x="792810" y="99098"/>
                  </a:lnTo>
                  <a:lnTo>
                    <a:pt x="792810" y="74320"/>
                  </a:lnTo>
                  <a:close/>
                </a:path>
                <a:path w="1016000" h="396875">
                  <a:moveTo>
                    <a:pt x="966241" y="49542"/>
                  </a:moveTo>
                  <a:lnTo>
                    <a:pt x="941463" y="49542"/>
                  </a:lnTo>
                  <a:lnTo>
                    <a:pt x="916686" y="49542"/>
                  </a:lnTo>
                  <a:lnTo>
                    <a:pt x="916686" y="74320"/>
                  </a:lnTo>
                  <a:lnTo>
                    <a:pt x="891908" y="74320"/>
                  </a:lnTo>
                  <a:lnTo>
                    <a:pt x="891908" y="24777"/>
                  </a:lnTo>
                  <a:lnTo>
                    <a:pt x="867130" y="24777"/>
                  </a:lnTo>
                  <a:lnTo>
                    <a:pt x="842365" y="24777"/>
                  </a:lnTo>
                  <a:lnTo>
                    <a:pt x="842365" y="0"/>
                  </a:lnTo>
                  <a:lnTo>
                    <a:pt x="817587" y="0"/>
                  </a:lnTo>
                  <a:lnTo>
                    <a:pt x="817587" y="24777"/>
                  </a:lnTo>
                  <a:lnTo>
                    <a:pt x="792810" y="24777"/>
                  </a:lnTo>
                  <a:lnTo>
                    <a:pt x="792810" y="49542"/>
                  </a:lnTo>
                  <a:lnTo>
                    <a:pt x="817587" y="49542"/>
                  </a:lnTo>
                  <a:lnTo>
                    <a:pt x="842365" y="49542"/>
                  </a:lnTo>
                  <a:lnTo>
                    <a:pt x="867130" y="49542"/>
                  </a:lnTo>
                  <a:lnTo>
                    <a:pt x="867130" y="74320"/>
                  </a:lnTo>
                  <a:lnTo>
                    <a:pt x="842365" y="74320"/>
                  </a:lnTo>
                  <a:lnTo>
                    <a:pt x="817587" y="74320"/>
                  </a:lnTo>
                  <a:lnTo>
                    <a:pt x="817587" y="99098"/>
                  </a:lnTo>
                  <a:lnTo>
                    <a:pt x="842365" y="99098"/>
                  </a:lnTo>
                  <a:lnTo>
                    <a:pt x="867130" y="99098"/>
                  </a:lnTo>
                  <a:lnTo>
                    <a:pt x="867130" y="123875"/>
                  </a:lnTo>
                  <a:lnTo>
                    <a:pt x="891908" y="123875"/>
                  </a:lnTo>
                  <a:lnTo>
                    <a:pt x="891908" y="99098"/>
                  </a:lnTo>
                  <a:lnTo>
                    <a:pt x="916686" y="99098"/>
                  </a:lnTo>
                  <a:lnTo>
                    <a:pt x="941463" y="99098"/>
                  </a:lnTo>
                  <a:lnTo>
                    <a:pt x="941463" y="74320"/>
                  </a:lnTo>
                  <a:lnTo>
                    <a:pt x="966241" y="74320"/>
                  </a:lnTo>
                  <a:lnTo>
                    <a:pt x="966241" y="49542"/>
                  </a:lnTo>
                  <a:close/>
                </a:path>
                <a:path w="1016000" h="396875">
                  <a:moveTo>
                    <a:pt x="991019" y="123875"/>
                  </a:moveTo>
                  <a:lnTo>
                    <a:pt x="966241" y="123875"/>
                  </a:lnTo>
                  <a:lnTo>
                    <a:pt x="966241" y="148653"/>
                  </a:lnTo>
                  <a:lnTo>
                    <a:pt x="991019" y="148653"/>
                  </a:lnTo>
                  <a:lnTo>
                    <a:pt x="991019" y="123875"/>
                  </a:lnTo>
                  <a:close/>
                </a:path>
                <a:path w="1016000" h="396875">
                  <a:moveTo>
                    <a:pt x="1015784" y="174155"/>
                  </a:moveTo>
                  <a:lnTo>
                    <a:pt x="991019" y="174155"/>
                  </a:lnTo>
                  <a:lnTo>
                    <a:pt x="966241" y="174155"/>
                  </a:lnTo>
                  <a:lnTo>
                    <a:pt x="966241" y="198285"/>
                  </a:lnTo>
                  <a:lnTo>
                    <a:pt x="941463" y="198285"/>
                  </a:lnTo>
                  <a:lnTo>
                    <a:pt x="941463" y="174155"/>
                  </a:lnTo>
                  <a:lnTo>
                    <a:pt x="966241" y="174155"/>
                  </a:lnTo>
                  <a:lnTo>
                    <a:pt x="966241" y="148755"/>
                  </a:lnTo>
                  <a:lnTo>
                    <a:pt x="941463" y="148755"/>
                  </a:lnTo>
                  <a:lnTo>
                    <a:pt x="941463" y="124625"/>
                  </a:lnTo>
                  <a:lnTo>
                    <a:pt x="916686" y="124625"/>
                  </a:lnTo>
                  <a:lnTo>
                    <a:pt x="891908" y="124625"/>
                  </a:lnTo>
                  <a:lnTo>
                    <a:pt x="891908" y="148755"/>
                  </a:lnTo>
                  <a:lnTo>
                    <a:pt x="916686" y="148755"/>
                  </a:lnTo>
                  <a:lnTo>
                    <a:pt x="916686" y="174155"/>
                  </a:lnTo>
                  <a:lnTo>
                    <a:pt x="891908" y="174155"/>
                  </a:lnTo>
                  <a:lnTo>
                    <a:pt x="891908" y="148755"/>
                  </a:lnTo>
                  <a:lnTo>
                    <a:pt x="867130" y="148755"/>
                  </a:lnTo>
                  <a:lnTo>
                    <a:pt x="867130" y="174155"/>
                  </a:lnTo>
                  <a:lnTo>
                    <a:pt x="842365" y="174155"/>
                  </a:lnTo>
                  <a:lnTo>
                    <a:pt x="817587" y="174155"/>
                  </a:lnTo>
                  <a:lnTo>
                    <a:pt x="792810" y="174155"/>
                  </a:lnTo>
                  <a:lnTo>
                    <a:pt x="792810" y="148755"/>
                  </a:lnTo>
                  <a:lnTo>
                    <a:pt x="817587" y="148755"/>
                  </a:lnTo>
                  <a:lnTo>
                    <a:pt x="842365" y="148755"/>
                  </a:lnTo>
                  <a:lnTo>
                    <a:pt x="842365" y="124625"/>
                  </a:lnTo>
                  <a:lnTo>
                    <a:pt x="817587" y="124625"/>
                  </a:lnTo>
                  <a:lnTo>
                    <a:pt x="817587" y="99225"/>
                  </a:lnTo>
                  <a:lnTo>
                    <a:pt x="792810" y="99225"/>
                  </a:lnTo>
                  <a:lnTo>
                    <a:pt x="792810" y="124625"/>
                  </a:lnTo>
                  <a:lnTo>
                    <a:pt x="768032" y="124625"/>
                  </a:lnTo>
                  <a:lnTo>
                    <a:pt x="743254" y="124625"/>
                  </a:lnTo>
                  <a:lnTo>
                    <a:pt x="743254" y="148755"/>
                  </a:lnTo>
                  <a:lnTo>
                    <a:pt x="718489" y="148755"/>
                  </a:lnTo>
                  <a:lnTo>
                    <a:pt x="693712" y="148755"/>
                  </a:lnTo>
                  <a:lnTo>
                    <a:pt x="693712" y="174155"/>
                  </a:lnTo>
                  <a:lnTo>
                    <a:pt x="718489" y="174155"/>
                  </a:lnTo>
                  <a:lnTo>
                    <a:pt x="743254" y="174155"/>
                  </a:lnTo>
                  <a:lnTo>
                    <a:pt x="743254" y="198285"/>
                  </a:lnTo>
                  <a:lnTo>
                    <a:pt x="718489" y="198285"/>
                  </a:lnTo>
                  <a:lnTo>
                    <a:pt x="693712" y="198285"/>
                  </a:lnTo>
                  <a:lnTo>
                    <a:pt x="693712" y="174155"/>
                  </a:lnTo>
                  <a:lnTo>
                    <a:pt x="668934" y="174155"/>
                  </a:lnTo>
                  <a:lnTo>
                    <a:pt x="668934" y="148755"/>
                  </a:lnTo>
                  <a:lnTo>
                    <a:pt x="644156" y="148755"/>
                  </a:lnTo>
                  <a:lnTo>
                    <a:pt x="644156" y="124625"/>
                  </a:lnTo>
                  <a:lnTo>
                    <a:pt x="619379" y="124625"/>
                  </a:lnTo>
                  <a:lnTo>
                    <a:pt x="594614" y="124625"/>
                  </a:lnTo>
                  <a:lnTo>
                    <a:pt x="569836" y="124625"/>
                  </a:lnTo>
                  <a:lnTo>
                    <a:pt x="569836" y="148653"/>
                  </a:lnTo>
                  <a:lnTo>
                    <a:pt x="545058" y="148653"/>
                  </a:lnTo>
                  <a:lnTo>
                    <a:pt x="545058" y="173418"/>
                  </a:lnTo>
                  <a:lnTo>
                    <a:pt x="569836" y="173418"/>
                  </a:lnTo>
                  <a:lnTo>
                    <a:pt x="569836" y="148755"/>
                  </a:lnTo>
                  <a:lnTo>
                    <a:pt x="594614" y="148755"/>
                  </a:lnTo>
                  <a:lnTo>
                    <a:pt x="594614" y="174155"/>
                  </a:lnTo>
                  <a:lnTo>
                    <a:pt x="619379" y="174155"/>
                  </a:lnTo>
                  <a:lnTo>
                    <a:pt x="619379" y="198196"/>
                  </a:lnTo>
                  <a:lnTo>
                    <a:pt x="594614" y="198196"/>
                  </a:lnTo>
                  <a:lnTo>
                    <a:pt x="569836" y="198196"/>
                  </a:lnTo>
                  <a:lnTo>
                    <a:pt x="569836" y="222973"/>
                  </a:lnTo>
                  <a:lnTo>
                    <a:pt x="594614" y="222973"/>
                  </a:lnTo>
                  <a:lnTo>
                    <a:pt x="619379" y="222973"/>
                  </a:lnTo>
                  <a:lnTo>
                    <a:pt x="619379" y="198285"/>
                  </a:lnTo>
                  <a:lnTo>
                    <a:pt x="644156" y="198285"/>
                  </a:lnTo>
                  <a:lnTo>
                    <a:pt x="668934" y="198285"/>
                  </a:lnTo>
                  <a:lnTo>
                    <a:pt x="668934" y="273215"/>
                  </a:lnTo>
                  <a:lnTo>
                    <a:pt x="693712" y="273215"/>
                  </a:lnTo>
                  <a:lnTo>
                    <a:pt x="693712" y="223685"/>
                  </a:lnTo>
                  <a:lnTo>
                    <a:pt x="718489" y="223685"/>
                  </a:lnTo>
                  <a:lnTo>
                    <a:pt x="743254" y="223685"/>
                  </a:lnTo>
                  <a:lnTo>
                    <a:pt x="743254" y="247815"/>
                  </a:lnTo>
                  <a:lnTo>
                    <a:pt x="768032" y="247815"/>
                  </a:lnTo>
                  <a:lnTo>
                    <a:pt x="768032" y="198285"/>
                  </a:lnTo>
                  <a:lnTo>
                    <a:pt x="792810" y="198285"/>
                  </a:lnTo>
                  <a:lnTo>
                    <a:pt x="792810" y="247815"/>
                  </a:lnTo>
                  <a:lnTo>
                    <a:pt x="817587" y="247815"/>
                  </a:lnTo>
                  <a:lnTo>
                    <a:pt x="842365" y="247815"/>
                  </a:lnTo>
                  <a:lnTo>
                    <a:pt x="867130" y="247815"/>
                  </a:lnTo>
                  <a:lnTo>
                    <a:pt x="867130" y="223685"/>
                  </a:lnTo>
                  <a:lnTo>
                    <a:pt x="891908" y="223685"/>
                  </a:lnTo>
                  <a:lnTo>
                    <a:pt x="916686" y="223685"/>
                  </a:lnTo>
                  <a:lnTo>
                    <a:pt x="916686" y="396405"/>
                  </a:lnTo>
                  <a:lnTo>
                    <a:pt x="941463" y="396405"/>
                  </a:lnTo>
                  <a:lnTo>
                    <a:pt x="941463" y="372275"/>
                  </a:lnTo>
                  <a:lnTo>
                    <a:pt x="966241" y="372275"/>
                  </a:lnTo>
                  <a:lnTo>
                    <a:pt x="966241" y="346875"/>
                  </a:lnTo>
                  <a:lnTo>
                    <a:pt x="941463" y="346875"/>
                  </a:lnTo>
                  <a:lnTo>
                    <a:pt x="941463" y="273215"/>
                  </a:lnTo>
                  <a:lnTo>
                    <a:pt x="966241" y="273215"/>
                  </a:lnTo>
                  <a:lnTo>
                    <a:pt x="966241" y="247815"/>
                  </a:lnTo>
                  <a:lnTo>
                    <a:pt x="941463" y="247815"/>
                  </a:lnTo>
                  <a:lnTo>
                    <a:pt x="941463" y="223685"/>
                  </a:lnTo>
                  <a:lnTo>
                    <a:pt x="966241" y="223685"/>
                  </a:lnTo>
                  <a:lnTo>
                    <a:pt x="991019" y="223685"/>
                  </a:lnTo>
                  <a:lnTo>
                    <a:pt x="991019" y="198285"/>
                  </a:lnTo>
                  <a:lnTo>
                    <a:pt x="1015784" y="198285"/>
                  </a:lnTo>
                  <a:lnTo>
                    <a:pt x="1015784" y="174155"/>
                  </a:lnTo>
                  <a:close/>
                </a:path>
                <a:path w="1016000" h="396875">
                  <a:moveTo>
                    <a:pt x="1015784" y="74320"/>
                  </a:moveTo>
                  <a:lnTo>
                    <a:pt x="991019" y="74320"/>
                  </a:lnTo>
                  <a:lnTo>
                    <a:pt x="966241" y="74320"/>
                  </a:lnTo>
                  <a:lnTo>
                    <a:pt x="966241" y="99098"/>
                  </a:lnTo>
                  <a:lnTo>
                    <a:pt x="991019" y="99098"/>
                  </a:lnTo>
                  <a:lnTo>
                    <a:pt x="1015784" y="99098"/>
                  </a:lnTo>
                  <a:lnTo>
                    <a:pt x="1015784" y="7432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57986" y="1419691"/>
              <a:ext cx="966469" cy="471170"/>
            </a:xfrm>
            <a:custGeom>
              <a:avLst/>
              <a:gdLst/>
              <a:ahLst/>
              <a:cxnLst/>
              <a:rect l="l" t="t" r="r" b="b"/>
              <a:pathLst>
                <a:path w="966469" h="471169">
                  <a:moveTo>
                    <a:pt x="24777" y="124460"/>
                  </a:moveTo>
                  <a:lnTo>
                    <a:pt x="0" y="124460"/>
                  </a:lnTo>
                  <a:lnTo>
                    <a:pt x="0" y="198132"/>
                  </a:lnTo>
                  <a:lnTo>
                    <a:pt x="24777" y="198132"/>
                  </a:lnTo>
                  <a:lnTo>
                    <a:pt x="24777" y="124460"/>
                  </a:lnTo>
                  <a:close/>
                </a:path>
                <a:path w="966469" h="471169">
                  <a:moveTo>
                    <a:pt x="123888" y="148590"/>
                  </a:moveTo>
                  <a:lnTo>
                    <a:pt x="99110" y="148590"/>
                  </a:lnTo>
                  <a:lnTo>
                    <a:pt x="99110" y="173990"/>
                  </a:lnTo>
                  <a:lnTo>
                    <a:pt x="123888" y="173990"/>
                  </a:lnTo>
                  <a:lnTo>
                    <a:pt x="123888" y="148590"/>
                  </a:lnTo>
                  <a:close/>
                </a:path>
                <a:path w="966469" h="471169">
                  <a:moveTo>
                    <a:pt x="173431" y="346735"/>
                  </a:moveTo>
                  <a:lnTo>
                    <a:pt x="148653" y="346735"/>
                  </a:lnTo>
                  <a:lnTo>
                    <a:pt x="148653" y="421068"/>
                  </a:lnTo>
                  <a:lnTo>
                    <a:pt x="173431" y="421068"/>
                  </a:lnTo>
                  <a:lnTo>
                    <a:pt x="173431" y="346735"/>
                  </a:lnTo>
                  <a:close/>
                </a:path>
                <a:path w="966469" h="471169">
                  <a:moveTo>
                    <a:pt x="173431" y="99060"/>
                  </a:moveTo>
                  <a:lnTo>
                    <a:pt x="148653" y="99060"/>
                  </a:lnTo>
                  <a:lnTo>
                    <a:pt x="148653" y="173990"/>
                  </a:lnTo>
                  <a:lnTo>
                    <a:pt x="173431" y="173990"/>
                  </a:lnTo>
                  <a:lnTo>
                    <a:pt x="173431" y="99060"/>
                  </a:lnTo>
                  <a:close/>
                </a:path>
                <a:path w="966469" h="471169">
                  <a:moveTo>
                    <a:pt x="198208" y="297180"/>
                  </a:moveTo>
                  <a:lnTo>
                    <a:pt x="173431" y="297180"/>
                  </a:lnTo>
                  <a:lnTo>
                    <a:pt x="173431" y="321957"/>
                  </a:lnTo>
                  <a:lnTo>
                    <a:pt x="198208" y="321957"/>
                  </a:lnTo>
                  <a:lnTo>
                    <a:pt x="198208" y="297180"/>
                  </a:lnTo>
                  <a:close/>
                </a:path>
                <a:path w="966469" h="471169">
                  <a:moveTo>
                    <a:pt x="222986" y="371513"/>
                  </a:moveTo>
                  <a:lnTo>
                    <a:pt x="198208" y="371513"/>
                  </a:lnTo>
                  <a:lnTo>
                    <a:pt x="198208" y="396290"/>
                  </a:lnTo>
                  <a:lnTo>
                    <a:pt x="222986" y="396290"/>
                  </a:lnTo>
                  <a:lnTo>
                    <a:pt x="222986" y="371513"/>
                  </a:lnTo>
                  <a:close/>
                </a:path>
                <a:path w="966469" h="471169">
                  <a:moveTo>
                    <a:pt x="222986" y="321957"/>
                  </a:moveTo>
                  <a:lnTo>
                    <a:pt x="198208" y="321957"/>
                  </a:lnTo>
                  <a:lnTo>
                    <a:pt x="198208" y="346735"/>
                  </a:lnTo>
                  <a:lnTo>
                    <a:pt x="222986" y="346735"/>
                  </a:lnTo>
                  <a:lnTo>
                    <a:pt x="222986" y="321957"/>
                  </a:lnTo>
                  <a:close/>
                </a:path>
                <a:path w="966469" h="471169">
                  <a:moveTo>
                    <a:pt x="247764" y="272415"/>
                  </a:moveTo>
                  <a:lnTo>
                    <a:pt x="222986" y="272415"/>
                  </a:lnTo>
                  <a:lnTo>
                    <a:pt x="198208" y="272415"/>
                  </a:lnTo>
                  <a:lnTo>
                    <a:pt x="198208" y="297180"/>
                  </a:lnTo>
                  <a:lnTo>
                    <a:pt x="222986" y="297180"/>
                  </a:lnTo>
                  <a:lnTo>
                    <a:pt x="247764" y="297180"/>
                  </a:lnTo>
                  <a:lnTo>
                    <a:pt x="247764" y="272415"/>
                  </a:lnTo>
                  <a:close/>
                </a:path>
                <a:path w="966469" h="471169">
                  <a:moveTo>
                    <a:pt x="346862" y="0"/>
                  </a:moveTo>
                  <a:lnTo>
                    <a:pt x="322084" y="0"/>
                  </a:lnTo>
                  <a:lnTo>
                    <a:pt x="322084" y="25400"/>
                  </a:lnTo>
                  <a:lnTo>
                    <a:pt x="297307" y="25400"/>
                  </a:lnTo>
                  <a:lnTo>
                    <a:pt x="297307" y="0"/>
                  </a:lnTo>
                  <a:lnTo>
                    <a:pt x="272529" y="0"/>
                  </a:lnTo>
                  <a:lnTo>
                    <a:pt x="272529" y="25400"/>
                  </a:lnTo>
                  <a:lnTo>
                    <a:pt x="247764" y="25400"/>
                  </a:lnTo>
                  <a:lnTo>
                    <a:pt x="247764" y="49530"/>
                  </a:lnTo>
                  <a:lnTo>
                    <a:pt x="272529" y="49530"/>
                  </a:lnTo>
                  <a:lnTo>
                    <a:pt x="272529" y="74930"/>
                  </a:lnTo>
                  <a:lnTo>
                    <a:pt x="247764" y="74930"/>
                  </a:lnTo>
                  <a:lnTo>
                    <a:pt x="222986" y="74930"/>
                  </a:lnTo>
                  <a:lnTo>
                    <a:pt x="222986" y="49530"/>
                  </a:lnTo>
                  <a:lnTo>
                    <a:pt x="198208" y="49530"/>
                  </a:lnTo>
                  <a:lnTo>
                    <a:pt x="198208" y="124460"/>
                  </a:lnTo>
                  <a:lnTo>
                    <a:pt x="222986" y="124460"/>
                  </a:lnTo>
                  <a:lnTo>
                    <a:pt x="222986" y="99060"/>
                  </a:lnTo>
                  <a:lnTo>
                    <a:pt x="247764" y="99060"/>
                  </a:lnTo>
                  <a:lnTo>
                    <a:pt x="272529" y="99060"/>
                  </a:lnTo>
                  <a:lnTo>
                    <a:pt x="272529" y="148590"/>
                  </a:lnTo>
                  <a:lnTo>
                    <a:pt x="297307" y="148590"/>
                  </a:lnTo>
                  <a:lnTo>
                    <a:pt x="322084" y="148590"/>
                  </a:lnTo>
                  <a:lnTo>
                    <a:pt x="322084" y="124460"/>
                  </a:lnTo>
                  <a:lnTo>
                    <a:pt x="297307" y="124460"/>
                  </a:lnTo>
                  <a:lnTo>
                    <a:pt x="297307" y="99060"/>
                  </a:lnTo>
                  <a:lnTo>
                    <a:pt x="322084" y="99060"/>
                  </a:lnTo>
                  <a:lnTo>
                    <a:pt x="322084" y="74930"/>
                  </a:lnTo>
                  <a:lnTo>
                    <a:pt x="297307" y="74930"/>
                  </a:lnTo>
                  <a:lnTo>
                    <a:pt x="297307" y="49530"/>
                  </a:lnTo>
                  <a:lnTo>
                    <a:pt x="322084" y="49530"/>
                  </a:lnTo>
                  <a:lnTo>
                    <a:pt x="322084" y="74930"/>
                  </a:lnTo>
                  <a:lnTo>
                    <a:pt x="346862" y="74930"/>
                  </a:lnTo>
                  <a:lnTo>
                    <a:pt x="346862" y="0"/>
                  </a:lnTo>
                  <a:close/>
                </a:path>
                <a:path w="966469" h="471169">
                  <a:moveTo>
                    <a:pt x="594614" y="272491"/>
                  </a:moveTo>
                  <a:lnTo>
                    <a:pt x="569836" y="272491"/>
                  </a:lnTo>
                  <a:lnTo>
                    <a:pt x="545071" y="272491"/>
                  </a:lnTo>
                  <a:lnTo>
                    <a:pt x="545071" y="297891"/>
                  </a:lnTo>
                  <a:lnTo>
                    <a:pt x="545071" y="346735"/>
                  </a:lnTo>
                  <a:lnTo>
                    <a:pt x="520293" y="346735"/>
                  </a:lnTo>
                  <a:lnTo>
                    <a:pt x="520293" y="297891"/>
                  </a:lnTo>
                  <a:lnTo>
                    <a:pt x="545071" y="297891"/>
                  </a:lnTo>
                  <a:lnTo>
                    <a:pt x="545071" y="272491"/>
                  </a:lnTo>
                  <a:lnTo>
                    <a:pt x="520293" y="272491"/>
                  </a:lnTo>
                  <a:lnTo>
                    <a:pt x="495515" y="272491"/>
                  </a:lnTo>
                  <a:lnTo>
                    <a:pt x="495515" y="248361"/>
                  </a:lnTo>
                  <a:lnTo>
                    <a:pt x="520293" y="248361"/>
                  </a:lnTo>
                  <a:lnTo>
                    <a:pt x="520293" y="222961"/>
                  </a:lnTo>
                  <a:lnTo>
                    <a:pt x="495515" y="222961"/>
                  </a:lnTo>
                  <a:lnTo>
                    <a:pt x="495515" y="198831"/>
                  </a:lnTo>
                  <a:lnTo>
                    <a:pt x="470738" y="198831"/>
                  </a:lnTo>
                  <a:lnTo>
                    <a:pt x="470738" y="222961"/>
                  </a:lnTo>
                  <a:lnTo>
                    <a:pt x="470738" y="248361"/>
                  </a:lnTo>
                  <a:lnTo>
                    <a:pt x="470738" y="297891"/>
                  </a:lnTo>
                  <a:lnTo>
                    <a:pt x="445960" y="297891"/>
                  </a:lnTo>
                  <a:lnTo>
                    <a:pt x="445960" y="248361"/>
                  </a:lnTo>
                  <a:lnTo>
                    <a:pt x="470738" y="248361"/>
                  </a:lnTo>
                  <a:lnTo>
                    <a:pt x="470738" y="222961"/>
                  </a:lnTo>
                  <a:lnTo>
                    <a:pt x="445960" y="222961"/>
                  </a:lnTo>
                  <a:lnTo>
                    <a:pt x="445960" y="173431"/>
                  </a:lnTo>
                  <a:lnTo>
                    <a:pt x="421182" y="173431"/>
                  </a:lnTo>
                  <a:lnTo>
                    <a:pt x="421182" y="222961"/>
                  </a:lnTo>
                  <a:lnTo>
                    <a:pt x="396405" y="222961"/>
                  </a:lnTo>
                  <a:lnTo>
                    <a:pt x="396405" y="198831"/>
                  </a:lnTo>
                  <a:lnTo>
                    <a:pt x="371640" y="198831"/>
                  </a:lnTo>
                  <a:lnTo>
                    <a:pt x="346862" y="198831"/>
                  </a:lnTo>
                  <a:lnTo>
                    <a:pt x="346862" y="222961"/>
                  </a:lnTo>
                  <a:lnTo>
                    <a:pt x="371640" y="222961"/>
                  </a:lnTo>
                  <a:lnTo>
                    <a:pt x="371640" y="248361"/>
                  </a:lnTo>
                  <a:lnTo>
                    <a:pt x="346862" y="248361"/>
                  </a:lnTo>
                  <a:lnTo>
                    <a:pt x="346862" y="272491"/>
                  </a:lnTo>
                  <a:lnTo>
                    <a:pt x="322084" y="272491"/>
                  </a:lnTo>
                  <a:lnTo>
                    <a:pt x="297307" y="272491"/>
                  </a:lnTo>
                  <a:lnTo>
                    <a:pt x="297307" y="297891"/>
                  </a:lnTo>
                  <a:lnTo>
                    <a:pt x="272529" y="297891"/>
                  </a:lnTo>
                  <a:lnTo>
                    <a:pt x="272529" y="322021"/>
                  </a:lnTo>
                  <a:lnTo>
                    <a:pt x="247764" y="322021"/>
                  </a:lnTo>
                  <a:lnTo>
                    <a:pt x="247764" y="347421"/>
                  </a:lnTo>
                  <a:lnTo>
                    <a:pt x="272529" y="347421"/>
                  </a:lnTo>
                  <a:lnTo>
                    <a:pt x="297307" y="347421"/>
                  </a:lnTo>
                  <a:lnTo>
                    <a:pt x="322084" y="347421"/>
                  </a:lnTo>
                  <a:lnTo>
                    <a:pt x="322084" y="322021"/>
                  </a:lnTo>
                  <a:lnTo>
                    <a:pt x="346862" y="322021"/>
                  </a:lnTo>
                  <a:lnTo>
                    <a:pt x="346862" y="297891"/>
                  </a:lnTo>
                  <a:lnTo>
                    <a:pt x="371640" y="297891"/>
                  </a:lnTo>
                  <a:lnTo>
                    <a:pt x="371640" y="272491"/>
                  </a:lnTo>
                  <a:lnTo>
                    <a:pt x="396405" y="272491"/>
                  </a:lnTo>
                  <a:lnTo>
                    <a:pt x="396405" y="248361"/>
                  </a:lnTo>
                  <a:lnTo>
                    <a:pt x="421182" y="248361"/>
                  </a:lnTo>
                  <a:lnTo>
                    <a:pt x="421182" y="297891"/>
                  </a:lnTo>
                  <a:lnTo>
                    <a:pt x="396405" y="297891"/>
                  </a:lnTo>
                  <a:lnTo>
                    <a:pt x="396405" y="322021"/>
                  </a:lnTo>
                  <a:lnTo>
                    <a:pt x="371640" y="322021"/>
                  </a:lnTo>
                  <a:lnTo>
                    <a:pt x="371640" y="347421"/>
                  </a:lnTo>
                  <a:lnTo>
                    <a:pt x="346862" y="347421"/>
                  </a:lnTo>
                  <a:lnTo>
                    <a:pt x="322084" y="347421"/>
                  </a:lnTo>
                  <a:lnTo>
                    <a:pt x="322084" y="371551"/>
                  </a:lnTo>
                  <a:lnTo>
                    <a:pt x="297307" y="371551"/>
                  </a:lnTo>
                  <a:lnTo>
                    <a:pt x="272529" y="371551"/>
                  </a:lnTo>
                  <a:lnTo>
                    <a:pt x="247764" y="371551"/>
                  </a:lnTo>
                  <a:lnTo>
                    <a:pt x="247764" y="396290"/>
                  </a:lnTo>
                  <a:lnTo>
                    <a:pt x="222986" y="396290"/>
                  </a:lnTo>
                  <a:lnTo>
                    <a:pt x="222986" y="421068"/>
                  </a:lnTo>
                  <a:lnTo>
                    <a:pt x="198208" y="421068"/>
                  </a:lnTo>
                  <a:lnTo>
                    <a:pt x="198208" y="445846"/>
                  </a:lnTo>
                  <a:lnTo>
                    <a:pt x="173431" y="445846"/>
                  </a:lnTo>
                  <a:lnTo>
                    <a:pt x="173431" y="470611"/>
                  </a:lnTo>
                  <a:lnTo>
                    <a:pt x="198208" y="470611"/>
                  </a:lnTo>
                  <a:lnTo>
                    <a:pt x="222986" y="470611"/>
                  </a:lnTo>
                  <a:lnTo>
                    <a:pt x="222986" y="445846"/>
                  </a:lnTo>
                  <a:lnTo>
                    <a:pt x="247764" y="445846"/>
                  </a:lnTo>
                  <a:lnTo>
                    <a:pt x="272529" y="445846"/>
                  </a:lnTo>
                  <a:lnTo>
                    <a:pt x="272529" y="421068"/>
                  </a:lnTo>
                  <a:lnTo>
                    <a:pt x="247764" y="421068"/>
                  </a:lnTo>
                  <a:lnTo>
                    <a:pt x="247764" y="396951"/>
                  </a:lnTo>
                  <a:lnTo>
                    <a:pt x="272529" y="396951"/>
                  </a:lnTo>
                  <a:lnTo>
                    <a:pt x="297307" y="396951"/>
                  </a:lnTo>
                  <a:lnTo>
                    <a:pt x="322084" y="396951"/>
                  </a:lnTo>
                  <a:lnTo>
                    <a:pt x="322084" y="446481"/>
                  </a:lnTo>
                  <a:lnTo>
                    <a:pt x="346862" y="446481"/>
                  </a:lnTo>
                  <a:lnTo>
                    <a:pt x="346862" y="421081"/>
                  </a:lnTo>
                  <a:lnTo>
                    <a:pt x="371640" y="421081"/>
                  </a:lnTo>
                  <a:lnTo>
                    <a:pt x="371640" y="396951"/>
                  </a:lnTo>
                  <a:lnTo>
                    <a:pt x="346862" y="396951"/>
                  </a:lnTo>
                  <a:lnTo>
                    <a:pt x="346862" y="371551"/>
                  </a:lnTo>
                  <a:lnTo>
                    <a:pt x="371640" y="371551"/>
                  </a:lnTo>
                  <a:lnTo>
                    <a:pt x="396405" y="371551"/>
                  </a:lnTo>
                  <a:lnTo>
                    <a:pt x="396405" y="470611"/>
                  </a:lnTo>
                  <a:lnTo>
                    <a:pt x="421182" y="470611"/>
                  </a:lnTo>
                  <a:lnTo>
                    <a:pt x="421182" y="322021"/>
                  </a:lnTo>
                  <a:lnTo>
                    <a:pt x="445960" y="322021"/>
                  </a:lnTo>
                  <a:lnTo>
                    <a:pt x="470738" y="322021"/>
                  </a:lnTo>
                  <a:lnTo>
                    <a:pt x="495515" y="322021"/>
                  </a:lnTo>
                  <a:lnTo>
                    <a:pt x="495515" y="346735"/>
                  </a:lnTo>
                  <a:lnTo>
                    <a:pt x="470738" y="346735"/>
                  </a:lnTo>
                  <a:lnTo>
                    <a:pt x="445960" y="346735"/>
                  </a:lnTo>
                  <a:lnTo>
                    <a:pt x="445960" y="445846"/>
                  </a:lnTo>
                  <a:lnTo>
                    <a:pt x="470738" y="445846"/>
                  </a:lnTo>
                  <a:lnTo>
                    <a:pt x="470738" y="470611"/>
                  </a:lnTo>
                  <a:lnTo>
                    <a:pt x="495515" y="470611"/>
                  </a:lnTo>
                  <a:lnTo>
                    <a:pt x="520293" y="470611"/>
                  </a:lnTo>
                  <a:lnTo>
                    <a:pt x="545071" y="470611"/>
                  </a:lnTo>
                  <a:lnTo>
                    <a:pt x="569836" y="470611"/>
                  </a:lnTo>
                  <a:lnTo>
                    <a:pt x="569836" y="445846"/>
                  </a:lnTo>
                  <a:lnTo>
                    <a:pt x="545071" y="445846"/>
                  </a:lnTo>
                  <a:lnTo>
                    <a:pt x="520293" y="445846"/>
                  </a:lnTo>
                  <a:lnTo>
                    <a:pt x="520293" y="421068"/>
                  </a:lnTo>
                  <a:lnTo>
                    <a:pt x="545071" y="421068"/>
                  </a:lnTo>
                  <a:lnTo>
                    <a:pt x="569836" y="421068"/>
                  </a:lnTo>
                  <a:lnTo>
                    <a:pt x="569836" y="445846"/>
                  </a:lnTo>
                  <a:lnTo>
                    <a:pt x="594614" y="445846"/>
                  </a:lnTo>
                  <a:lnTo>
                    <a:pt x="594614" y="396290"/>
                  </a:lnTo>
                  <a:lnTo>
                    <a:pt x="569836" y="396290"/>
                  </a:lnTo>
                  <a:lnTo>
                    <a:pt x="569836" y="371513"/>
                  </a:lnTo>
                  <a:lnTo>
                    <a:pt x="545071" y="371513"/>
                  </a:lnTo>
                  <a:lnTo>
                    <a:pt x="545071" y="396290"/>
                  </a:lnTo>
                  <a:lnTo>
                    <a:pt x="520293" y="396290"/>
                  </a:lnTo>
                  <a:lnTo>
                    <a:pt x="495515" y="396290"/>
                  </a:lnTo>
                  <a:lnTo>
                    <a:pt x="495515" y="347421"/>
                  </a:lnTo>
                  <a:lnTo>
                    <a:pt x="520293" y="347421"/>
                  </a:lnTo>
                  <a:lnTo>
                    <a:pt x="520293" y="371513"/>
                  </a:lnTo>
                  <a:lnTo>
                    <a:pt x="545071" y="371513"/>
                  </a:lnTo>
                  <a:lnTo>
                    <a:pt x="545071" y="347421"/>
                  </a:lnTo>
                  <a:lnTo>
                    <a:pt x="569836" y="347421"/>
                  </a:lnTo>
                  <a:lnTo>
                    <a:pt x="569836" y="371513"/>
                  </a:lnTo>
                  <a:lnTo>
                    <a:pt x="594614" y="371513"/>
                  </a:lnTo>
                  <a:lnTo>
                    <a:pt x="594614" y="346735"/>
                  </a:lnTo>
                  <a:lnTo>
                    <a:pt x="569836" y="346735"/>
                  </a:lnTo>
                  <a:lnTo>
                    <a:pt x="569836" y="297891"/>
                  </a:lnTo>
                  <a:lnTo>
                    <a:pt x="594614" y="297891"/>
                  </a:lnTo>
                  <a:lnTo>
                    <a:pt x="594614" y="272491"/>
                  </a:lnTo>
                  <a:close/>
                </a:path>
                <a:path w="966469" h="471169">
                  <a:moveTo>
                    <a:pt x="619391" y="371513"/>
                  </a:moveTo>
                  <a:lnTo>
                    <a:pt x="594614" y="371513"/>
                  </a:lnTo>
                  <a:lnTo>
                    <a:pt x="594614" y="396290"/>
                  </a:lnTo>
                  <a:lnTo>
                    <a:pt x="619391" y="396290"/>
                  </a:lnTo>
                  <a:lnTo>
                    <a:pt x="619391" y="371513"/>
                  </a:lnTo>
                  <a:close/>
                </a:path>
                <a:path w="966469" h="471169">
                  <a:moveTo>
                    <a:pt x="619391" y="321957"/>
                  </a:moveTo>
                  <a:lnTo>
                    <a:pt x="594614" y="321957"/>
                  </a:lnTo>
                  <a:lnTo>
                    <a:pt x="594614" y="346735"/>
                  </a:lnTo>
                  <a:lnTo>
                    <a:pt x="619391" y="346735"/>
                  </a:lnTo>
                  <a:lnTo>
                    <a:pt x="619391" y="321957"/>
                  </a:lnTo>
                  <a:close/>
                </a:path>
                <a:path w="966469" h="471169">
                  <a:moveTo>
                    <a:pt x="644169" y="396290"/>
                  </a:moveTo>
                  <a:lnTo>
                    <a:pt x="619391" y="396290"/>
                  </a:lnTo>
                  <a:lnTo>
                    <a:pt x="619391" y="421068"/>
                  </a:lnTo>
                  <a:lnTo>
                    <a:pt x="644169" y="421068"/>
                  </a:lnTo>
                  <a:lnTo>
                    <a:pt x="644169" y="396290"/>
                  </a:lnTo>
                  <a:close/>
                </a:path>
                <a:path w="966469" h="471169">
                  <a:moveTo>
                    <a:pt x="644169" y="346735"/>
                  </a:moveTo>
                  <a:lnTo>
                    <a:pt x="619391" y="346735"/>
                  </a:lnTo>
                  <a:lnTo>
                    <a:pt x="619391" y="371513"/>
                  </a:lnTo>
                  <a:lnTo>
                    <a:pt x="644169" y="371513"/>
                  </a:lnTo>
                  <a:lnTo>
                    <a:pt x="644169" y="346735"/>
                  </a:lnTo>
                  <a:close/>
                </a:path>
                <a:path w="966469" h="471169">
                  <a:moveTo>
                    <a:pt x="668947" y="421068"/>
                  </a:moveTo>
                  <a:lnTo>
                    <a:pt x="644169" y="421068"/>
                  </a:lnTo>
                  <a:lnTo>
                    <a:pt x="644169" y="445846"/>
                  </a:lnTo>
                  <a:lnTo>
                    <a:pt x="668947" y="445846"/>
                  </a:lnTo>
                  <a:lnTo>
                    <a:pt x="668947" y="421068"/>
                  </a:lnTo>
                  <a:close/>
                </a:path>
                <a:path w="966469" h="471169">
                  <a:moveTo>
                    <a:pt x="668947" y="371513"/>
                  </a:moveTo>
                  <a:lnTo>
                    <a:pt x="644169" y="371513"/>
                  </a:lnTo>
                  <a:lnTo>
                    <a:pt x="644169" y="396290"/>
                  </a:lnTo>
                  <a:lnTo>
                    <a:pt x="668947" y="396290"/>
                  </a:lnTo>
                  <a:lnTo>
                    <a:pt x="668947" y="371513"/>
                  </a:lnTo>
                  <a:close/>
                </a:path>
                <a:path w="966469" h="471169">
                  <a:moveTo>
                    <a:pt x="743267" y="247637"/>
                  </a:moveTo>
                  <a:lnTo>
                    <a:pt x="718489" y="247637"/>
                  </a:lnTo>
                  <a:lnTo>
                    <a:pt x="718489" y="272415"/>
                  </a:lnTo>
                  <a:lnTo>
                    <a:pt x="693712" y="272415"/>
                  </a:lnTo>
                  <a:lnTo>
                    <a:pt x="693712" y="247637"/>
                  </a:lnTo>
                  <a:lnTo>
                    <a:pt x="668947" y="247637"/>
                  </a:lnTo>
                  <a:lnTo>
                    <a:pt x="668947" y="272415"/>
                  </a:lnTo>
                  <a:lnTo>
                    <a:pt x="644169" y="272415"/>
                  </a:lnTo>
                  <a:lnTo>
                    <a:pt x="644169" y="297180"/>
                  </a:lnTo>
                  <a:lnTo>
                    <a:pt x="619391" y="297180"/>
                  </a:lnTo>
                  <a:lnTo>
                    <a:pt x="619391" y="321957"/>
                  </a:lnTo>
                  <a:lnTo>
                    <a:pt x="644169" y="321957"/>
                  </a:lnTo>
                  <a:lnTo>
                    <a:pt x="668947" y="321957"/>
                  </a:lnTo>
                  <a:lnTo>
                    <a:pt x="668947" y="346735"/>
                  </a:lnTo>
                  <a:lnTo>
                    <a:pt x="693712" y="346735"/>
                  </a:lnTo>
                  <a:lnTo>
                    <a:pt x="718489" y="346735"/>
                  </a:lnTo>
                  <a:lnTo>
                    <a:pt x="718489" y="321957"/>
                  </a:lnTo>
                  <a:lnTo>
                    <a:pt x="693712" y="321957"/>
                  </a:lnTo>
                  <a:lnTo>
                    <a:pt x="693712" y="297180"/>
                  </a:lnTo>
                  <a:lnTo>
                    <a:pt x="718489" y="297180"/>
                  </a:lnTo>
                  <a:lnTo>
                    <a:pt x="718489" y="321957"/>
                  </a:lnTo>
                  <a:lnTo>
                    <a:pt x="743267" y="321957"/>
                  </a:lnTo>
                  <a:lnTo>
                    <a:pt x="743267" y="247637"/>
                  </a:lnTo>
                  <a:close/>
                </a:path>
                <a:path w="966469" h="471169">
                  <a:moveTo>
                    <a:pt x="941476" y="396290"/>
                  </a:moveTo>
                  <a:lnTo>
                    <a:pt x="916698" y="396290"/>
                  </a:lnTo>
                  <a:lnTo>
                    <a:pt x="916698" y="445846"/>
                  </a:lnTo>
                  <a:lnTo>
                    <a:pt x="941476" y="445846"/>
                  </a:lnTo>
                  <a:lnTo>
                    <a:pt x="941476" y="396290"/>
                  </a:lnTo>
                  <a:close/>
                </a:path>
                <a:path w="966469" h="471169">
                  <a:moveTo>
                    <a:pt x="966241" y="321957"/>
                  </a:moveTo>
                  <a:lnTo>
                    <a:pt x="941476" y="321957"/>
                  </a:lnTo>
                  <a:lnTo>
                    <a:pt x="941476" y="396290"/>
                  </a:lnTo>
                  <a:lnTo>
                    <a:pt x="966241" y="396290"/>
                  </a:lnTo>
                  <a:lnTo>
                    <a:pt x="966241" y="321957"/>
                  </a:lnTo>
                  <a:close/>
                </a:path>
                <a:path w="966469" h="471169">
                  <a:moveTo>
                    <a:pt x="966241" y="247637"/>
                  </a:moveTo>
                  <a:lnTo>
                    <a:pt x="941476" y="247637"/>
                  </a:lnTo>
                  <a:lnTo>
                    <a:pt x="941476" y="272415"/>
                  </a:lnTo>
                  <a:lnTo>
                    <a:pt x="916698" y="272415"/>
                  </a:lnTo>
                  <a:lnTo>
                    <a:pt x="916698" y="297180"/>
                  </a:lnTo>
                  <a:lnTo>
                    <a:pt x="941476" y="297180"/>
                  </a:lnTo>
                  <a:lnTo>
                    <a:pt x="966241" y="297180"/>
                  </a:lnTo>
                  <a:lnTo>
                    <a:pt x="966241" y="2476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08443" y="8748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123875" y="891527"/>
                  </a:moveTo>
                  <a:lnTo>
                    <a:pt x="49542" y="891527"/>
                  </a:lnTo>
                  <a:lnTo>
                    <a:pt x="49542" y="965860"/>
                  </a:lnTo>
                  <a:lnTo>
                    <a:pt x="123875" y="965860"/>
                  </a:lnTo>
                  <a:lnTo>
                    <a:pt x="123875" y="891527"/>
                  </a:lnTo>
                  <a:close/>
                </a:path>
                <a:path w="1016000" h="1016000">
                  <a:moveTo>
                    <a:pt x="123875" y="49161"/>
                  </a:moveTo>
                  <a:lnTo>
                    <a:pt x="49542" y="49161"/>
                  </a:lnTo>
                  <a:lnTo>
                    <a:pt x="49542" y="123494"/>
                  </a:lnTo>
                  <a:lnTo>
                    <a:pt x="123875" y="123494"/>
                  </a:lnTo>
                  <a:lnTo>
                    <a:pt x="123875" y="49161"/>
                  </a:lnTo>
                  <a:close/>
                </a:path>
                <a:path w="1016000" h="1016000">
                  <a:moveTo>
                    <a:pt x="173431" y="842010"/>
                  </a:moveTo>
                  <a:lnTo>
                    <a:pt x="0" y="842010"/>
                  </a:lnTo>
                  <a:lnTo>
                    <a:pt x="0" y="866140"/>
                  </a:lnTo>
                  <a:lnTo>
                    <a:pt x="0" y="990600"/>
                  </a:lnTo>
                  <a:lnTo>
                    <a:pt x="0" y="1016000"/>
                  </a:lnTo>
                  <a:lnTo>
                    <a:pt x="173431" y="1016000"/>
                  </a:lnTo>
                  <a:lnTo>
                    <a:pt x="173431" y="990638"/>
                  </a:lnTo>
                  <a:lnTo>
                    <a:pt x="173431" y="866749"/>
                  </a:lnTo>
                  <a:lnTo>
                    <a:pt x="148653" y="866749"/>
                  </a:lnTo>
                  <a:lnTo>
                    <a:pt x="148653" y="990600"/>
                  </a:lnTo>
                  <a:lnTo>
                    <a:pt x="24777" y="990600"/>
                  </a:lnTo>
                  <a:lnTo>
                    <a:pt x="24777" y="866140"/>
                  </a:lnTo>
                  <a:lnTo>
                    <a:pt x="173431" y="866140"/>
                  </a:lnTo>
                  <a:lnTo>
                    <a:pt x="173431" y="842010"/>
                  </a:lnTo>
                  <a:close/>
                </a:path>
                <a:path w="1016000" h="1016000">
                  <a:moveTo>
                    <a:pt x="173431" y="24384"/>
                  </a:moveTo>
                  <a:lnTo>
                    <a:pt x="148653" y="24384"/>
                  </a:lnTo>
                  <a:lnTo>
                    <a:pt x="148653" y="148272"/>
                  </a:lnTo>
                  <a:lnTo>
                    <a:pt x="173431" y="148272"/>
                  </a:lnTo>
                  <a:lnTo>
                    <a:pt x="173431" y="24384"/>
                  </a:lnTo>
                  <a:close/>
                </a:path>
                <a:path w="1016000" h="1016000">
                  <a:moveTo>
                    <a:pt x="17343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8590"/>
                  </a:lnTo>
                  <a:lnTo>
                    <a:pt x="0" y="172720"/>
                  </a:lnTo>
                  <a:lnTo>
                    <a:pt x="173431" y="172720"/>
                  </a:lnTo>
                  <a:lnTo>
                    <a:pt x="173431" y="148590"/>
                  </a:lnTo>
                  <a:lnTo>
                    <a:pt x="24777" y="148590"/>
                  </a:lnTo>
                  <a:lnTo>
                    <a:pt x="24777" y="24130"/>
                  </a:lnTo>
                  <a:lnTo>
                    <a:pt x="173431" y="24130"/>
                  </a:lnTo>
                  <a:lnTo>
                    <a:pt x="173431" y="0"/>
                  </a:lnTo>
                  <a:close/>
                </a:path>
                <a:path w="1016000" h="1016000">
                  <a:moveTo>
                    <a:pt x="322072" y="965860"/>
                  </a:moveTo>
                  <a:lnTo>
                    <a:pt x="297307" y="965860"/>
                  </a:lnTo>
                  <a:lnTo>
                    <a:pt x="297307" y="990638"/>
                  </a:lnTo>
                  <a:lnTo>
                    <a:pt x="322072" y="990638"/>
                  </a:lnTo>
                  <a:lnTo>
                    <a:pt x="322072" y="965860"/>
                  </a:lnTo>
                  <a:close/>
                </a:path>
                <a:path w="1016000" h="1016000">
                  <a:moveTo>
                    <a:pt x="346849" y="990638"/>
                  </a:moveTo>
                  <a:lnTo>
                    <a:pt x="322072" y="990638"/>
                  </a:lnTo>
                  <a:lnTo>
                    <a:pt x="322072" y="1015403"/>
                  </a:lnTo>
                  <a:lnTo>
                    <a:pt x="346849" y="1015403"/>
                  </a:lnTo>
                  <a:lnTo>
                    <a:pt x="346849" y="990638"/>
                  </a:lnTo>
                  <a:close/>
                </a:path>
                <a:path w="1016000" h="1016000">
                  <a:moveTo>
                    <a:pt x="668934" y="990638"/>
                  </a:moveTo>
                  <a:lnTo>
                    <a:pt x="644156" y="990638"/>
                  </a:lnTo>
                  <a:lnTo>
                    <a:pt x="644156" y="1015403"/>
                  </a:lnTo>
                  <a:lnTo>
                    <a:pt x="668934" y="1015403"/>
                  </a:lnTo>
                  <a:lnTo>
                    <a:pt x="668934" y="990638"/>
                  </a:lnTo>
                  <a:close/>
                </a:path>
                <a:path w="1016000" h="1016000">
                  <a:moveTo>
                    <a:pt x="743254" y="990638"/>
                  </a:moveTo>
                  <a:lnTo>
                    <a:pt x="718489" y="990638"/>
                  </a:lnTo>
                  <a:lnTo>
                    <a:pt x="718489" y="1015403"/>
                  </a:lnTo>
                  <a:lnTo>
                    <a:pt x="743254" y="1015403"/>
                  </a:lnTo>
                  <a:lnTo>
                    <a:pt x="743254" y="990638"/>
                  </a:lnTo>
                  <a:close/>
                </a:path>
                <a:path w="1016000" h="1016000">
                  <a:moveTo>
                    <a:pt x="792810" y="990638"/>
                  </a:moveTo>
                  <a:lnTo>
                    <a:pt x="768032" y="990638"/>
                  </a:lnTo>
                  <a:lnTo>
                    <a:pt x="768032" y="1015403"/>
                  </a:lnTo>
                  <a:lnTo>
                    <a:pt x="792810" y="1015403"/>
                  </a:lnTo>
                  <a:lnTo>
                    <a:pt x="792810" y="990638"/>
                  </a:lnTo>
                  <a:close/>
                </a:path>
                <a:path w="1016000" h="1016000">
                  <a:moveTo>
                    <a:pt x="867130" y="841971"/>
                  </a:moveTo>
                  <a:lnTo>
                    <a:pt x="842365" y="841971"/>
                  </a:lnTo>
                  <a:lnTo>
                    <a:pt x="842365" y="866749"/>
                  </a:lnTo>
                  <a:lnTo>
                    <a:pt x="867130" y="866749"/>
                  </a:lnTo>
                  <a:lnTo>
                    <a:pt x="867130" y="841971"/>
                  </a:lnTo>
                  <a:close/>
                </a:path>
                <a:path w="1016000" h="1016000">
                  <a:moveTo>
                    <a:pt x="916686" y="941082"/>
                  </a:moveTo>
                  <a:lnTo>
                    <a:pt x="891908" y="941082"/>
                  </a:lnTo>
                  <a:lnTo>
                    <a:pt x="891908" y="916305"/>
                  </a:lnTo>
                  <a:lnTo>
                    <a:pt x="867130" y="916305"/>
                  </a:lnTo>
                  <a:lnTo>
                    <a:pt x="867130" y="941082"/>
                  </a:lnTo>
                  <a:lnTo>
                    <a:pt x="842365" y="941082"/>
                  </a:lnTo>
                  <a:lnTo>
                    <a:pt x="842365" y="916305"/>
                  </a:lnTo>
                  <a:lnTo>
                    <a:pt x="817587" y="916305"/>
                  </a:lnTo>
                  <a:lnTo>
                    <a:pt x="792810" y="916305"/>
                  </a:lnTo>
                  <a:lnTo>
                    <a:pt x="768032" y="916305"/>
                  </a:lnTo>
                  <a:lnTo>
                    <a:pt x="743254" y="916305"/>
                  </a:lnTo>
                  <a:lnTo>
                    <a:pt x="743254" y="941082"/>
                  </a:lnTo>
                  <a:lnTo>
                    <a:pt x="718489" y="941082"/>
                  </a:lnTo>
                  <a:lnTo>
                    <a:pt x="718489" y="965860"/>
                  </a:lnTo>
                  <a:lnTo>
                    <a:pt x="743254" y="965860"/>
                  </a:lnTo>
                  <a:lnTo>
                    <a:pt x="768032" y="965860"/>
                  </a:lnTo>
                  <a:lnTo>
                    <a:pt x="792810" y="965860"/>
                  </a:lnTo>
                  <a:lnTo>
                    <a:pt x="792810" y="990638"/>
                  </a:lnTo>
                  <a:lnTo>
                    <a:pt x="817587" y="990638"/>
                  </a:lnTo>
                  <a:lnTo>
                    <a:pt x="817587" y="965860"/>
                  </a:lnTo>
                  <a:lnTo>
                    <a:pt x="842365" y="965860"/>
                  </a:lnTo>
                  <a:lnTo>
                    <a:pt x="867130" y="965860"/>
                  </a:lnTo>
                  <a:lnTo>
                    <a:pt x="891908" y="965860"/>
                  </a:lnTo>
                  <a:lnTo>
                    <a:pt x="891908" y="990638"/>
                  </a:lnTo>
                  <a:lnTo>
                    <a:pt x="867130" y="990638"/>
                  </a:lnTo>
                  <a:lnTo>
                    <a:pt x="867130" y="1015403"/>
                  </a:lnTo>
                  <a:lnTo>
                    <a:pt x="891908" y="1015403"/>
                  </a:lnTo>
                  <a:lnTo>
                    <a:pt x="916686" y="1015403"/>
                  </a:lnTo>
                  <a:lnTo>
                    <a:pt x="916686" y="941082"/>
                  </a:lnTo>
                  <a:close/>
                </a:path>
                <a:path w="1016000" h="1016000">
                  <a:moveTo>
                    <a:pt x="916686" y="817206"/>
                  </a:moveTo>
                  <a:lnTo>
                    <a:pt x="891908" y="817206"/>
                  </a:lnTo>
                  <a:lnTo>
                    <a:pt x="891908" y="891527"/>
                  </a:lnTo>
                  <a:lnTo>
                    <a:pt x="916686" y="891527"/>
                  </a:lnTo>
                  <a:lnTo>
                    <a:pt x="916686" y="817206"/>
                  </a:lnTo>
                  <a:close/>
                </a:path>
                <a:path w="1016000" h="1016000">
                  <a:moveTo>
                    <a:pt x="916686" y="792480"/>
                  </a:moveTo>
                  <a:lnTo>
                    <a:pt x="792810" y="792480"/>
                  </a:lnTo>
                  <a:lnTo>
                    <a:pt x="792810" y="816610"/>
                  </a:lnTo>
                  <a:lnTo>
                    <a:pt x="792810" y="891540"/>
                  </a:lnTo>
                  <a:lnTo>
                    <a:pt x="792810" y="915670"/>
                  </a:lnTo>
                  <a:lnTo>
                    <a:pt x="916686" y="915670"/>
                  </a:lnTo>
                  <a:lnTo>
                    <a:pt x="916686" y="891540"/>
                  </a:lnTo>
                  <a:lnTo>
                    <a:pt x="817587" y="891540"/>
                  </a:lnTo>
                  <a:lnTo>
                    <a:pt x="817587" y="816610"/>
                  </a:lnTo>
                  <a:lnTo>
                    <a:pt x="916686" y="816610"/>
                  </a:lnTo>
                  <a:lnTo>
                    <a:pt x="916686" y="792480"/>
                  </a:lnTo>
                  <a:close/>
                </a:path>
                <a:path w="1016000" h="1016000">
                  <a:moveTo>
                    <a:pt x="966241" y="990638"/>
                  </a:moveTo>
                  <a:lnTo>
                    <a:pt x="941463" y="990638"/>
                  </a:lnTo>
                  <a:lnTo>
                    <a:pt x="941463" y="1015403"/>
                  </a:lnTo>
                  <a:lnTo>
                    <a:pt x="966241" y="1015403"/>
                  </a:lnTo>
                  <a:lnTo>
                    <a:pt x="966241" y="990638"/>
                  </a:lnTo>
                  <a:close/>
                </a:path>
                <a:path w="1016000" h="1016000">
                  <a:moveTo>
                    <a:pt x="966241" y="49161"/>
                  </a:moveTo>
                  <a:lnTo>
                    <a:pt x="891908" y="49161"/>
                  </a:lnTo>
                  <a:lnTo>
                    <a:pt x="891908" y="123494"/>
                  </a:lnTo>
                  <a:lnTo>
                    <a:pt x="966241" y="123494"/>
                  </a:lnTo>
                  <a:lnTo>
                    <a:pt x="966241" y="49161"/>
                  </a:lnTo>
                  <a:close/>
                </a:path>
                <a:path w="1016000" h="1016000">
                  <a:moveTo>
                    <a:pt x="1015784" y="24384"/>
                  </a:moveTo>
                  <a:lnTo>
                    <a:pt x="991019" y="24384"/>
                  </a:lnTo>
                  <a:lnTo>
                    <a:pt x="991019" y="148272"/>
                  </a:lnTo>
                  <a:lnTo>
                    <a:pt x="1015784" y="148272"/>
                  </a:lnTo>
                  <a:lnTo>
                    <a:pt x="1015784" y="24384"/>
                  </a:lnTo>
                  <a:close/>
                </a:path>
                <a:path w="1016000" h="1016000">
                  <a:moveTo>
                    <a:pt x="1015784" y="0"/>
                  </a:moveTo>
                  <a:lnTo>
                    <a:pt x="842365" y="0"/>
                  </a:lnTo>
                  <a:lnTo>
                    <a:pt x="842365" y="24130"/>
                  </a:lnTo>
                  <a:lnTo>
                    <a:pt x="842365" y="148590"/>
                  </a:lnTo>
                  <a:lnTo>
                    <a:pt x="842365" y="172720"/>
                  </a:lnTo>
                  <a:lnTo>
                    <a:pt x="1015784" y="172720"/>
                  </a:lnTo>
                  <a:lnTo>
                    <a:pt x="1015784" y="148590"/>
                  </a:lnTo>
                  <a:lnTo>
                    <a:pt x="867130" y="148590"/>
                  </a:lnTo>
                  <a:lnTo>
                    <a:pt x="867130" y="24130"/>
                  </a:lnTo>
                  <a:lnTo>
                    <a:pt x="1015784" y="24130"/>
                  </a:lnTo>
                  <a:lnTo>
                    <a:pt x="10157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8551" y="648330"/>
            <a:ext cx="108585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DD2B1C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</Words>
  <Application>Microsoft Office PowerPoint</Application>
  <PresentationFormat>Custom</PresentationFormat>
  <Paragraphs>145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Office Theme</vt:lpstr>
      <vt:lpstr>TASK - ARCHITECTURAL PLANS - PLAN / LAYOUT</vt:lpstr>
      <vt:lpstr>ARCHITECTURAL PLANS - SAMPLE KEY FOR FURNITURE / FITTINGS / GARDEN</vt:lpstr>
      <vt:lpstr>ARCHITECTURAL PLANS - SAMPLE KEY FOR FURNITURE / FITTINGS / GARDEN</vt:lpstr>
      <vt:lpstr>PowerPoint Presentation</vt:lpstr>
      <vt:lpstr>SHEET 1</vt:lpstr>
      <vt:lpstr>SHEET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archi4.cdr</dc:title>
  <dc:creator>BY V.RYAN</dc:creator>
  <cp:keywords>ARCHITECTURAL PLANS AND LAYOUTS - DESIGN TASK</cp:keywords>
  <cp:lastModifiedBy>Vincent RYan</cp:lastModifiedBy>
  <cp:revision>1</cp:revision>
  <dcterms:created xsi:type="dcterms:W3CDTF">2024-04-15T17:28:21Z</dcterms:created>
  <dcterms:modified xsi:type="dcterms:W3CDTF">2024-04-15T17:29:07Z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2024-04-15T00:00:00Z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2024-04-15T00:00:00Z</vt:filetime>
  </property>
  <property fmtid="{D5CDD505-2E9C-101B-9397-08002B2CF9AE}" pid="5" name="Producer">
    <vt:lpwstr>Corel PDF Engine Version 19.1.0.419</vt:lpwstr>
  </property>
</Properties>
</file>