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5125700" cy="10693400"/>
  <p:notesSz cx="151257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63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22323" y="75388"/>
            <a:ext cx="14878685" cy="593090"/>
          </a:xfrm>
          <a:custGeom>
            <a:avLst/>
            <a:gdLst/>
            <a:ahLst/>
            <a:cxnLst/>
            <a:rect l="l" t="t" r="r" b="b"/>
            <a:pathLst>
              <a:path w="14878685" h="593090">
                <a:moveTo>
                  <a:pt x="14878058" y="0"/>
                </a:moveTo>
                <a:lnTo>
                  <a:pt x="0" y="0"/>
                </a:lnTo>
                <a:lnTo>
                  <a:pt x="0" y="592519"/>
                </a:lnTo>
                <a:lnTo>
                  <a:pt x="14878058" y="592519"/>
                </a:lnTo>
                <a:lnTo>
                  <a:pt x="14878058" y="0"/>
                </a:lnTo>
                <a:close/>
              </a:path>
            </a:pathLst>
          </a:custGeom>
          <a:solidFill>
            <a:srgbClr val="CFF6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22323" y="75388"/>
            <a:ext cx="14878685" cy="10515600"/>
          </a:xfrm>
          <a:custGeom>
            <a:avLst/>
            <a:gdLst/>
            <a:ahLst/>
            <a:cxnLst/>
            <a:rect l="l" t="t" r="r" b="b"/>
            <a:pathLst>
              <a:path w="14878685" h="10515600">
                <a:moveTo>
                  <a:pt x="0" y="0"/>
                </a:moveTo>
                <a:lnTo>
                  <a:pt x="14878058" y="0"/>
                </a:lnTo>
                <a:lnTo>
                  <a:pt x="14878058" y="10515606"/>
                </a:lnTo>
                <a:lnTo>
                  <a:pt x="0" y="1051560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12709" y="70187"/>
            <a:ext cx="12065000" cy="401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9" Type="http://schemas.openxmlformats.org/officeDocument/2006/relationships/image" Target="../media/image39.pn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42" Type="http://schemas.openxmlformats.org/officeDocument/2006/relationships/image" Target="../media/image42.png"/><Relationship Id="rId47" Type="http://schemas.openxmlformats.org/officeDocument/2006/relationships/image" Target="../media/image47.png"/><Relationship Id="rId50" Type="http://schemas.openxmlformats.org/officeDocument/2006/relationships/image" Target="../media/image49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9" Type="http://schemas.openxmlformats.org/officeDocument/2006/relationships/image" Target="../media/image29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40" Type="http://schemas.openxmlformats.org/officeDocument/2006/relationships/image" Target="../media/image40.png"/><Relationship Id="rId45" Type="http://schemas.openxmlformats.org/officeDocument/2006/relationships/image" Target="../media/image45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49" Type="http://schemas.openxmlformats.org/officeDocument/2006/relationships/image" Target="../media/image4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4" Type="http://schemas.openxmlformats.org/officeDocument/2006/relationships/image" Target="../media/image44.png"/><Relationship Id="rId52" Type="http://schemas.openxmlformats.org/officeDocument/2006/relationships/hyperlink" Target="https://technologystudent.com/despro2/architec5.html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43" Type="http://schemas.openxmlformats.org/officeDocument/2006/relationships/image" Target="../media/image43.png"/><Relationship Id="rId48" Type="http://schemas.openxmlformats.org/officeDocument/2006/relationships/hyperlink" Target="https://www.facebook.com/groups/254963448192823/" TargetMode="External"/><Relationship Id="rId8" Type="http://schemas.openxmlformats.org/officeDocument/2006/relationships/image" Target="../media/image8.png"/><Relationship Id="rId51" Type="http://schemas.openxmlformats.org/officeDocument/2006/relationships/image" Target="../media/image50.png"/><Relationship Id="rId3" Type="http://schemas.openxmlformats.org/officeDocument/2006/relationships/image" Target="../media/image3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Relationship Id="rId46" Type="http://schemas.openxmlformats.org/officeDocument/2006/relationships/image" Target="../media/image46.png"/><Relationship Id="rId20" Type="http://schemas.openxmlformats.org/officeDocument/2006/relationships/image" Target="../media/image20.png"/><Relationship Id="rId41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2/architec5.html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98459" y="181125"/>
            <a:ext cx="10800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ARCHITECTURAL</a:t>
            </a:r>
            <a:r>
              <a:rPr sz="2400" b="1" u="sng" spc="-9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24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PICTORIAL</a:t>
            </a:r>
            <a:r>
              <a:rPr sz="2400" b="1" u="sng" spc="-9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24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VIEW</a:t>
            </a:r>
            <a:r>
              <a:rPr sz="24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24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24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24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MODULAR,</a:t>
            </a:r>
            <a:r>
              <a:rPr sz="2400" b="1" u="sng" spc="-1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24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AFFORDABLE</a:t>
            </a:r>
            <a:r>
              <a:rPr sz="24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24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HOUSING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163527" y="806698"/>
            <a:ext cx="10925810" cy="257175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112395" rIns="0" bIns="0" rtlCol="0">
            <a:spAutoFit/>
          </a:bodyPr>
          <a:lstStyle/>
          <a:p>
            <a:pPr marL="241300" marR="205104" indent="-1270" algn="ctr">
              <a:lnSpc>
                <a:spcPts val="2680"/>
              </a:lnSpc>
              <a:spcBef>
                <a:spcPts val="885"/>
              </a:spcBef>
            </a:pPr>
            <a:r>
              <a:rPr sz="2400" spc="-45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2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small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modular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home,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suitable</a:t>
            </a:r>
            <a:r>
              <a:rPr sz="2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people.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2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51616"/>
                </a:solidFill>
                <a:latin typeface="Arial"/>
                <a:cs typeface="Arial"/>
              </a:rPr>
              <a:t>be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regarded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‘starter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home’,</a:t>
            </a:r>
            <a:r>
              <a:rPr sz="2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ﬁrst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aﬀordable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home</a:t>
            </a:r>
            <a:r>
              <a:rPr sz="2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person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/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couple</a:t>
            </a:r>
            <a:r>
              <a:rPr sz="2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purchases.</a:t>
            </a:r>
            <a:r>
              <a:rPr sz="2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2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2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must</a:t>
            </a:r>
            <a:r>
              <a:rPr sz="2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2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open</a:t>
            </a:r>
            <a:r>
              <a:rPr sz="2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plan,</a:t>
            </a:r>
            <a:r>
              <a:rPr sz="2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2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potential</a:t>
            </a:r>
            <a:r>
              <a:rPr sz="2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2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partitions</a:t>
            </a:r>
            <a:r>
              <a:rPr sz="2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isolate</a:t>
            </a:r>
            <a:r>
              <a:rPr sz="2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areas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2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ﬂoor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space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(for</a:t>
            </a:r>
            <a:r>
              <a:rPr sz="2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example,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2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sleeping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area).</a:t>
            </a:r>
            <a:r>
              <a:rPr sz="2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51616"/>
                </a:solidFill>
                <a:latin typeface="Arial"/>
                <a:cs typeface="Arial"/>
              </a:rPr>
              <a:t>Your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‘home’</a:t>
            </a:r>
            <a:r>
              <a:rPr sz="2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should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essential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ﬁxtures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ﬁttings.</a:t>
            </a:r>
            <a:r>
              <a:rPr sz="2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building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must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51616"/>
                </a:solidFill>
                <a:latin typeface="Arial"/>
                <a:cs typeface="Arial"/>
              </a:rPr>
              <a:t>be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constructed</a:t>
            </a:r>
            <a:r>
              <a:rPr sz="2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sustainably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51616"/>
                </a:solidFill>
                <a:latin typeface="Arial"/>
                <a:cs typeface="Arial"/>
              </a:rPr>
              <a:t>environmentally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151616"/>
                </a:solidFill>
                <a:latin typeface="Arial"/>
                <a:cs typeface="Arial"/>
              </a:rPr>
              <a:t>friendly.</a:t>
            </a:r>
            <a:r>
              <a:rPr sz="2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2400" spc="-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parking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space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2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garden</a:t>
            </a:r>
            <a:r>
              <a:rPr sz="2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2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area</a:t>
            </a:r>
            <a:r>
              <a:rPr sz="2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2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relaxation,</a:t>
            </a:r>
            <a:r>
              <a:rPr sz="2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2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also</a:t>
            </a:r>
            <a:r>
              <a:rPr sz="2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51616"/>
                </a:solidFill>
                <a:latin typeface="Arial"/>
                <a:cs typeface="Arial"/>
              </a:rPr>
              <a:t>essential.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4" name="object 4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54205" y="4054229"/>
            <a:ext cx="10994952" cy="648702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06105" y="3571929"/>
            <a:ext cx="17024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151616"/>
                </a:solidFill>
                <a:latin typeface="Arial"/>
                <a:cs typeface="Arial"/>
              </a:rPr>
              <a:t>EXAMPLES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1738083" y="1452164"/>
            <a:ext cx="11357610" cy="7010400"/>
            <a:chOff x="1738083" y="1452164"/>
            <a:chExt cx="11357610" cy="7010400"/>
          </a:xfrm>
        </p:grpSpPr>
        <p:pic>
          <p:nvPicPr>
            <p:cNvPr id="3" name="object 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8083" y="1452164"/>
              <a:ext cx="11357046" cy="7009959"/>
            </a:xfrm>
            <a:prstGeom prst="rect">
              <a:avLst/>
            </a:prstGeom>
          </p:spPr>
        </p:pic>
        <p:pic>
          <p:nvPicPr>
            <p:cNvPr id="4" name="object 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8293" y="5204069"/>
              <a:ext cx="7373470" cy="449902"/>
            </a:xfrm>
            <a:prstGeom prst="rect">
              <a:avLst/>
            </a:prstGeom>
          </p:spPr>
        </p:pic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44248" y="4055213"/>
              <a:ext cx="370840" cy="1733550"/>
            </a:xfrm>
            <a:custGeom>
              <a:avLst/>
              <a:gdLst/>
              <a:ahLst/>
              <a:cxnLst/>
              <a:rect l="l" t="t" r="r" b="b"/>
              <a:pathLst>
                <a:path w="370839" h="1733550">
                  <a:moveTo>
                    <a:pt x="220492" y="0"/>
                  </a:moveTo>
                  <a:lnTo>
                    <a:pt x="182263" y="6448"/>
                  </a:lnTo>
                  <a:lnTo>
                    <a:pt x="145891" y="18997"/>
                  </a:lnTo>
                  <a:lnTo>
                    <a:pt x="113200" y="39488"/>
                  </a:lnTo>
                  <a:lnTo>
                    <a:pt x="110877" y="56340"/>
                  </a:lnTo>
                  <a:lnTo>
                    <a:pt x="107819" y="67164"/>
                  </a:lnTo>
                  <a:lnTo>
                    <a:pt x="104596" y="74899"/>
                  </a:lnTo>
                  <a:lnTo>
                    <a:pt x="101787" y="83339"/>
                  </a:lnTo>
                  <a:lnTo>
                    <a:pt x="99889" y="92196"/>
                  </a:lnTo>
                  <a:lnTo>
                    <a:pt x="99399" y="101185"/>
                  </a:lnTo>
                  <a:lnTo>
                    <a:pt x="100825" y="110409"/>
                  </a:lnTo>
                  <a:lnTo>
                    <a:pt x="103133" y="119139"/>
                  </a:lnTo>
                  <a:lnTo>
                    <a:pt x="104607" y="128126"/>
                  </a:lnTo>
                  <a:lnTo>
                    <a:pt x="103532" y="138124"/>
                  </a:lnTo>
                  <a:lnTo>
                    <a:pt x="100249" y="145245"/>
                  </a:lnTo>
                  <a:lnTo>
                    <a:pt x="96111" y="150621"/>
                  </a:lnTo>
                  <a:lnTo>
                    <a:pt x="92414" y="157023"/>
                  </a:lnTo>
                  <a:lnTo>
                    <a:pt x="90457" y="167226"/>
                  </a:lnTo>
                  <a:lnTo>
                    <a:pt x="96963" y="172661"/>
                  </a:lnTo>
                  <a:lnTo>
                    <a:pt x="100804" y="174710"/>
                  </a:lnTo>
                  <a:lnTo>
                    <a:pt x="103522" y="178889"/>
                  </a:lnTo>
                  <a:lnTo>
                    <a:pt x="106661" y="190712"/>
                  </a:lnTo>
                  <a:lnTo>
                    <a:pt x="111688" y="219959"/>
                  </a:lnTo>
                  <a:lnTo>
                    <a:pt x="116556" y="236623"/>
                  </a:lnTo>
                  <a:lnTo>
                    <a:pt x="130396" y="244682"/>
                  </a:lnTo>
                  <a:lnTo>
                    <a:pt x="162334" y="248115"/>
                  </a:lnTo>
                  <a:lnTo>
                    <a:pt x="160595" y="257771"/>
                  </a:lnTo>
                  <a:lnTo>
                    <a:pt x="155570" y="267473"/>
                  </a:lnTo>
                  <a:lnTo>
                    <a:pt x="149437" y="276163"/>
                  </a:lnTo>
                  <a:lnTo>
                    <a:pt x="144374" y="282786"/>
                  </a:lnTo>
                  <a:lnTo>
                    <a:pt x="119790" y="320630"/>
                  </a:lnTo>
                  <a:lnTo>
                    <a:pt x="97520" y="362623"/>
                  </a:lnTo>
                  <a:lnTo>
                    <a:pt x="78047" y="407284"/>
                  </a:lnTo>
                  <a:lnTo>
                    <a:pt x="61853" y="453136"/>
                  </a:lnTo>
                  <a:lnTo>
                    <a:pt x="49421" y="498698"/>
                  </a:lnTo>
                  <a:lnTo>
                    <a:pt x="35640" y="573264"/>
                  </a:lnTo>
                  <a:lnTo>
                    <a:pt x="19868" y="647356"/>
                  </a:lnTo>
                  <a:lnTo>
                    <a:pt x="15260" y="674704"/>
                  </a:lnTo>
                  <a:lnTo>
                    <a:pt x="12606" y="697907"/>
                  </a:lnTo>
                  <a:lnTo>
                    <a:pt x="11005" y="708490"/>
                  </a:lnTo>
                  <a:lnTo>
                    <a:pt x="8838" y="720132"/>
                  </a:lnTo>
                  <a:lnTo>
                    <a:pt x="5068" y="758685"/>
                  </a:lnTo>
                  <a:lnTo>
                    <a:pt x="1566" y="822813"/>
                  </a:lnTo>
                  <a:lnTo>
                    <a:pt x="0" y="884927"/>
                  </a:lnTo>
                  <a:lnTo>
                    <a:pt x="2037" y="917442"/>
                  </a:lnTo>
                  <a:lnTo>
                    <a:pt x="7506" y="922051"/>
                  </a:lnTo>
                  <a:lnTo>
                    <a:pt x="14312" y="924265"/>
                  </a:lnTo>
                  <a:lnTo>
                    <a:pt x="20727" y="925751"/>
                  </a:lnTo>
                  <a:lnTo>
                    <a:pt x="25023" y="928180"/>
                  </a:lnTo>
                  <a:lnTo>
                    <a:pt x="28059" y="946267"/>
                  </a:lnTo>
                  <a:lnTo>
                    <a:pt x="37108" y="1025518"/>
                  </a:lnTo>
                  <a:lnTo>
                    <a:pt x="40774" y="1053193"/>
                  </a:lnTo>
                  <a:lnTo>
                    <a:pt x="42833" y="1061961"/>
                  </a:lnTo>
                  <a:lnTo>
                    <a:pt x="48028" y="1079070"/>
                  </a:lnTo>
                  <a:lnTo>
                    <a:pt x="54232" y="1106640"/>
                  </a:lnTo>
                  <a:lnTo>
                    <a:pt x="59088" y="1125770"/>
                  </a:lnTo>
                  <a:lnTo>
                    <a:pt x="69368" y="1163567"/>
                  </a:lnTo>
                  <a:lnTo>
                    <a:pt x="71620" y="1173387"/>
                  </a:lnTo>
                  <a:lnTo>
                    <a:pt x="75043" y="1193241"/>
                  </a:lnTo>
                  <a:lnTo>
                    <a:pt x="77010" y="1203367"/>
                  </a:lnTo>
                  <a:lnTo>
                    <a:pt x="97135" y="1275029"/>
                  </a:lnTo>
                  <a:lnTo>
                    <a:pt x="105718" y="1309153"/>
                  </a:lnTo>
                  <a:lnTo>
                    <a:pt x="108572" y="1338551"/>
                  </a:lnTo>
                  <a:lnTo>
                    <a:pt x="110723" y="1365908"/>
                  </a:lnTo>
                  <a:lnTo>
                    <a:pt x="117201" y="1393912"/>
                  </a:lnTo>
                  <a:lnTo>
                    <a:pt x="124681" y="1416339"/>
                  </a:lnTo>
                  <a:lnTo>
                    <a:pt x="127705" y="1431290"/>
                  </a:lnTo>
                  <a:lnTo>
                    <a:pt x="127874" y="1447290"/>
                  </a:lnTo>
                  <a:lnTo>
                    <a:pt x="125112" y="1508402"/>
                  </a:lnTo>
                  <a:lnTo>
                    <a:pt x="125115" y="1528670"/>
                  </a:lnTo>
                  <a:lnTo>
                    <a:pt x="129538" y="1539766"/>
                  </a:lnTo>
                  <a:lnTo>
                    <a:pt x="141124" y="1547791"/>
                  </a:lnTo>
                  <a:lnTo>
                    <a:pt x="132978" y="1555128"/>
                  </a:lnTo>
                  <a:lnTo>
                    <a:pt x="94280" y="1568811"/>
                  </a:lnTo>
                  <a:lnTo>
                    <a:pt x="58379" y="1579003"/>
                  </a:lnTo>
                  <a:lnTo>
                    <a:pt x="42142" y="1594790"/>
                  </a:lnTo>
                  <a:lnTo>
                    <a:pt x="43929" y="1613024"/>
                  </a:lnTo>
                  <a:lnTo>
                    <a:pt x="62099" y="1630555"/>
                  </a:lnTo>
                  <a:lnTo>
                    <a:pt x="74088" y="1636457"/>
                  </a:lnTo>
                  <a:lnTo>
                    <a:pt x="86857" y="1640064"/>
                  </a:lnTo>
                  <a:lnTo>
                    <a:pt x="100584" y="1642085"/>
                  </a:lnTo>
                  <a:lnTo>
                    <a:pt x="115444" y="1643230"/>
                  </a:lnTo>
                  <a:lnTo>
                    <a:pt x="114573" y="1650855"/>
                  </a:lnTo>
                  <a:lnTo>
                    <a:pt x="80096" y="1681337"/>
                  </a:lnTo>
                  <a:lnTo>
                    <a:pt x="74554" y="1707074"/>
                  </a:lnTo>
                  <a:lnTo>
                    <a:pt x="82199" y="1720958"/>
                  </a:lnTo>
                  <a:lnTo>
                    <a:pt x="96571" y="1729922"/>
                  </a:lnTo>
                  <a:lnTo>
                    <a:pt x="115884" y="1733024"/>
                  </a:lnTo>
                  <a:lnTo>
                    <a:pt x="136402" y="1732513"/>
                  </a:lnTo>
                  <a:lnTo>
                    <a:pt x="175193" y="1727533"/>
                  </a:lnTo>
                  <a:lnTo>
                    <a:pt x="222520" y="1708567"/>
                  </a:lnTo>
                  <a:lnTo>
                    <a:pt x="257035" y="1687954"/>
                  </a:lnTo>
                  <a:lnTo>
                    <a:pt x="261115" y="1684014"/>
                  </a:lnTo>
                  <a:lnTo>
                    <a:pt x="266206" y="1680542"/>
                  </a:lnTo>
                  <a:lnTo>
                    <a:pt x="299376" y="1656360"/>
                  </a:lnTo>
                  <a:lnTo>
                    <a:pt x="310679" y="1644826"/>
                  </a:lnTo>
                  <a:lnTo>
                    <a:pt x="313347" y="1638229"/>
                  </a:lnTo>
                  <a:lnTo>
                    <a:pt x="313528" y="1626267"/>
                  </a:lnTo>
                  <a:lnTo>
                    <a:pt x="311835" y="1615990"/>
                  </a:lnTo>
                  <a:lnTo>
                    <a:pt x="309934" y="1608070"/>
                  </a:lnTo>
                  <a:lnTo>
                    <a:pt x="309896" y="1600942"/>
                  </a:lnTo>
                  <a:lnTo>
                    <a:pt x="313791" y="1593039"/>
                  </a:lnTo>
                  <a:lnTo>
                    <a:pt x="317133" y="1588660"/>
                  </a:lnTo>
                  <a:lnTo>
                    <a:pt x="318565" y="1585971"/>
                  </a:lnTo>
                  <a:lnTo>
                    <a:pt x="318933" y="1582166"/>
                  </a:lnTo>
                  <a:lnTo>
                    <a:pt x="319381" y="1560049"/>
                  </a:lnTo>
                  <a:lnTo>
                    <a:pt x="319053" y="1553021"/>
                  </a:lnTo>
                  <a:lnTo>
                    <a:pt x="317905" y="1542087"/>
                  </a:lnTo>
                  <a:lnTo>
                    <a:pt x="316014" y="1532787"/>
                  </a:lnTo>
                  <a:lnTo>
                    <a:pt x="314037" y="1524634"/>
                  </a:lnTo>
                  <a:lnTo>
                    <a:pt x="312631" y="1517140"/>
                  </a:lnTo>
                  <a:lnTo>
                    <a:pt x="312535" y="1499786"/>
                  </a:lnTo>
                  <a:lnTo>
                    <a:pt x="314842" y="1479730"/>
                  </a:lnTo>
                  <a:lnTo>
                    <a:pt x="317808" y="1459129"/>
                  </a:lnTo>
                  <a:lnTo>
                    <a:pt x="319691" y="1440143"/>
                  </a:lnTo>
                  <a:lnTo>
                    <a:pt x="320209" y="1377775"/>
                  </a:lnTo>
                  <a:lnTo>
                    <a:pt x="317083" y="1321097"/>
                  </a:lnTo>
                  <a:lnTo>
                    <a:pt x="311878" y="1268398"/>
                  </a:lnTo>
                  <a:lnTo>
                    <a:pt x="306155" y="1217966"/>
                  </a:lnTo>
                  <a:lnTo>
                    <a:pt x="301476" y="1168089"/>
                  </a:lnTo>
                  <a:lnTo>
                    <a:pt x="299405" y="1117054"/>
                  </a:lnTo>
                  <a:lnTo>
                    <a:pt x="298205" y="1076845"/>
                  </a:lnTo>
                  <a:lnTo>
                    <a:pt x="296398" y="1030079"/>
                  </a:lnTo>
                  <a:lnTo>
                    <a:pt x="296183" y="984391"/>
                  </a:lnTo>
                  <a:lnTo>
                    <a:pt x="309279" y="918035"/>
                  </a:lnTo>
                  <a:lnTo>
                    <a:pt x="324544" y="904114"/>
                  </a:lnTo>
                  <a:lnTo>
                    <a:pt x="327042" y="886172"/>
                  </a:lnTo>
                  <a:lnTo>
                    <a:pt x="326681" y="865440"/>
                  </a:lnTo>
                  <a:lnTo>
                    <a:pt x="323896" y="803631"/>
                  </a:lnTo>
                  <a:lnTo>
                    <a:pt x="322335" y="783224"/>
                  </a:lnTo>
                  <a:lnTo>
                    <a:pt x="317731" y="744758"/>
                  </a:lnTo>
                  <a:lnTo>
                    <a:pt x="316648" y="723362"/>
                  </a:lnTo>
                  <a:lnTo>
                    <a:pt x="317059" y="710709"/>
                  </a:lnTo>
                  <a:lnTo>
                    <a:pt x="318787" y="704120"/>
                  </a:lnTo>
                  <a:lnTo>
                    <a:pt x="327467" y="689763"/>
                  </a:lnTo>
                  <a:lnTo>
                    <a:pt x="337921" y="668404"/>
                  </a:lnTo>
                  <a:lnTo>
                    <a:pt x="341097" y="660970"/>
                  </a:lnTo>
                  <a:lnTo>
                    <a:pt x="346063" y="643617"/>
                  </a:lnTo>
                  <a:lnTo>
                    <a:pt x="348835" y="624596"/>
                  </a:lnTo>
                  <a:lnTo>
                    <a:pt x="350745" y="604910"/>
                  </a:lnTo>
                  <a:lnTo>
                    <a:pt x="353124" y="585558"/>
                  </a:lnTo>
                  <a:lnTo>
                    <a:pt x="357367" y="559441"/>
                  </a:lnTo>
                  <a:lnTo>
                    <a:pt x="359107" y="546818"/>
                  </a:lnTo>
                  <a:lnTo>
                    <a:pt x="361656" y="508884"/>
                  </a:lnTo>
                  <a:lnTo>
                    <a:pt x="369333" y="427532"/>
                  </a:lnTo>
                  <a:lnTo>
                    <a:pt x="370324" y="383677"/>
                  </a:lnTo>
                  <a:lnTo>
                    <a:pt x="352636" y="326423"/>
                  </a:lnTo>
                  <a:lnTo>
                    <a:pt x="325012" y="289853"/>
                  </a:lnTo>
                  <a:lnTo>
                    <a:pt x="312282" y="272657"/>
                  </a:lnTo>
                  <a:lnTo>
                    <a:pt x="291090" y="231139"/>
                  </a:lnTo>
                  <a:lnTo>
                    <a:pt x="289422" y="203803"/>
                  </a:lnTo>
                  <a:lnTo>
                    <a:pt x="298936" y="181028"/>
                  </a:lnTo>
                  <a:lnTo>
                    <a:pt x="311289" y="153195"/>
                  </a:lnTo>
                  <a:lnTo>
                    <a:pt x="318139" y="110685"/>
                  </a:lnTo>
                  <a:lnTo>
                    <a:pt x="315060" y="72220"/>
                  </a:lnTo>
                  <a:lnTo>
                    <a:pt x="292361" y="31957"/>
                  </a:lnTo>
                  <a:lnTo>
                    <a:pt x="253285" y="4107"/>
                  </a:lnTo>
                  <a:lnTo>
                    <a:pt x="220492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45391" y="3793564"/>
              <a:ext cx="2343564" cy="115730"/>
            </a:xfrm>
            <a:prstGeom prst="rect">
              <a:avLst/>
            </a:prstGeom>
          </p:spPr>
        </p:pic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45391" y="3793564"/>
              <a:ext cx="2343785" cy="116205"/>
            </a:xfrm>
            <a:custGeom>
              <a:avLst/>
              <a:gdLst/>
              <a:ahLst/>
              <a:cxnLst/>
              <a:rect l="l" t="t" r="r" b="b"/>
              <a:pathLst>
                <a:path w="2343784" h="116204">
                  <a:moveTo>
                    <a:pt x="0" y="0"/>
                  </a:moveTo>
                  <a:lnTo>
                    <a:pt x="2343564" y="0"/>
                  </a:lnTo>
                  <a:lnTo>
                    <a:pt x="2343564" y="115730"/>
                  </a:lnTo>
                  <a:lnTo>
                    <a:pt x="0" y="11573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45391" y="3909081"/>
              <a:ext cx="2343564" cy="115726"/>
            </a:xfrm>
            <a:prstGeom prst="rect">
              <a:avLst/>
            </a:prstGeom>
          </p:spPr>
        </p:pic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45391" y="3909081"/>
              <a:ext cx="2343785" cy="116205"/>
            </a:xfrm>
            <a:custGeom>
              <a:avLst/>
              <a:gdLst/>
              <a:ahLst/>
              <a:cxnLst/>
              <a:rect l="l" t="t" r="r" b="b"/>
              <a:pathLst>
                <a:path w="2343784" h="116204">
                  <a:moveTo>
                    <a:pt x="0" y="0"/>
                  </a:moveTo>
                  <a:lnTo>
                    <a:pt x="2343564" y="0"/>
                  </a:lnTo>
                  <a:lnTo>
                    <a:pt x="2343564" y="115726"/>
                  </a:lnTo>
                  <a:lnTo>
                    <a:pt x="0" y="115726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345391" y="4024595"/>
              <a:ext cx="2343564" cy="115724"/>
            </a:xfrm>
            <a:prstGeom prst="rect">
              <a:avLst/>
            </a:prstGeom>
          </p:spPr>
        </p:pic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45391" y="4024595"/>
              <a:ext cx="2343785" cy="116205"/>
            </a:xfrm>
            <a:custGeom>
              <a:avLst/>
              <a:gdLst/>
              <a:ahLst/>
              <a:cxnLst/>
              <a:rect l="l" t="t" r="r" b="b"/>
              <a:pathLst>
                <a:path w="2343784" h="116204">
                  <a:moveTo>
                    <a:pt x="0" y="0"/>
                  </a:moveTo>
                  <a:lnTo>
                    <a:pt x="2343564" y="0"/>
                  </a:lnTo>
                  <a:lnTo>
                    <a:pt x="2343564" y="115724"/>
                  </a:lnTo>
                  <a:lnTo>
                    <a:pt x="0" y="115724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345391" y="4140108"/>
              <a:ext cx="2343564" cy="115728"/>
            </a:xfrm>
            <a:prstGeom prst="rect">
              <a:avLst/>
            </a:prstGeom>
          </p:spPr>
        </p:pic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45391" y="4140108"/>
              <a:ext cx="2343785" cy="116205"/>
            </a:xfrm>
            <a:custGeom>
              <a:avLst/>
              <a:gdLst/>
              <a:ahLst/>
              <a:cxnLst/>
              <a:rect l="l" t="t" r="r" b="b"/>
              <a:pathLst>
                <a:path w="2343784" h="116204">
                  <a:moveTo>
                    <a:pt x="0" y="0"/>
                  </a:moveTo>
                  <a:lnTo>
                    <a:pt x="2343564" y="0"/>
                  </a:lnTo>
                  <a:lnTo>
                    <a:pt x="2343564" y="115728"/>
                  </a:lnTo>
                  <a:lnTo>
                    <a:pt x="0" y="11572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345391" y="4140838"/>
              <a:ext cx="2343564" cy="115726"/>
            </a:xfrm>
            <a:prstGeom prst="rect">
              <a:avLst/>
            </a:prstGeom>
          </p:spPr>
        </p:pic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45391" y="4140838"/>
              <a:ext cx="2343785" cy="116205"/>
            </a:xfrm>
            <a:custGeom>
              <a:avLst/>
              <a:gdLst/>
              <a:ahLst/>
              <a:cxnLst/>
              <a:rect l="l" t="t" r="r" b="b"/>
              <a:pathLst>
                <a:path w="2343784" h="116204">
                  <a:moveTo>
                    <a:pt x="0" y="0"/>
                  </a:moveTo>
                  <a:lnTo>
                    <a:pt x="2343564" y="0"/>
                  </a:lnTo>
                  <a:lnTo>
                    <a:pt x="2343564" y="115726"/>
                  </a:lnTo>
                  <a:lnTo>
                    <a:pt x="0" y="115726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45391" y="4256352"/>
              <a:ext cx="2343564" cy="115728"/>
            </a:xfrm>
            <a:prstGeom prst="rect">
              <a:avLst/>
            </a:prstGeom>
          </p:spPr>
        </p:pic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45391" y="4256352"/>
              <a:ext cx="2343785" cy="116205"/>
            </a:xfrm>
            <a:custGeom>
              <a:avLst/>
              <a:gdLst/>
              <a:ahLst/>
              <a:cxnLst/>
              <a:rect l="l" t="t" r="r" b="b"/>
              <a:pathLst>
                <a:path w="2343784" h="116204">
                  <a:moveTo>
                    <a:pt x="0" y="0"/>
                  </a:moveTo>
                  <a:lnTo>
                    <a:pt x="2343564" y="0"/>
                  </a:lnTo>
                  <a:lnTo>
                    <a:pt x="2343564" y="115728"/>
                  </a:lnTo>
                  <a:lnTo>
                    <a:pt x="0" y="11572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45391" y="4371869"/>
              <a:ext cx="2343564" cy="115724"/>
            </a:xfrm>
            <a:prstGeom prst="rect">
              <a:avLst/>
            </a:prstGeom>
          </p:spPr>
        </p:pic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45391" y="4371869"/>
              <a:ext cx="2343785" cy="116205"/>
            </a:xfrm>
            <a:custGeom>
              <a:avLst/>
              <a:gdLst/>
              <a:ahLst/>
              <a:cxnLst/>
              <a:rect l="l" t="t" r="r" b="b"/>
              <a:pathLst>
                <a:path w="2343784" h="116204">
                  <a:moveTo>
                    <a:pt x="0" y="0"/>
                  </a:moveTo>
                  <a:lnTo>
                    <a:pt x="2343564" y="0"/>
                  </a:lnTo>
                  <a:lnTo>
                    <a:pt x="2343564" y="115724"/>
                  </a:lnTo>
                  <a:lnTo>
                    <a:pt x="0" y="115724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345391" y="4487382"/>
              <a:ext cx="2343564" cy="115726"/>
            </a:xfrm>
            <a:prstGeom prst="rect">
              <a:avLst/>
            </a:prstGeom>
          </p:spPr>
        </p:pic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45391" y="4487382"/>
              <a:ext cx="2343785" cy="116205"/>
            </a:xfrm>
            <a:custGeom>
              <a:avLst/>
              <a:gdLst/>
              <a:ahLst/>
              <a:cxnLst/>
              <a:rect l="l" t="t" r="r" b="b"/>
              <a:pathLst>
                <a:path w="2343784" h="116204">
                  <a:moveTo>
                    <a:pt x="0" y="0"/>
                  </a:moveTo>
                  <a:lnTo>
                    <a:pt x="2343564" y="0"/>
                  </a:lnTo>
                  <a:lnTo>
                    <a:pt x="2343564" y="115726"/>
                  </a:lnTo>
                  <a:lnTo>
                    <a:pt x="0" y="115726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345391" y="4600965"/>
              <a:ext cx="2343564" cy="115724"/>
            </a:xfrm>
            <a:prstGeom prst="rect">
              <a:avLst/>
            </a:prstGeom>
          </p:spPr>
        </p:pic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45391" y="4600965"/>
              <a:ext cx="2343785" cy="116205"/>
            </a:xfrm>
            <a:custGeom>
              <a:avLst/>
              <a:gdLst/>
              <a:ahLst/>
              <a:cxnLst/>
              <a:rect l="l" t="t" r="r" b="b"/>
              <a:pathLst>
                <a:path w="2343784" h="116204">
                  <a:moveTo>
                    <a:pt x="0" y="0"/>
                  </a:moveTo>
                  <a:lnTo>
                    <a:pt x="2343564" y="0"/>
                  </a:lnTo>
                  <a:lnTo>
                    <a:pt x="2343564" y="115724"/>
                  </a:lnTo>
                  <a:lnTo>
                    <a:pt x="0" y="115724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345391" y="4716478"/>
              <a:ext cx="2343564" cy="115726"/>
            </a:xfrm>
            <a:prstGeom prst="rect">
              <a:avLst/>
            </a:prstGeom>
          </p:spPr>
        </p:pic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45391" y="4716478"/>
              <a:ext cx="2343785" cy="116205"/>
            </a:xfrm>
            <a:custGeom>
              <a:avLst/>
              <a:gdLst/>
              <a:ahLst/>
              <a:cxnLst/>
              <a:rect l="l" t="t" r="r" b="b"/>
              <a:pathLst>
                <a:path w="2343784" h="116204">
                  <a:moveTo>
                    <a:pt x="0" y="0"/>
                  </a:moveTo>
                  <a:lnTo>
                    <a:pt x="2343564" y="0"/>
                  </a:lnTo>
                  <a:lnTo>
                    <a:pt x="2343564" y="115726"/>
                  </a:lnTo>
                  <a:lnTo>
                    <a:pt x="0" y="115726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45391" y="4831991"/>
              <a:ext cx="2343564" cy="115730"/>
            </a:xfrm>
            <a:prstGeom prst="rect">
              <a:avLst/>
            </a:prstGeom>
          </p:spPr>
        </p:pic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45391" y="4831991"/>
              <a:ext cx="2343785" cy="116205"/>
            </a:xfrm>
            <a:custGeom>
              <a:avLst/>
              <a:gdLst/>
              <a:ahLst/>
              <a:cxnLst/>
              <a:rect l="l" t="t" r="r" b="b"/>
              <a:pathLst>
                <a:path w="2343784" h="116204">
                  <a:moveTo>
                    <a:pt x="0" y="0"/>
                  </a:moveTo>
                  <a:lnTo>
                    <a:pt x="2343564" y="0"/>
                  </a:lnTo>
                  <a:lnTo>
                    <a:pt x="2343564" y="115730"/>
                  </a:lnTo>
                  <a:lnTo>
                    <a:pt x="0" y="11573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45391" y="4947505"/>
              <a:ext cx="2343564" cy="115728"/>
            </a:xfrm>
            <a:prstGeom prst="rect">
              <a:avLst/>
            </a:prstGeom>
          </p:spPr>
        </p:pic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45391" y="4947505"/>
              <a:ext cx="2343785" cy="116205"/>
            </a:xfrm>
            <a:custGeom>
              <a:avLst/>
              <a:gdLst/>
              <a:ahLst/>
              <a:cxnLst/>
              <a:rect l="l" t="t" r="r" b="b"/>
              <a:pathLst>
                <a:path w="2343784" h="116204">
                  <a:moveTo>
                    <a:pt x="0" y="0"/>
                  </a:moveTo>
                  <a:lnTo>
                    <a:pt x="2343564" y="0"/>
                  </a:lnTo>
                  <a:lnTo>
                    <a:pt x="2343564" y="115728"/>
                  </a:lnTo>
                  <a:lnTo>
                    <a:pt x="0" y="11572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45391" y="4948235"/>
              <a:ext cx="2343564" cy="115730"/>
            </a:xfrm>
            <a:prstGeom prst="rect">
              <a:avLst/>
            </a:prstGeom>
          </p:spPr>
        </p:pic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45391" y="4948235"/>
              <a:ext cx="2343785" cy="116205"/>
            </a:xfrm>
            <a:custGeom>
              <a:avLst/>
              <a:gdLst/>
              <a:ahLst/>
              <a:cxnLst/>
              <a:rect l="l" t="t" r="r" b="b"/>
              <a:pathLst>
                <a:path w="2343784" h="116204">
                  <a:moveTo>
                    <a:pt x="0" y="0"/>
                  </a:moveTo>
                  <a:lnTo>
                    <a:pt x="2343564" y="0"/>
                  </a:lnTo>
                  <a:lnTo>
                    <a:pt x="2343564" y="115730"/>
                  </a:lnTo>
                  <a:lnTo>
                    <a:pt x="0" y="11573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345391" y="5063752"/>
              <a:ext cx="2343564" cy="115726"/>
            </a:xfrm>
            <a:prstGeom prst="rect">
              <a:avLst/>
            </a:prstGeom>
          </p:spPr>
        </p:pic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45391" y="5063752"/>
              <a:ext cx="2343785" cy="116205"/>
            </a:xfrm>
            <a:custGeom>
              <a:avLst/>
              <a:gdLst/>
              <a:ahLst/>
              <a:cxnLst/>
              <a:rect l="l" t="t" r="r" b="b"/>
              <a:pathLst>
                <a:path w="2343784" h="116204">
                  <a:moveTo>
                    <a:pt x="0" y="0"/>
                  </a:moveTo>
                  <a:lnTo>
                    <a:pt x="2343564" y="0"/>
                  </a:lnTo>
                  <a:lnTo>
                    <a:pt x="2343564" y="115726"/>
                  </a:lnTo>
                  <a:lnTo>
                    <a:pt x="0" y="115726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345391" y="5179266"/>
              <a:ext cx="2343564" cy="115724"/>
            </a:xfrm>
            <a:prstGeom prst="rect">
              <a:avLst/>
            </a:prstGeom>
          </p:spPr>
        </p:pic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45391" y="5179266"/>
              <a:ext cx="2343785" cy="116205"/>
            </a:xfrm>
            <a:custGeom>
              <a:avLst/>
              <a:gdLst/>
              <a:ahLst/>
              <a:cxnLst/>
              <a:rect l="l" t="t" r="r" b="b"/>
              <a:pathLst>
                <a:path w="2343784" h="116204">
                  <a:moveTo>
                    <a:pt x="0" y="0"/>
                  </a:moveTo>
                  <a:lnTo>
                    <a:pt x="2343564" y="0"/>
                  </a:lnTo>
                  <a:lnTo>
                    <a:pt x="2343564" y="115724"/>
                  </a:lnTo>
                  <a:lnTo>
                    <a:pt x="0" y="115724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45391" y="5294779"/>
              <a:ext cx="2343564" cy="115728"/>
            </a:xfrm>
            <a:prstGeom prst="rect">
              <a:avLst/>
            </a:prstGeom>
          </p:spPr>
        </p:pic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45391" y="5294779"/>
              <a:ext cx="2343785" cy="116205"/>
            </a:xfrm>
            <a:custGeom>
              <a:avLst/>
              <a:gdLst/>
              <a:ahLst/>
              <a:cxnLst/>
              <a:rect l="l" t="t" r="r" b="b"/>
              <a:pathLst>
                <a:path w="2343784" h="116204">
                  <a:moveTo>
                    <a:pt x="0" y="0"/>
                  </a:moveTo>
                  <a:lnTo>
                    <a:pt x="2343564" y="0"/>
                  </a:lnTo>
                  <a:lnTo>
                    <a:pt x="2343564" y="115728"/>
                  </a:lnTo>
                  <a:lnTo>
                    <a:pt x="0" y="11572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345391" y="5411999"/>
              <a:ext cx="2343564" cy="115728"/>
            </a:xfrm>
            <a:prstGeom prst="rect">
              <a:avLst/>
            </a:prstGeom>
          </p:spPr>
        </p:pic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45391" y="5411999"/>
              <a:ext cx="2343785" cy="116205"/>
            </a:xfrm>
            <a:custGeom>
              <a:avLst/>
              <a:gdLst/>
              <a:ahLst/>
              <a:cxnLst/>
              <a:rect l="l" t="t" r="r" b="b"/>
              <a:pathLst>
                <a:path w="2343784" h="116204">
                  <a:moveTo>
                    <a:pt x="0" y="0"/>
                  </a:moveTo>
                  <a:lnTo>
                    <a:pt x="2343564" y="0"/>
                  </a:lnTo>
                  <a:lnTo>
                    <a:pt x="2343564" y="115728"/>
                  </a:lnTo>
                  <a:lnTo>
                    <a:pt x="0" y="11572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45391" y="5527515"/>
              <a:ext cx="2343564" cy="115724"/>
            </a:xfrm>
            <a:prstGeom prst="rect">
              <a:avLst/>
            </a:prstGeom>
          </p:spPr>
        </p:pic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45391" y="5527515"/>
              <a:ext cx="2343785" cy="116205"/>
            </a:xfrm>
            <a:custGeom>
              <a:avLst/>
              <a:gdLst/>
              <a:ahLst/>
              <a:cxnLst/>
              <a:rect l="l" t="t" r="r" b="b"/>
              <a:pathLst>
                <a:path w="2343784" h="116204">
                  <a:moveTo>
                    <a:pt x="0" y="0"/>
                  </a:moveTo>
                  <a:lnTo>
                    <a:pt x="2343564" y="0"/>
                  </a:lnTo>
                  <a:lnTo>
                    <a:pt x="2343564" y="115724"/>
                  </a:lnTo>
                  <a:lnTo>
                    <a:pt x="0" y="115724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27192" y="4087918"/>
              <a:ext cx="423545" cy="1548765"/>
            </a:xfrm>
            <a:custGeom>
              <a:avLst/>
              <a:gdLst/>
              <a:ahLst/>
              <a:cxnLst/>
              <a:rect l="l" t="t" r="r" b="b"/>
              <a:pathLst>
                <a:path w="423545" h="1548764">
                  <a:moveTo>
                    <a:pt x="360645" y="604188"/>
                  </a:moveTo>
                  <a:lnTo>
                    <a:pt x="54899" y="604188"/>
                  </a:lnTo>
                  <a:lnTo>
                    <a:pt x="56591" y="605890"/>
                  </a:lnTo>
                  <a:lnTo>
                    <a:pt x="57556" y="606524"/>
                  </a:lnTo>
                  <a:lnTo>
                    <a:pt x="57982" y="633679"/>
                  </a:lnTo>
                  <a:lnTo>
                    <a:pt x="56537" y="661595"/>
                  </a:lnTo>
                  <a:lnTo>
                    <a:pt x="52857" y="688923"/>
                  </a:lnTo>
                  <a:lnTo>
                    <a:pt x="46583" y="714315"/>
                  </a:lnTo>
                  <a:lnTo>
                    <a:pt x="40965" y="749152"/>
                  </a:lnTo>
                  <a:lnTo>
                    <a:pt x="40185" y="797357"/>
                  </a:lnTo>
                  <a:lnTo>
                    <a:pt x="42932" y="853714"/>
                  </a:lnTo>
                  <a:lnTo>
                    <a:pt x="47895" y="913007"/>
                  </a:lnTo>
                  <a:lnTo>
                    <a:pt x="53763" y="970020"/>
                  </a:lnTo>
                  <a:lnTo>
                    <a:pt x="59225" y="1019537"/>
                  </a:lnTo>
                  <a:lnTo>
                    <a:pt x="62970" y="1056344"/>
                  </a:lnTo>
                  <a:lnTo>
                    <a:pt x="64741" y="1104881"/>
                  </a:lnTo>
                  <a:lnTo>
                    <a:pt x="63269" y="1151654"/>
                  </a:lnTo>
                  <a:lnTo>
                    <a:pt x="61028" y="1198163"/>
                  </a:lnTo>
                  <a:lnTo>
                    <a:pt x="60505" y="1245397"/>
                  </a:lnTo>
                  <a:lnTo>
                    <a:pt x="64184" y="1294474"/>
                  </a:lnTo>
                  <a:lnTo>
                    <a:pt x="72573" y="1349427"/>
                  </a:lnTo>
                  <a:lnTo>
                    <a:pt x="83141" y="1402999"/>
                  </a:lnTo>
                  <a:lnTo>
                    <a:pt x="95997" y="1457532"/>
                  </a:lnTo>
                  <a:lnTo>
                    <a:pt x="102548" y="1487163"/>
                  </a:lnTo>
                  <a:lnTo>
                    <a:pt x="105152" y="1504177"/>
                  </a:lnTo>
                  <a:lnTo>
                    <a:pt x="93983" y="1515060"/>
                  </a:lnTo>
                  <a:lnTo>
                    <a:pt x="83897" y="1521082"/>
                  </a:lnTo>
                  <a:lnTo>
                    <a:pt x="75995" y="1529772"/>
                  </a:lnTo>
                  <a:lnTo>
                    <a:pt x="71380" y="1548655"/>
                  </a:lnTo>
                  <a:lnTo>
                    <a:pt x="107455" y="1548655"/>
                  </a:lnTo>
                  <a:lnTo>
                    <a:pt x="124927" y="1546900"/>
                  </a:lnTo>
                  <a:lnTo>
                    <a:pt x="144034" y="1546393"/>
                  </a:lnTo>
                  <a:lnTo>
                    <a:pt x="182584" y="1535137"/>
                  </a:lnTo>
                  <a:lnTo>
                    <a:pt x="194341" y="1491990"/>
                  </a:lnTo>
                  <a:lnTo>
                    <a:pt x="194978" y="1487010"/>
                  </a:lnTo>
                  <a:lnTo>
                    <a:pt x="194563" y="1486454"/>
                  </a:lnTo>
                  <a:lnTo>
                    <a:pt x="194974" y="1486425"/>
                  </a:lnTo>
                  <a:lnTo>
                    <a:pt x="198089" y="1483027"/>
                  </a:lnTo>
                  <a:lnTo>
                    <a:pt x="291430" y="1483027"/>
                  </a:lnTo>
                  <a:lnTo>
                    <a:pt x="292947" y="1480279"/>
                  </a:lnTo>
                  <a:lnTo>
                    <a:pt x="298288" y="1475284"/>
                  </a:lnTo>
                  <a:lnTo>
                    <a:pt x="315986" y="1415248"/>
                  </a:lnTo>
                  <a:lnTo>
                    <a:pt x="325683" y="1356321"/>
                  </a:lnTo>
                  <a:lnTo>
                    <a:pt x="333720" y="1292922"/>
                  </a:lnTo>
                  <a:lnTo>
                    <a:pt x="337865" y="1261511"/>
                  </a:lnTo>
                  <a:lnTo>
                    <a:pt x="342464" y="1230168"/>
                  </a:lnTo>
                  <a:lnTo>
                    <a:pt x="347737" y="1198911"/>
                  </a:lnTo>
                  <a:lnTo>
                    <a:pt x="351678" y="1161894"/>
                  </a:lnTo>
                  <a:lnTo>
                    <a:pt x="350163" y="1132777"/>
                  </a:lnTo>
                  <a:lnTo>
                    <a:pt x="346779" y="1104754"/>
                  </a:lnTo>
                  <a:lnTo>
                    <a:pt x="345135" y="1071525"/>
                  </a:lnTo>
                  <a:lnTo>
                    <a:pt x="348265" y="1031989"/>
                  </a:lnTo>
                  <a:lnTo>
                    <a:pt x="355743" y="978694"/>
                  </a:lnTo>
                  <a:lnTo>
                    <a:pt x="365653" y="920557"/>
                  </a:lnTo>
                  <a:lnTo>
                    <a:pt x="376080" y="866500"/>
                  </a:lnTo>
                  <a:lnTo>
                    <a:pt x="385109" y="825440"/>
                  </a:lnTo>
                  <a:lnTo>
                    <a:pt x="391004" y="768578"/>
                  </a:lnTo>
                  <a:lnTo>
                    <a:pt x="384295" y="716489"/>
                  </a:lnTo>
                  <a:lnTo>
                    <a:pt x="372055" y="667588"/>
                  </a:lnTo>
                  <a:lnTo>
                    <a:pt x="361355" y="620286"/>
                  </a:lnTo>
                  <a:lnTo>
                    <a:pt x="360645" y="604188"/>
                  </a:lnTo>
                  <a:close/>
                </a:path>
                <a:path w="423545" h="1548764">
                  <a:moveTo>
                    <a:pt x="291430" y="1483027"/>
                  </a:moveTo>
                  <a:lnTo>
                    <a:pt x="198089" y="1483027"/>
                  </a:lnTo>
                  <a:lnTo>
                    <a:pt x="212228" y="1521486"/>
                  </a:lnTo>
                  <a:lnTo>
                    <a:pt x="225036" y="1539350"/>
                  </a:lnTo>
                  <a:lnTo>
                    <a:pt x="241092" y="1544010"/>
                  </a:lnTo>
                  <a:lnTo>
                    <a:pt x="264977" y="1542851"/>
                  </a:lnTo>
                  <a:lnTo>
                    <a:pt x="269279" y="1530310"/>
                  </a:lnTo>
                  <a:lnTo>
                    <a:pt x="274614" y="1517767"/>
                  </a:lnTo>
                  <a:lnTo>
                    <a:pt x="280269" y="1505483"/>
                  </a:lnTo>
                  <a:lnTo>
                    <a:pt x="285526" y="1493719"/>
                  </a:lnTo>
                  <a:lnTo>
                    <a:pt x="291430" y="1483027"/>
                  </a:lnTo>
                  <a:close/>
                </a:path>
                <a:path w="423545" h="1548764">
                  <a:moveTo>
                    <a:pt x="210869" y="0"/>
                  </a:moveTo>
                  <a:lnTo>
                    <a:pt x="182065" y="0"/>
                  </a:lnTo>
                  <a:lnTo>
                    <a:pt x="162057" y="8100"/>
                  </a:lnTo>
                  <a:lnTo>
                    <a:pt x="134343" y="20097"/>
                  </a:lnTo>
                  <a:lnTo>
                    <a:pt x="106500" y="51073"/>
                  </a:lnTo>
                  <a:lnTo>
                    <a:pt x="86100" y="116111"/>
                  </a:lnTo>
                  <a:lnTo>
                    <a:pt x="76636" y="160913"/>
                  </a:lnTo>
                  <a:lnTo>
                    <a:pt x="68135" y="196315"/>
                  </a:lnTo>
                  <a:lnTo>
                    <a:pt x="66243" y="222701"/>
                  </a:lnTo>
                  <a:lnTo>
                    <a:pt x="76603" y="240451"/>
                  </a:lnTo>
                  <a:lnTo>
                    <a:pt x="86720" y="246470"/>
                  </a:lnTo>
                  <a:lnTo>
                    <a:pt x="93661" y="249247"/>
                  </a:lnTo>
                  <a:lnTo>
                    <a:pt x="99374" y="253220"/>
                  </a:lnTo>
                  <a:lnTo>
                    <a:pt x="105807" y="262829"/>
                  </a:lnTo>
                  <a:lnTo>
                    <a:pt x="74081" y="276805"/>
                  </a:lnTo>
                  <a:lnTo>
                    <a:pt x="49237" y="280288"/>
                  </a:lnTo>
                  <a:lnTo>
                    <a:pt x="30443" y="291118"/>
                  </a:lnTo>
                  <a:lnTo>
                    <a:pt x="16865" y="327135"/>
                  </a:lnTo>
                  <a:lnTo>
                    <a:pt x="12834" y="357249"/>
                  </a:lnTo>
                  <a:lnTo>
                    <a:pt x="9704" y="393711"/>
                  </a:lnTo>
                  <a:lnTo>
                    <a:pt x="5938" y="428366"/>
                  </a:lnTo>
                  <a:lnTo>
                    <a:pt x="0" y="453059"/>
                  </a:lnTo>
                  <a:lnTo>
                    <a:pt x="0" y="530089"/>
                  </a:lnTo>
                  <a:lnTo>
                    <a:pt x="5733" y="540495"/>
                  </a:lnTo>
                  <a:lnTo>
                    <a:pt x="10705" y="552133"/>
                  </a:lnTo>
                  <a:lnTo>
                    <a:pt x="32908" y="590922"/>
                  </a:lnTo>
                  <a:lnTo>
                    <a:pt x="54391" y="605040"/>
                  </a:lnTo>
                  <a:lnTo>
                    <a:pt x="54899" y="604188"/>
                  </a:lnTo>
                  <a:lnTo>
                    <a:pt x="360645" y="604188"/>
                  </a:lnTo>
                  <a:lnTo>
                    <a:pt x="359269" y="572997"/>
                  </a:lnTo>
                  <a:lnTo>
                    <a:pt x="399905" y="572997"/>
                  </a:lnTo>
                  <a:lnTo>
                    <a:pt x="402824" y="571334"/>
                  </a:lnTo>
                  <a:lnTo>
                    <a:pt x="410914" y="564041"/>
                  </a:lnTo>
                  <a:lnTo>
                    <a:pt x="409441" y="561740"/>
                  </a:lnTo>
                  <a:lnTo>
                    <a:pt x="412570" y="551613"/>
                  </a:lnTo>
                  <a:lnTo>
                    <a:pt x="414679" y="542450"/>
                  </a:lnTo>
                  <a:lnTo>
                    <a:pt x="415185" y="538217"/>
                  </a:lnTo>
                  <a:lnTo>
                    <a:pt x="417125" y="535715"/>
                  </a:lnTo>
                  <a:lnTo>
                    <a:pt x="423536" y="531741"/>
                  </a:lnTo>
                  <a:lnTo>
                    <a:pt x="423536" y="438699"/>
                  </a:lnTo>
                  <a:lnTo>
                    <a:pt x="420238" y="437043"/>
                  </a:lnTo>
                  <a:lnTo>
                    <a:pt x="418042" y="437043"/>
                  </a:lnTo>
                  <a:lnTo>
                    <a:pt x="414827" y="434326"/>
                  </a:lnTo>
                  <a:lnTo>
                    <a:pt x="416634" y="434326"/>
                  </a:lnTo>
                  <a:lnTo>
                    <a:pt x="412296" y="425951"/>
                  </a:lnTo>
                  <a:lnTo>
                    <a:pt x="409286" y="416509"/>
                  </a:lnTo>
                  <a:lnTo>
                    <a:pt x="397010" y="341168"/>
                  </a:lnTo>
                  <a:lnTo>
                    <a:pt x="395069" y="310824"/>
                  </a:lnTo>
                  <a:lnTo>
                    <a:pt x="385703" y="292998"/>
                  </a:lnTo>
                  <a:lnTo>
                    <a:pt x="358353" y="283629"/>
                  </a:lnTo>
                  <a:lnTo>
                    <a:pt x="302456" y="278654"/>
                  </a:lnTo>
                  <a:lnTo>
                    <a:pt x="319656" y="265187"/>
                  </a:lnTo>
                  <a:lnTo>
                    <a:pt x="324775" y="254833"/>
                  </a:lnTo>
                  <a:lnTo>
                    <a:pt x="323273" y="242278"/>
                  </a:lnTo>
                  <a:lnTo>
                    <a:pt x="320676" y="222701"/>
                  </a:lnTo>
                  <a:lnTo>
                    <a:pt x="320609" y="207508"/>
                  </a:lnTo>
                  <a:lnTo>
                    <a:pt x="321324" y="203260"/>
                  </a:lnTo>
                  <a:lnTo>
                    <a:pt x="319927" y="198763"/>
                  </a:lnTo>
                  <a:lnTo>
                    <a:pt x="313588" y="183311"/>
                  </a:lnTo>
                  <a:lnTo>
                    <a:pt x="306541" y="154936"/>
                  </a:lnTo>
                  <a:lnTo>
                    <a:pt x="299514" y="118927"/>
                  </a:lnTo>
                  <a:lnTo>
                    <a:pt x="285739" y="78775"/>
                  </a:lnTo>
                  <a:lnTo>
                    <a:pt x="258447" y="37969"/>
                  </a:lnTo>
                  <a:lnTo>
                    <a:pt x="210869" y="0"/>
                  </a:lnTo>
                  <a:close/>
                </a:path>
                <a:path w="423545" h="1548764">
                  <a:moveTo>
                    <a:pt x="399905" y="572997"/>
                  </a:moveTo>
                  <a:lnTo>
                    <a:pt x="359269" y="572997"/>
                  </a:lnTo>
                  <a:lnTo>
                    <a:pt x="372638" y="574857"/>
                  </a:lnTo>
                  <a:lnTo>
                    <a:pt x="383540" y="577062"/>
                  </a:lnTo>
                  <a:lnTo>
                    <a:pt x="393194" y="576819"/>
                  </a:lnTo>
                  <a:lnTo>
                    <a:pt x="399905" y="572997"/>
                  </a:lnTo>
                  <a:close/>
                </a:path>
                <a:path w="423545" h="1548764">
                  <a:moveTo>
                    <a:pt x="417269" y="435552"/>
                  </a:moveTo>
                  <a:lnTo>
                    <a:pt x="418042" y="437043"/>
                  </a:lnTo>
                  <a:lnTo>
                    <a:pt x="420238" y="437043"/>
                  </a:lnTo>
                  <a:lnTo>
                    <a:pt x="417269" y="435552"/>
                  </a:lnTo>
                  <a:close/>
                </a:path>
                <a:path w="423545" h="1548764">
                  <a:moveTo>
                    <a:pt x="416634" y="434326"/>
                  </a:moveTo>
                  <a:lnTo>
                    <a:pt x="414827" y="434326"/>
                  </a:lnTo>
                  <a:lnTo>
                    <a:pt x="417269" y="435552"/>
                  </a:lnTo>
                  <a:lnTo>
                    <a:pt x="416634" y="434326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465721" y="4600055"/>
              <a:ext cx="110497" cy="1047876"/>
            </a:xfrm>
            <a:prstGeom prst="rect">
              <a:avLst/>
            </a:prstGeom>
          </p:spPr>
        </p:pic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41521" y="4682290"/>
              <a:ext cx="153035" cy="18415"/>
            </a:xfrm>
            <a:custGeom>
              <a:avLst/>
              <a:gdLst/>
              <a:ahLst/>
              <a:cxnLst/>
              <a:rect l="l" t="t" r="r" b="b"/>
              <a:pathLst>
                <a:path w="153035" h="18414">
                  <a:moveTo>
                    <a:pt x="152747" y="0"/>
                  </a:moveTo>
                  <a:lnTo>
                    <a:pt x="0" y="0"/>
                  </a:lnTo>
                  <a:lnTo>
                    <a:pt x="0" y="17876"/>
                  </a:lnTo>
                  <a:lnTo>
                    <a:pt x="152747" y="17876"/>
                  </a:lnTo>
                  <a:lnTo>
                    <a:pt x="152747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46181" y="4677724"/>
              <a:ext cx="142240" cy="5080"/>
            </a:xfrm>
            <a:custGeom>
              <a:avLst/>
              <a:gdLst/>
              <a:ahLst/>
              <a:cxnLst/>
              <a:rect l="l" t="t" r="r" b="b"/>
              <a:pathLst>
                <a:path w="142239" h="5079">
                  <a:moveTo>
                    <a:pt x="9347" y="0"/>
                  </a:moveTo>
                  <a:lnTo>
                    <a:pt x="0" y="0"/>
                  </a:lnTo>
                  <a:lnTo>
                    <a:pt x="0" y="4978"/>
                  </a:lnTo>
                  <a:lnTo>
                    <a:pt x="9347" y="4978"/>
                  </a:lnTo>
                  <a:lnTo>
                    <a:pt x="9347" y="0"/>
                  </a:lnTo>
                  <a:close/>
                </a:path>
                <a:path w="142239" h="5079">
                  <a:moveTo>
                    <a:pt x="27419" y="0"/>
                  </a:moveTo>
                  <a:lnTo>
                    <a:pt x="18072" y="0"/>
                  </a:lnTo>
                  <a:lnTo>
                    <a:pt x="18072" y="4978"/>
                  </a:lnTo>
                  <a:lnTo>
                    <a:pt x="27419" y="4978"/>
                  </a:lnTo>
                  <a:lnTo>
                    <a:pt x="27419" y="0"/>
                  </a:lnTo>
                  <a:close/>
                </a:path>
                <a:path w="142239" h="5079">
                  <a:moveTo>
                    <a:pt x="47929" y="0"/>
                  </a:moveTo>
                  <a:lnTo>
                    <a:pt x="38595" y="0"/>
                  </a:lnTo>
                  <a:lnTo>
                    <a:pt x="38595" y="4978"/>
                  </a:lnTo>
                  <a:lnTo>
                    <a:pt x="47929" y="4978"/>
                  </a:lnTo>
                  <a:lnTo>
                    <a:pt x="47929" y="0"/>
                  </a:lnTo>
                  <a:close/>
                </a:path>
                <a:path w="142239" h="5079">
                  <a:moveTo>
                    <a:pt x="74345" y="0"/>
                  </a:moveTo>
                  <a:lnTo>
                    <a:pt x="64998" y="0"/>
                  </a:lnTo>
                  <a:lnTo>
                    <a:pt x="64998" y="4978"/>
                  </a:lnTo>
                  <a:lnTo>
                    <a:pt x="74345" y="4978"/>
                  </a:lnTo>
                  <a:lnTo>
                    <a:pt x="74345" y="0"/>
                  </a:lnTo>
                  <a:close/>
                </a:path>
                <a:path w="142239" h="5079">
                  <a:moveTo>
                    <a:pt x="103593" y="0"/>
                  </a:moveTo>
                  <a:lnTo>
                    <a:pt x="94246" y="0"/>
                  </a:lnTo>
                  <a:lnTo>
                    <a:pt x="94246" y="4978"/>
                  </a:lnTo>
                  <a:lnTo>
                    <a:pt x="103593" y="4978"/>
                  </a:lnTo>
                  <a:lnTo>
                    <a:pt x="103593" y="0"/>
                  </a:lnTo>
                  <a:close/>
                </a:path>
                <a:path w="142239" h="5079">
                  <a:moveTo>
                    <a:pt x="124104" y="0"/>
                  </a:moveTo>
                  <a:lnTo>
                    <a:pt x="114769" y="0"/>
                  </a:lnTo>
                  <a:lnTo>
                    <a:pt x="114769" y="4978"/>
                  </a:lnTo>
                  <a:lnTo>
                    <a:pt x="124104" y="4978"/>
                  </a:lnTo>
                  <a:lnTo>
                    <a:pt x="124104" y="0"/>
                  </a:lnTo>
                  <a:close/>
                </a:path>
                <a:path w="142239" h="5079">
                  <a:moveTo>
                    <a:pt x="142189" y="0"/>
                  </a:moveTo>
                  <a:lnTo>
                    <a:pt x="132842" y="0"/>
                  </a:lnTo>
                  <a:lnTo>
                    <a:pt x="132842" y="4978"/>
                  </a:lnTo>
                  <a:lnTo>
                    <a:pt x="142189" y="4978"/>
                  </a:lnTo>
                  <a:lnTo>
                    <a:pt x="142189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41521" y="4700166"/>
              <a:ext cx="153035" cy="3175"/>
            </a:xfrm>
            <a:custGeom>
              <a:avLst/>
              <a:gdLst/>
              <a:ahLst/>
              <a:cxnLst/>
              <a:rect l="l" t="t" r="r" b="b"/>
              <a:pathLst>
                <a:path w="153035" h="3175">
                  <a:moveTo>
                    <a:pt x="0" y="2697"/>
                  </a:moveTo>
                  <a:lnTo>
                    <a:pt x="152747" y="2697"/>
                  </a:lnTo>
                  <a:lnTo>
                    <a:pt x="152747" y="0"/>
                  </a:lnTo>
                  <a:lnTo>
                    <a:pt x="0" y="0"/>
                  </a:lnTo>
                  <a:lnTo>
                    <a:pt x="0" y="2697"/>
                  </a:lnTo>
                  <a:close/>
                </a:path>
              </a:pathLst>
            </a:custGeom>
            <a:solidFill>
              <a:srgbClr val="AB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41521" y="4769125"/>
              <a:ext cx="153035" cy="18415"/>
            </a:xfrm>
            <a:custGeom>
              <a:avLst/>
              <a:gdLst/>
              <a:ahLst/>
              <a:cxnLst/>
              <a:rect l="l" t="t" r="r" b="b"/>
              <a:pathLst>
                <a:path w="153035" h="18414">
                  <a:moveTo>
                    <a:pt x="152747" y="0"/>
                  </a:moveTo>
                  <a:lnTo>
                    <a:pt x="0" y="0"/>
                  </a:lnTo>
                  <a:lnTo>
                    <a:pt x="0" y="17877"/>
                  </a:lnTo>
                  <a:lnTo>
                    <a:pt x="152747" y="17877"/>
                  </a:lnTo>
                  <a:lnTo>
                    <a:pt x="152747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46181" y="4786601"/>
              <a:ext cx="142240" cy="5080"/>
            </a:xfrm>
            <a:custGeom>
              <a:avLst/>
              <a:gdLst/>
              <a:ahLst/>
              <a:cxnLst/>
              <a:rect l="l" t="t" r="r" b="b"/>
              <a:pathLst>
                <a:path w="142239" h="5079">
                  <a:moveTo>
                    <a:pt x="9347" y="0"/>
                  </a:moveTo>
                  <a:lnTo>
                    <a:pt x="0" y="0"/>
                  </a:lnTo>
                  <a:lnTo>
                    <a:pt x="0" y="4978"/>
                  </a:lnTo>
                  <a:lnTo>
                    <a:pt x="9347" y="4978"/>
                  </a:lnTo>
                  <a:lnTo>
                    <a:pt x="9347" y="0"/>
                  </a:lnTo>
                  <a:close/>
                </a:path>
                <a:path w="142239" h="5079">
                  <a:moveTo>
                    <a:pt x="27419" y="0"/>
                  </a:moveTo>
                  <a:lnTo>
                    <a:pt x="18072" y="0"/>
                  </a:lnTo>
                  <a:lnTo>
                    <a:pt x="18072" y="4978"/>
                  </a:lnTo>
                  <a:lnTo>
                    <a:pt x="27419" y="4978"/>
                  </a:lnTo>
                  <a:lnTo>
                    <a:pt x="27419" y="0"/>
                  </a:lnTo>
                  <a:close/>
                </a:path>
                <a:path w="142239" h="5079">
                  <a:moveTo>
                    <a:pt x="47929" y="0"/>
                  </a:moveTo>
                  <a:lnTo>
                    <a:pt x="38595" y="0"/>
                  </a:lnTo>
                  <a:lnTo>
                    <a:pt x="38595" y="4978"/>
                  </a:lnTo>
                  <a:lnTo>
                    <a:pt x="47929" y="4978"/>
                  </a:lnTo>
                  <a:lnTo>
                    <a:pt x="47929" y="0"/>
                  </a:lnTo>
                  <a:close/>
                </a:path>
                <a:path w="142239" h="5079">
                  <a:moveTo>
                    <a:pt x="74345" y="0"/>
                  </a:moveTo>
                  <a:lnTo>
                    <a:pt x="64998" y="0"/>
                  </a:lnTo>
                  <a:lnTo>
                    <a:pt x="64998" y="4978"/>
                  </a:lnTo>
                  <a:lnTo>
                    <a:pt x="74345" y="4978"/>
                  </a:lnTo>
                  <a:lnTo>
                    <a:pt x="74345" y="0"/>
                  </a:lnTo>
                  <a:close/>
                </a:path>
                <a:path w="142239" h="5079">
                  <a:moveTo>
                    <a:pt x="103593" y="0"/>
                  </a:moveTo>
                  <a:lnTo>
                    <a:pt x="94246" y="0"/>
                  </a:lnTo>
                  <a:lnTo>
                    <a:pt x="94246" y="4978"/>
                  </a:lnTo>
                  <a:lnTo>
                    <a:pt x="103593" y="4978"/>
                  </a:lnTo>
                  <a:lnTo>
                    <a:pt x="103593" y="0"/>
                  </a:lnTo>
                  <a:close/>
                </a:path>
                <a:path w="142239" h="5079">
                  <a:moveTo>
                    <a:pt x="124104" y="0"/>
                  </a:moveTo>
                  <a:lnTo>
                    <a:pt x="114769" y="0"/>
                  </a:lnTo>
                  <a:lnTo>
                    <a:pt x="114769" y="4978"/>
                  </a:lnTo>
                  <a:lnTo>
                    <a:pt x="124104" y="4978"/>
                  </a:lnTo>
                  <a:lnTo>
                    <a:pt x="124104" y="0"/>
                  </a:lnTo>
                  <a:close/>
                </a:path>
                <a:path w="142239" h="5079">
                  <a:moveTo>
                    <a:pt x="142189" y="0"/>
                  </a:moveTo>
                  <a:lnTo>
                    <a:pt x="132842" y="0"/>
                  </a:lnTo>
                  <a:lnTo>
                    <a:pt x="132842" y="4978"/>
                  </a:lnTo>
                  <a:lnTo>
                    <a:pt x="142189" y="4978"/>
                  </a:lnTo>
                  <a:lnTo>
                    <a:pt x="142189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41521" y="4766699"/>
              <a:ext cx="153035" cy="3175"/>
            </a:xfrm>
            <a:custGeom>
              <a:avLst/>
              <a:gdLst/>
              <a:ahLst/>
              <a:cxnLst/>
              <a:rect l="l" t="t" r="r" b="b"/>
              <a:pathLst>
                <a:path w="153035" h="3175">
                  <a:moveTo>
                    <a:pt x="152747" y="0"/>
                  </a:moveTo>
                  <a:lnTo>
                    <a:pt x="0" y="0"/>
                  </a:lnTo>
                  <a:lnTo>
                    <a:pt x="0" y="2998"/>
                  </a:lnTo>
                  <a:lnTo>
                    <a:pt x="152747" y="2998"/>
                  </a:lnTo>
                  <a:lnTo>
                    <a:pt x="152747" y="0"/>
                  </a:lnTo>
                  <a:close/>
                </a:path>
              </a:pathLst>
            </a:custGeom>
            <a:solidFill>
              <a:srgbClr val="AB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422232" y="4694695"/>
              <a:ext cx="186872" cy="83685"/>
            </a:xfrm>
            <a:prstGeom prst="rect">
              <a:avLst/>
            </a:prstGeom>
          </p:spPr>
        </p:pic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86554" y="4704902"/>
              <a:ext cx="63500" cy="62865"/>
            </a:xfrm>
            <a:custGeom>
              <a:avLst/>
              <a:gdLst/>
              <a:ahLst/>
              <a:cxnLst/>
              <a:rect l="l" t="t" r="r" b="b"/>
              <a:pathLst>
                <a:path w="63500" h="62864">
                  <a:moveTo>
                    <a:pt x="3149" y="30505"/>
                  </a:moveTo>
                  <a:lnTo>
                    <a:pt x="2438" y="29794"/>
                  </a:lnTo>
                  <a:lnTo>
                    <a:pt x="698" y="29794"/>
                  </a:lnTo>
                  <a:lnTo>
                    <a:pt x="0" y="30505"/>
                  </a:lnTo>
                  <a:lnTo>
                    <a:pt x="0" y="31369"/>
                  </a:lnTo>
                  <a:lnTo>
                    <a:pt x="0" y="32232"/>
                  </a:lnTo>
                  <a:lnTo>
                    <a:pt x="698" y="32943"/>
                  </a:lnTo>
                  <a:lnTo>
                    <a:pt x="2438" y="32943"/>
                  </a:lnTo>
                  <a:lnTo>
                    <a:pt x="3149" y="32232"/>
                  </a:lnTo>
                  <a:lnTo>
                    <a:pt x="3149" y="30505"/>
                  </a:lnTo>
                  <a:close/>
                </a:path>
                <a:path w="63500" h="62864">
                  <a:moveTo>
                    <a:pt x="6350" y="43891"/>
                  </a:moveTo>
                  <a:lnTo>
                    <a:pt x="5600" y="42329"/>
                  </a:lnTo>
                  <a:lnTo>
                    <a:pt x="4660" y="41986"/>
                  </a:lnTo>
                  <a:lnTo>
                    <a:pt x="3086" y="42735"/>
                  </a:lnTo>
                  <a:lnTo>
                    <a:pt x="2755" y="43675"/>
                  </a:lnTo>
                  <a:lnTo>
                    <a:pt x="3124" y="44462"/>
                  </a:lnTo>
                  <a:lnTo>
                    <a:pt x="3505" y="45237"/>
                  </a:lnTo>
                  <a:lnTo>
                    <a:pt x="4445" y="45580"/>
                  </a:lnTo>
                  <a:lnTo>
                    <a:pt x="6007" y="44831"/>
                  </a:lnTo>
                  <a:lnTo>
                    <a:pt x="6350" y="43891"/>
                  </a:lnTo>
                  <a:close/>
                </a:path>
                <a:path w="63500" h="62864">
                  <a:moveTo>
                    <a:pt x="6350" y="18440"/>
                  </a:moveTo>
                  <a:lnTo>
                    <a:pt x="6007" y="17500"/>
                  </a:lnTo>
                  <a:lnTo>
                    <a:pt x="4445" y="16751"/>
                  </a:lnTo>
                  <a:lnTo>
                    <a:pt x="3505" y="17081"/>
                  </a:lnTo>
                  <a:lnTo>
                    <a:pt x="3124" y="17868"/>
                  </a:lnTo>
                  <a:lnTo>
                    <a:pt x="2755" y="18656"/>
                  </a:lnTo>
                  <a:lnTo>
                    <a:pt x="3086" y="19596"/>
                  </a:lnTo>
                  <a:lnTo>
                    <a:pt x="4660" y="20345"/>
                  </a:lnTo>
                  <a:lnTo>
                    <a:pt x="5600" y="20002"/>
                  </a:lnTo>
                  <a:lnTo>
                    <a:pt x="6350" y="18440"/>
                  </a:lnTo>
                  <a:close/>
                </a:path>
                <a:path w="63500" h="62864">
                  <a:moveTo>
                    <a:pt x="15684" y="55232"/>
                  </a:moveTo>
                  <a:lnTo>
                    <a:pt x="15544" y="54254"/>
                  </a:lnTo>
                  <a:lnTo>
                    <a:pt x="14147" y="53213"/>
                  </a:lnTo>
                  <a:lnTo>
                    <a:pt x="13157" y="53365"/>
                  </a:lnTo>
                  <a:lnTo>
                    <a:pt x="12128" y="54762"/>
                  </a:lnTo>
                  <a:lnTo>
                    <a:pt x="12268" y="55753"/>
                  </a:lnTo>
                  <a:lnTo>
                    <a:pt x="12966" y="56261"/>
                  </a:lnTo>
                  <a:lnTo>
                    <a:pt x="13665" y="56781"/>
                  </a:lnTo>
                  <a:lnTo>
                    <a:pt x="14655" y="56629"/>
                  </a:lnTo>
                  <a:lnTo>
                    <a:pt x="15684" y="55232"/>
                  </a:lnTo>
                  <a:close/>
                </a:path>
                <a:path w="63500" h="62864">
                  <a:moveTo>
                    <a:pt x="15684" y="7099"/>
                  </a:moveTo>
                  <a:lnTo>
                    <a:pt x="14655" y="5702"/>
                  </a:lnTo>
                  <a:lnTo>
                    <a:pt x="13665" y="5549"/>
                  </a:lnTo>
                  <a:lnTo>
                    <a:pt x="12966" y="6070"/>
                  </a:lnTo>
                  <a:lnTo>
                    <a:pt x="12268" y="6591"/>
                  </a:lnTo>
                  <a:lnTo>
                    <a:pt x="12128" y="7569"/>
                  </a:lnTo>
                  <a:lnTo>
                    <a:pt x="13157" y="8966"/>
                  </a:lnTo>
                  <a:lnTo>
                    <a:pt x="14147" y="9118"/>
                  </a:lnTo>
                  <a:lnTo>
                    <a:pt x="15544" y="8077"/>
                  </a:lnTo>
                  <a:lnTo>
                    <a:pt x="15684" y="7099"/>
                  </a:lnTo>
                  <a:close/>
                </a:path>
                <a:path w="63500" h="62864">
                  <a:moveTo>
                    <a:pt x="33362" y="59893"/>
                  </a:moveTo>
                  <a:lnTo>
                    <a:pt x="32664" y="59182"/>
                  </a:lnTo>
                  <a:lnTo>
                    <a:pt x="30924" y="59182"/>
                  </a:lnTo>
                  <a:lnTo>
                    <a:pt x="30213" y="59893"/>
                  </a:lnTo>
                  <a:lnTo>
                    <a:pt x="30213" y="61620"/>
                  </a:lnTo>
                  <a:lnTo>
                    <a:pt x="30924" y="62331"/>
                  </a:lnTo>
                  <a:lnTo>
                    <a:pt x="31788" y="62331"/>
                  </a:lnTo>
                  <a:lnTo>
                    <a:pt x="32664" y="62331"/>
                  </a:lnTo>
                  <a:lnTo>
                    <a:pt x="33362" y="61620"/>
                  </a:lnTo>
                  <a:lnTo>
                    <a:pt x="33362" y="59893"/>
                  </a:lnTo>
                  <a:close/>
                </a:path>
                <a:path w="63500" h="62864">
                  <a:moveTo>
                    <a:pt x="33362" y="711"/>
                  </a:moveTo>
                  <a:lnTo>
                    <a:pt x="32664" y="0"/>
                  </a:lnTo>
                  <a:lnTo>
                    <a:pt x="31788" y="0"/>
                  </a:lnTo>
                  <a:lnTo>
                    <a:pt x="30924" y="0"/>
                  </a:lnTo>
                  <a:lnTo>
                    <a:pt x="30213" y="711"/>
                  </a:lnTo>
                  <a:lnTo>
                    <a:pt x="30213" y="2438"/>
                  </a:lnTo>
                  <a:lnTo>
                    <a:pt x="30924" y="3149"/>
                  </a:lnTo>
                  <a:lnTo>
                    <a:pt x="32664" y="3149"/>
                  </a:lnTo>
                  <a:lnTo>
                    <a:pt x="33362" y="2438"/>
                  </a:lnTo>
                  <a:lnTo>
                    <a:pt x="33362" y="711"/>
                  </a:lnTo>
                  <a:close/>
                </a:path>
                <a:path w="63500" h="62864">
                  <a:moveTo>
                    <a:pt x="51498" y="54419"/>
                  </a:moveTo>
                  <a:lnTo>
                    <a:pt x="50457" y="53022"/>
                  </a:lnTo>
                  <a:lnTo>
                    <a:pt x="49466" y="52882"/>
                  </a:lnTo>
                  <a:lnTo>
                    <a:pt x="48082" y="53924"/>
                  </a:lnTo>
                  <a:lnTo>
                    <a:pt x="47942" y="54902"/>
                  </a:lnTo>
                  <a:lnTo>
                    <a:pt x="48983" y="56299"/>
                  </a:lnTo>
                  <a:lnTo>
                    <a:pt x="49961" y="56438"/>
                  </a:lnTo>
                  <a:lnTo>
                    <a:pt x="50660" y="55918"/>
                  </a:lnTo>
                  <a:lnTo>
                    <a:pt x="51358" y="55397"/>
                  </a:lnTo>
                  <a:lnTo>
                    <a:pt x="51498" y="54419"/>
                  </a:lnTo>
                  <a:close/>
                </a:path>
                <a:path w="63500" h="62864">
                  <a:moveTo>
                    <a:pt x="51498" y="7912"/>
                  </a:moveTo>
                  <a:lnTo>
                    <a:pt x="51358" y="6934"/>
                  </a:lnTo>
                  <a:lnTo>
                    <a:pt x="50660" y="6413"/>
                  </a:lnTo>
                  <a:lnTo>
                    <a:pt x="49961" y="5892"/>
                  </a:lnTo>
                  <a:lnTo>
                    <a:pt x="48983" y="6032"/>
                  </a:lnTo>
                  <a:lnTo>
                    <a:pt x="47942" y="7429"/>
                  </a:lnTo>
                  <a:lnTo>
                    <a:pt x="48082" y="8407"/>
                  </a:lnTo>
                  <a:lnTo>
                    <a:pt x="49466" y="9448"/>
                  </a:lnTo>
                  <a:lnTo>
                    <a:pt x="50457" y="9309"/>
                  </a:lnTo>
                  <a:lnTo>
                    <a:pt x="51498" y="7912"/>
                  </a:lnTo>
                  <a:close/>
                </a:path>
                <a:path w="63500" h="62864">
                  <a:moveTo>
                    <a:pt x="61010" y="42291"/>
                  </a:moveTo>
                  <a:lnTo>
                    <a:pt x="60642" y="41363"/>
                  </a:lnTo>
                  <a:lnTo>
                    <a:pt x="59042" y="40665"/>
                  </a:lnTo>
                  <a:lnTo>
                    <a:pt x="58115" y="41033"/>
                  </a:lnTo>
                  <a:lnTo>
                    <a:pt x="57429" y="42633"/>
                  </a:lnTo>
                  <a:lnTo>
                    <a:pt x="57797" y="43561"/>
                  </a:lnTo>
                  <a:lnTo>
                    <a:pt x="59385" y="44246"/>
                  </a:lnTo>
                  <a:lnTo>
                    <a:pt x="60325" y="43878"/>
                  </a:lnTo>
                  <a:lnTo>
                    <a:pt x="60655" y="43091"/>
                  </a:lnTo>
                  <a:lnTo>
                    <a:pt x="61010" y="42291"/>
                  </a:lnTo>
                  <a:close/>
                </a:path>
                <a:path w="63500" h="62864">
                  <a:moveTo>
                    <a:pt x="61010" y="20040"/>
                  </a:moveTo>
                  <a:lnTo>
                    <a:pt x="60655" y="19240"/>
                  </a:lnTo>
                  <a:lnTo>
                    <a:pt x="60325" y="18453"/>
                  </a:lnTo>
                  <a:lnTo>
                    <a:pt x="59385" y="18084"/>
                  </a:lnTo>
                  <a:lnTo>
                    <a:pt x="57797" y="18770"/>
                  </a:lnTo>
                  <a:lnTo>
                    <a:pt x="57429" y="19697"/>
                  </a:lnTo>
                  <a:lnTo>
                    <a:pt x="58115" y="21297"/>
                  </a:lnTo>
                  <a:lnTo>
                    <a:pt x="59042" y="21666"/>
                  </a:lnTo>
                  <a:lnTo>
                    <a:pt x="60642" y="20967"/>
                  </a:lnTo>
                  <a:lnTo>
                    <a:pt x="61010" y="20040"/>
                  </a:lnTo>
                  <a:close/>
                </a:path>
                <a:path w="63500" h="62864">
                  <a:moveTo>
                    <a:pt x="63182" y="32270"/>
                  </a:moveTo>
                  <a:lnTo>
                    <a:pt x="63169" y="31394"/>
                  </a:lnTo>
                  <a:lnTo>
                    <a:pt x="63157" y="30530"/>
                  </a:lnTo>
                  <a:lnTo>
                    <a:pt x="62445" y="29832"/>
                  </a:lnTo>
                  <a:lnTo>
                    <a:pt x="60706" y="29857"/>
                  </a:lnTo>
                  <a:lnTo>
                    <a:pt x="60007" y="30568"/>
                  </a:lnTo>
                  <a:lnTo>
                    <a:pt x="60032" y="32308"/>
                  </a:lnTo>
                  <a:lnTo>
                    <a:pt x="60744" y="33007"/>
                  </a:lnTo>
                  <a:lnTo>
                    <a:pt x="62484" y="32981"/>
                  </a:lnTo>
                  <a:lnTo>
                    <a:pt x="63182" y="32270"/>
                  </a:lnTo>
                  <a:close/>
                </a:path>
              </a:pathLst>
            </a:custGeom>
            <a:solidFill>
              <a:srgbClr val="4343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14909" y="4161665"/>
              <a:ext cx="1275715" cy="621030"/>
            </a:xfrm>
            <a:custGeom>
              <a:avLst/>
              <a:gdLst/>
              <a:ahLst/>
              <a:cxnLst/>
              <a:rect l="l" t="t" r="r" b="b"/>
              <a:pathLst>
                <a:path w="1275714" h="621029">
                  <a:moveTo>
                    <a:pt x="1255024" y="0"/>
                  </a:moveTo>
                  <a:lnTo>
                    <a:pt x="0" y="576503"/>
                  </a:lnTo>
                  <a:lnTo>
                    <a:pt x="20350" y="620801"/>
                  </a:lnTo>
                  <a:lnTo>
                    <a:pt x="1275374" y="44297"/>
                  </a:lnTo>
                  <a:lnTo>
                    <a:pt x="1255024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24006" y="4160016"/>
              <a:ext cx="1233805" cy="572770"/>
            </a:xfrm>
            <a:custGeom>
              <a:avLst/>
              <a:gdLst/>
              <a:ahLst/>
              <a:cxnLst/>
              <a:rect l="l" t="t" r="r" b="b"/>
              <a:pathLst>
                <a:path w="1233804" h="572770">
                  <a:moveTo>
                    <a:pt x="1230050" y="0"/>
                  </a:moveTo>
                  <a:lnTo>
                    <a:pt x="0" y="565033"/>
                  </a:lnTo>
                  <a:lnTo>
                    <a:pt x="3390" y="572416"/>
                  </a:lnTo>
                  <a:lnTo>
                    <a:pt x="1233441" y="7382"/>
                  </a:lnTo>
                  <a:lnTo>
                    <a:pt x="1230050" y="0"/>
                  </a:lnTo>
                  <a:close/>
                </a:path>
              </a:pathLst>
            </a:custGeom>
            <a:solidFill>
              <a:srgbClr val="444B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82884" y="4399505"/>
              <a:ext cx="388620" cy="219710"/>
            </a:xfrm>
            <a:custGeom>
              <a:avLst/>
              <a:gdLst/>
              <a:ahLst/>
              <a:cxnLst/>
              <a:rect l="l" t="t" r="r" b="b"/>
              <a:pathLst>
                <a:path w="388620" h="219710">
                  <a:moveTo>
                    <a:pt x="388404" y="8128"/>
                  </a:moveTo>
                  <a:lnTo>
                    <a:pt x="384670" y="0"/>
                  </a:lnTo>
                  <a:lnTo>
                    <a:pt x="362750" y="10071"/>
                  </a:lnTo>
                  <a:lnTo>
                    <a:pt x="362915" y="9105"/>
                  </a:lnTo>
                  <a:lnTo>
                    <a:pt x="322554" y="27647"/>
                  </a:lnTo>
                  <a:lnTo>
                    <a:pt x="322554" y="38379"/>
                  </a:lnTo>
                  <a:lnTo>
                    <a:pt x="315633" y="75628"/>
                  </a:lnTo>
                  <a:lnTo>
                    <a:pt x="299161" y="114630"/>
                  </a:lnTo>
                  <a:lnTo>
                    <a:pt x="275971" y="146253"/>
                  </a:lnTo>
                  <a:lnTo>
                    <a:pt x="214363" y="185089"/>
                  </a:lnTo>
                  <a:lnTo>
                    <a:pt x="178435" y="191135"/>
                  </a:lnTo>
                  <a:lnTo>
                    <a:pt x="140728" y="187502"/>
                  </a:lnTo>
                  <a:lnTo>
                    <a:pt x="102514" y="173596"/>
                  </a:lnTo>
                  <a:lnTo>
                    <a:pt x="71970" y="153479"/>
                  </a:lnTo>
                  <a:lnTo>
                    <a:pt x="322554" y="38379"/>
                  </a:lnTo>
                  <a:lnTo>
                    <a:pt x="322554" y="27647"/>
                  </a:lnTo>
                  <a:lnTo>
                    <a:pt x="24028" y="164769"/>
                  </a:lnTo>
                  <a:lnTo>
                    <a:pt x="24803" y="165315"/>
                  </a:lnTo>
                  <a:lnTo>
                    <a:pt x="0" y="176707"/>
                  </a:lnTo>
                  <a:lnTo>
                    <a:pt x="3733" y="184823"/>
                  </a:lnTo>
                  <a:lnTo>
                    <a:pt x="33375" y="171208"/>
                  </a:lnTo>
                  <a:lnTo>
                    <a:pt x="64046" y="192316"/>
                  </a:lnTo>
                  <a:lnTo>
                    <a:pt x="104876" y="210273"/>
                  </a:lnTo>
                  <a:lnTo>
                    <a:pt x="145656" y="219075"/>
                  </a:lnTo>
                  <a:lnTo>
                    <a:pt x="185470" y="219113"/>
                  </a:lnTo>
                  <a:lnTo>
                    <a:pt x="223443" y="210820"/>
                  </a:lnTo>
                  <a:lnTo>
                    <a:pt x="258686" y="194602"/>
                  </a:lnTo>
                  <a:lnTo>
                    <a:pt x="290322" y="170865"/>
                  </a:lnTo>
                  <a:lnTo>
                    <a:pt x="317449" y="140042"/>
                  </a:lnTo>
                  <a:lnTo>
                    <a:pt x="339178" y="102527"/>
                  </a:lnTo>
                  <a:lnTo>
                    <a:pt x="354622" y="58737"/>
                  </a:lnTo>
                  <a:lnTo>
                    <a:pt x="360959" y="20739"/>
                  </a:lnTo>
                  <a:lnTo>
                    <a:pt x="388404" y="8128"/>
                  </a:lnTo>
                  <a:close/>
                </a:path>
              </a:pathLst>
            </a:custGeom>
            <a:solidFill>
              <a:srgbClr val="7474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453660" y="4518409"/>
              <a:ext cx="129161" cy="129160"/>
            </a:xfrm>
            <a:prstGeom prst="rect">
              <a:avLst/>
            </a:prstGeom>
          </p:spPr>
        </p:pic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36704" y="4727812"/>
              <a:ext cx="85725" cy="703580"/>
            </a:xfrm>
            <a:custGeom>
              <a:avLst/>
              <a:gdLst/>
              <a:ahLst/>
              <a:cxnLst/>
              <a:rect l="l" t="t" r="r" b="b"/>
              <a:pathLst>
                <a:path w="85725" h="703579">
                  <a:moveTo>
                    <a:pt x="85671" y="0"/>
                  </a:moveTo>
                  <a:lnTo>
                    <a:pt x="28005" y="7232"/>
                  </a:lnTo>
                  <a:lnTo>
                    <a:pt x="0" y="58863"/>
                  </a:lnTo>
                  <a:lnTo>
                    <a:pt x="0" y="703173"/>
                  </a:lnTo>
                  <a:lnTo>
                    <a:pt x="15353" y="703173"/>
                  </a:lnTo>
                  <a:lnTo>
                    <a:pt x="15353" y="58863"/>
                  </a:lnTo>
                  <a:lnTo>
                    <a:pt x="22101" y="32966"/>
                  </a:lnTo>
                  <a:lnTo>
                    <a:pt x="36957" y="20120"/>
                  </a:lnTo>
                  <a:lnTo>
                    <a:pt x="51836" y="15760"/>
                  </a:lnTo>
                  <a:lnTo>
                    <a:pt x="58653" y="15321"/>
                  </a:lnTo>
                  <a:lnTo>
                    <a:pt x="85671" y="15353"/>
                  </a:lnTo>
                  <a:lnTo>
                    <a:pt x="8567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17372" y="4710715"/>
              <a:ext cx="5080" cy="49530"/>
            </a:xfrm>
            <a:custGeom>
              <a:avLst/>
              <a:gdLst/>
              <a:ahLst/>
              <a:cxnLst/>
              <a:rect l="l" t="t" r="r" b="b"/>
              <a:pathLst>
                <a:path w="5079" h="49529">
                  <a:moveTo>
                    <a:pt x="5076" y="0"/>
                  </a:moveTo>
                  <a:lnTo>
                    <a:pt x="0" y="0"/>
                  </a:lnTo>
                  <a:lnTo>
                    <a:pt x="0" y="48952"/>
                  </a:lnTo>
                  <a:lnTo>
                    <a:pt x="5076" y="48952"/>
                  </a:lnTo>
                  <a:lnTo>
                    <a:pt x="5076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208820" y="5459252"/>
              <a:ext cx="258174" cy="163760"/>
            </a:xfrm>
            <a:prstGeom prst="rect">
              <a:avLst/>
            </a:prstGeom>
          </p:spPr>
        </p:pic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50975" y="5501520"/>
              <a:ext cx="29209" cy="57785"/>
            </a:xfrm>
            <a:custGeom>
              <a:avLst/>
              <a:gdLst/>
              <a:ahLst/>
              <a:cxnLst/>
              <a:rect l="l" t="t" r="r" b="b"/>
              <a:pathLst>
                <a:path w="29210" h="57785">
                  <a:moveTo>
                    <a:pt x="15030" y="0"/>
                  </a:moveTo>
                  <a:lnTo>
                    <a:pt x="0" y="0"/>
                  </a:lnTo>
                  <a:lnTo>
                    <a:pt x="0" y="57689"/>
                  </a:lnTo>
                  <a:lnTo>
                    <a:pt x="15030" y="57689"/>
                  </a:lnTo>
                  <a:lnTo>
                    <a:pt x="25505" y="48894"/>
                  </a:lnTo>
                  <a:lnTo>
                    <a:pt x="28842" y="29225"/>
                  </a:lnTo>
                  <a:lnTo>
                    <a:pt x="25273" y="9366"/>
                  </a:lnTo>
                  <a:lnTo>
                    <a:pt x="15030" y="0"/>
                  </a:lnTo>
                  <a:close/>
                </a:path>
              </a:pathLst>
            </a:custGeom>
            <a:solidFill>
              <a:srgbClr val="5D5D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93100" y="5496349"/>
              <a:ext cx="17145" cy="63500"/>
            </a:xfrm>
            <a:custGeom>
              <a:avLst/>
              <a:gdLst/>
              <a:ahLst/>
              <a:cxnLst/>
              <a:rect l="l" t="t" r="r" b="b"/>
              <a:pathLst>
                <a:path w="17145" h="63500">
                  <a:moveTo>
                    <a:pt x="17059" y="0"/>
                  </a:moveTo>
                  <a:lnTo>
                    <a:pt x="7717" y="0"/>
                  </a:lnTo>
                  <a:lnTo>
                    <a:pt x="3469" y="0"/>
                  </a:lnTo>
                  <a:lnTo>
                    <a:pt x="0" y="3474"/>
                  </a:lnTo>
                  <a:lnTo>
                    <a:pt x="0" y="60084"/>
                  </a:lnTo>
                  <a:lnTo>
                    <a:pt x="3289" y="63374"/>
                  </a:lnTo>
                  <a:lnTo>
                    <a:pt x="17059" y="63374"/>
                  </a:lnTo>
                  <a:lnTo>
                    <a:pt x="17059" y="0"/>
                  </a:lnTo>
                  <a:close/>
                </a:path>
              </a:pathLst>
            </a:custGeom>
            <a:solidFill>
              <a:srgbClr val="C2B9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81563" y="5516305"/>
              <a:ext cx="12065" cy="22225"/>
            </a:xfrm>
            <a:custGeom>
              <a:avLst/>
              <a:gdLst/>
              <a:ahLst/>
              <a:cxnLst/>
              <a:rect l="l" t="t" r="r" b="b"/>
              <a:pathLst>
                <a:path w="12064" h="22225">
                  <a:moveTo>
                    <a:pt x="11976" y="0"/>
                  </a:moveTo>
                  <a:lnTo>
                    <a:pt x="8432" y="0"/>
                  </a:lnTo>
                  <a:lnTo>
                    <a:pt x="8432" y="3200"/>
                  </a:lnTo>
                  <a:lnTo>
                    <a:pt x="0" y="5740"/>
                  </a:lnTo>
                  <a:lnTo>
                    <a:pt x="0" y="16103"/>
                  </a:lnTo>
                  <a:lnTo>
                    <a:pt x="8432" y="18643"/>
                  </a:lnTo>
                  <a:lnTo>
                    <a:pt x="8432" y="21844"/>
                  </a:lnTo>
                  <a:lnTo>
                    <a:pt x="11976" y="21844"/>
                  </a:lnTo>
                  <a:lnTo>
                    <a:pt x="1197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05179" y="5415260"/>
              <a:ext cx="81915" cy="64135"/>
            </a:xfrm>
            <a:custGeom>
              <a:avLst/>
              <a:gdLst/>
              <a:ahLst/>
              <a:cxnLst/>
              <a:rect l="l" t="t" r="r" b="b"/>
              <a:pathLst>
                <a:path w="81914" h="64135">
                  <a:moveTo>
                    <a:pt x="63798" y="0"/>
                  </a:moveTo>
                  <a:lnTo>
                    <a:pt x="16357" y="39"/>
                  </a:lnTo>
                  <a:lnTo>
                    <a:pt x="0" y="28371"/>
                  </a:lnTo>
                  <a:lnTo>
                    <a:pt x="0" y="63823"/>
                  </a:lnTo>
                  <a:lnTo>
                    <a:pt x="81762" y="63823"/>
                  </a:lnTo>
                  <a:lnTo>
                    <a:pt x="81762" y="30916"/>
                  </a:lnTo>
                  <a:lnTo>
                    <a:pt x="63798" y="0"/>
                  </a:lnTo>
                  <a:close/>
                </a:path>
              </a:pathLst>
            </a:custGeom>
            <a:solidFill>
              <a:srgbClr val="C2B9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02850" y="5442227"/>
              <a:ext cx="86360" cy="6350"/>
            </a:xfrm>
            <a:custGeom>
              <a:avLst/>
              <a:gdLst/>
              <a:ahLst/>
              <a:cxnLst/>
              <a:rect l="l" t="t" r="r" b="b"/>
              <a:pathLst>
                <a:path w="86360" h="6350">
                  <a:moveTo>
                    <a:pt x="86326" y="0"/>
                  </a:moveTo>
                  <a:lnTo>
                    <a:pt x="0" y="0"/>
                  </a:lnTo>
                  <a:lnTo>
                    <a:pt x="0" y="5894"/>
                  </a:lnTo>
                  <a:lnTo>
                    <a:pt x="86326" y="5894"/>
                  </a:lnTo>
                  <a:lnTo>
                    <a:pt x="86326" y="0"/>
                  </a:lnTo>
                  <a:close/>
                </a:path>
              </a:pathLst>
            </a:custGeom>
            <a:solidFill>
              <a:srgbClr val="9D95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4" name="object 6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273224" y="5477367"/>
              <a:ext cx="113342" cy="115175"/>
            </a:xfrm>
            <a:prstGeom prst="rect">
              <a:avLst/>
            </a:prstGeom>
          </p:spPr>
        </p:pic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65701" y="5476554"/>
              <a:ext cx="127635" cy="114935"/>
            </a:xfrm>
            <a:custGeom>
              <a:avLst/>
              <a:gdLst/>
              <a:ahLst/>
              <a:cxnLst/>
              <a:rect l="l" t="t" r="r" b="b"/>
              <a:pathLst>
                <a:path w="127635" h="114935">
                  <a:moveTo>
                    <a:pt x="127152" y="106654"/>
                  </a:moveTo>
                  <a:lnTo>
                    <a:pt x="0" y="106654"/>
                  </a:lnTo>
                  <a:lnTo>
                    <a:pt x="0" y="114655"/>
                  </a:lnTo>
                  <a:lnTo>
                    <a:pt x="127152" y="114655"/>
                  </a:lnTo>
                  <a:lnTo>
                    <a:pt x="127152" y="106654"/>
                  </a:lnTo>
                  <a:close/>
                </a:path>
                <a:path w="127635" h="114935">
                  <a:moveTo>
                    <a:pt x="127152" y="95656"/>
                  </a:moveTo>
                  <a:lnTo>
                    <a:pt x="0" y="95656"/>
                  </a:lnTo>
                  <a:lnTo>
                    <a:pt x="0" y="103657"/>
                  </a:lnTo>
                  <a:lnTo>
                    <a:pt x="127152" y="103657"/>
                  </a:lnTo>
                  <a:lnTo>
                    <a:pt x="127152" y="95656"/>
                  </a:lnTo>
                  <a:close/>
                </a:path>
                <a:path w="127635" h="114935">
                  <a:moveTo>
                    <a:pt x="127152" y="82156"/>
                  </a:moveTo>
                  <a:lnTo>
                    <a:pt x="0" y="82156"/>
                  </a:lnTo>
                  <a:lnTo>
                    <a:pt x="0" y="90157"/>
                  </a:lnTo>
                  <a:lnTo>
                    <a:pt x="127152" y="90157"/>
                  </a:lnTo>
                  <a:lnTo>
                    <a:pt x="127152" y="82156"/>
                  </a:lnTo>
                  <a:close/>
                </a:path>
                <a:path w="127635" h="114935">
                  <a:moveTo>
                    <a:pt x="127152" y="67043"/>
                  </a:moveTo>
                  <a:lnTo>
                    <a:pt x="0" y="67043"/>
                  </a:lnTo>
                  <a:lnTo>
                    <a:pt x="0" y="75044"/>
                  </a:lnTo>
                  <a:lnTo>
                    <a:pt x="127152" y="75044"/>
                  </a:lnTo>
                  <a:lnTo>
                    <a:pt x="127152" y="67043"/>
                  </a:lnTo>
                  <a:close/>
                </a:path>
                <a:path w="127635" h="114935">
                  <a:moveTo>
                    <a:pt x="127152" y="45504"/>
                  </a:moveTo>
                  <a:lnTo>
                    <a:pt x="0" y="45504"/>
                  </a:lnTo>
                  <a:lnTo>
                    <a:pt x="0" y="62166"/>
                  </a:lnTo>
                  <a:lnTo>
                    <a:pt x="127152" y="62166"/>
                  </a:lnTo>
                  <a:lnTo>
                    <a:pt x="127152" y="45504"/>
                  </a:lnTo>
                  <a:close/>
                </a:path>
                <a:path w="127635" h="114935">
                  <a:moveTo>
                    <a:pt x="127152" y="33807"/>
                  </a:moveTo>
                  <a:lnTo>
                    <a:pt x="0" y="33807"/>
                  </a:lnTo>
                  <a:lnTo>
                    <a:pt x="0" y="40627"/>
                  </a:lnTo>
                  <a:lnTo>
                    <a:pt x="127152" y="40627"/>
                  </a:lnTo>
                  <a:lnTo>
                    <a:pt x="127152" y="33807"/>
                  </a:lnTo>
                  <a:close/>
                </a:path>
                <a:path w="127635" h="114935">
                  <a:moveTo>
                    <a:pt x="127152" y="20916"/>
                  </a:moveTo>
                  <a:lnTo>
                    <a:pt x="0" y="20916"/>
                  </a:lnTo>
                  <a:lnTo>
                    <a:pt x="0" y="27736"/>
                  </a:lnTo>
                  <a:lnTo>
                    <a:pt x="127152" y="27736"/>
                  </a:lnTo>
                  <a:lnTo>
                    <a:pt x="127152" y="20916"/>
                  </a:lnTo>
                  <a:close/>
                </a:path>
                <a:path w="127635" h="114935">
                  <a:moveTo>
                    <a:pt x="127152" y="9398"/>
                  </a:moveTo>
                  <a:lnTo>
                    <a:pt x="0" y="9398"/>
                  </a:lnTo>
                  <a:lnTo>
                    <a:pt x="0" y="16217"/>
                  </a:lnTo>
                  <a:lnTo>
                    <a:pt x="127152" y="16217"/>
                  </a:lnTo>
                  <a:lnTo>
                    <a:pt x="127152" y="9398"/>
                  </a:lnTo>
                  <a:close/>
                </a:path>
                <a:path w="127635" h="114935">
                  <a:moveTo>
                    <a:pt x="127152" y="0"/>
                  </a:moveTo>
                  <a:lnTo>
                    <a:pt x="0" y="0"/>
                  </a:lnTo>
                  <a:lnTo>
                    <a:pt x="0" y="6832"/>
                  </a:lnTo>
                  <a:lnTo>
                    <a:pt x="127152" y="6832"/>
                  </a:lnTo>
                  <a:lnTo>
                    <a:pt x="127152" y="0"/>
                  </a:lnTo>
                  <a:close/>
                </a:path>
              </a:pathLst>
            </a:custGeom>
            <a:solidFill>
              <a:srgbClr val="00486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305279" y="5415260"/>
              <a:ext cx="81255" cy="26949"/>
            </a:xfrm>
            <a:prstGeom prst="rect">
              <a:avLst/>
            </a:prstGeom>
          </p:spPr>
        </p:pic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31436" y="5401087"/>
              <a:ext cx="25400" cy="15240"/>
            </a:xfrm>
            <a:custGeom>
              <a:avLst/>
              <a:gdLst/>
              <a:ahLst/>
              <a:cxnLst/>
              <a:rect l="l" t="t" r="r" b="b"/>
              <a:pathLst>
                <a:path w="25400" h="15239">
                  <a:moveTo>
                    <a:pt x="25186" y="0"/>
                  </a:moveTo>
                  <a:lnTo>
                    <a:pt x="0" y="0"/>
                  </a:lnTo>
                  <a:lnTo>
                    <a:pt x="0" y="14622"/>
                  </a:lnTo>
                  <a:lnTo>
                    <a:pt x="25186" y="14622"/>
                  </a:lnTo>
                  <a:lnTo>
                    <a:pt x="25186" y="0"/>
                  </a:lnTo>
                  <a:close/>
                </a:path>
              </a:pathLst>
            </a:custGeom>
            <a:solidFill>
              <a:srgbClr val="C9C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8" name="object 6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326793" y="4896896"/>
              <a:ext cx="144887" cy="91810"/>
            </a:xfrm>
            <a:prstGeom prst="rect">
              <a:avLst/>
            </a:prstGeom>
          </p:spPr>
        </p:pic>
        <p:pic>
          <p:nvPicPr>
            <p:cNvPr id="69" name="object 6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326793" y="5221894"/>
              <a:ext cx="144887" cy="91810"/>
            </a:xfrm>
            <a:prstGeom prst="rect">
              <a:avLst/>
            </a:prstGeom>
          </p:spPr>
        </p:pic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78543" y="4256755"/>
              <a:ext cx="27940" cy="27940"/>
            </a:xfrm>
            <a:custGeom>
              <a:avLst/>
              <a:gdLst/>
              <a:ahLst/>
              <a:cxnLst/>
              <a:rect l="l" t="t" r="r" b="b"/>
              <a:pathLst>
                <a:path w="27939" h="27939">
                  <a:moveTo>
                    <a:pt x="21441" y="0"/>
                  </a:moveTo>
                  <a:lnTo>
                    <a:pt x="13812" y="0"/>
                  </a:lnTo>
                  <a:lnTo>
                    <a:pt x="6184" y="0"/>
                  </a:lnTo>
                  <a:lnTo>
                    <a:pt x="0" y="6184"/>
                  </a:lnTo>
                  <a:lnTo>
                    <a:pt x="0" y="21441"/>
                  </a:lnTo>
                  <a:lnTo>
                    <a:pt x="6184" y="27626"/>
                  </a:lnTo>
                  <a:lnTo>
                    <a:pt x="21441" y="27626"/>
                  </a:lnTo>
                  <a:lnTo>
                    <a:pt x="27626" y="21441"/>
                  </a:lnTo>
                  <a:lnTo>
                    <a:pt x="27626" y="6184"/>
                  </a:lnTo>
                  <a:lnTo>
                    <a:pt x="21441" y="0"/>
                  </a:lnTo>
                  <a:close/>
                </a:path>
              </a:pathLst>
            </a:custGeom>
            <a:solidFill>
              <a:srgbClr val="9819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78169" y="4272191"/>
              <a:ext cx="436880" cy="1388110"/>
            </a:xfrm>
            <a:custGeom>
              <a:avLst/>
              <a:gdLst/>
              <a:ahLst/>
              <a:cxnLst/>
              <a:rect l="l" t="t" r="r" b="b"/>
              <a:pathLst>
                <a:path w="436879" h="1388110">
                  <a:moveTo>
                    <a:pt x="316625" y="0"/>
                  </a:moveTo>
                  <a:lnTo>
                    <a:pt x="346960" y="28053"/>
                  </a:lnTo>
                  <a:lnTo>
                    <a:pt x="372955" y="59900"/>
                  </a:lnTo>
                  <a:lnTo>
                    <a:pt x="394578" y="94914"/>
                  </a:lnTo>
                  <a:lnTo>
                    <a:pt x="411796" y="132467"/>
                  </a:lnTo>
                  <a:lnTo>
                    <a:pt x="424576" y="171931"/>
                  </a:lnTo>
                  <a:lnTo>
                    <a:pt x="432886" y="212681"/>
                  </a:lnTo>
                  <a:lnTo>
                    <a:pt x="436693" y="254087"/>
                  </a:lnTo>
                  <a:lnTo>
                    <a:pt x="435965" y="295524"/>
                  </a:lnTo>
                  <a:lnTo>
                    <a:pt x="430669" y="336364"/>
                  </a:lnTo>
                  <a:lnTo>
                    <a:pt x="420772" y="375979"/>
                  </a:lnTo>
                  <a:lnTo>
                    <a:pt x="406242" y="413742"/>
                  </a:lnTo>
                  <a:lnTo>
                    <a:pt x="387046" y="449027"/>
                  </a:lnTo>
                  <a:lnTo>
                    <a:pt x="363152" y="481205"/>
                  </a:lnTo>
                  <a:lnTo>
                    <a:pt x="334527" y="509650"/>
                  </a:lnTo>
                  <a:lnTo>
                    <a:pt x="301138" y="533733"/>
                  </a:lnTo>
                  <a:lnTo>
                    <a:pt x="262953" y="552829"/>
                  </a:lnTo>
                  <a:lnTo>
                    <a:pt x="219939" y="566309"/>
                  </a:lnTo>
                  <a:lnTo>
                    <a:pt x="144654" y="587178"/>
                  </a:lnTo>
                  <a:lnTo>
                    <a:pt x="88614" y="610102"/>
                  </a:lnTo>
                  <a:lnTo>
                    <a:pt x="49044" y="634848"/>
                  </a:lnTo>
                  <a:lnTo>
                    <a:pt x="8222" y="688865"/>
                  </a:lnTo>
                  <a:lnTo>
                    <a:pt x="0" y="747351"/>
                  </a:lnTo>
                  <a:lnTo>
                    <a:pt x="1180" y="777683"/>
                  </a:lnTo>
                  <a:lnTo>
                    <a:pt x="2189" y="808429"/>
                  </a:lnTo>
                  <a:lnTo>
                    <a:pt x="2189" y="918599"/>
                  </a:lnTo>
                  <a:lnTo>
                    <a:pt x="2189" y="1070663"/>
                  </a:lnTo>
                  <a:lnTo>
                    <a:pt x="2189" y="1205359"/>
                  </a:lnTo>
                  <a:lnTo>
                    <a:pt x="2189" y="1263427"/>
                  </a:lnTo>
                  <a:lnTo>
                    <a:pt x="2240" y="1275361"/>
                  </a:lnTo>
                  <a:lnTo>
                    <a:pt x="8689" y="1301614"/>
                  </a:lnTo>
                  <a:lnTo>
                    <a:pt x="30982" y="1327868"/>
                  </a:lnTo>
                  <a:lnTo>
                    <a:pt x="78563" y="1339801"/>
                  </a:lnTo>
                  <a:lnTo>
                    <a:pt x="128248" y="1339750"/>
                  </a:lnTo>
                  <a:lnTo>
                    <a:pt x="158109" y="1339664"/>
                  </a:lnTo>
                  <a:lnTo>
                    <a:pt x="179479" y="1339646"/>
                  </a:lnTo>
                  <a:lnTo>
                    <a:pt x="203689" y="1339801"/>
                  </a:lnTo>
                  <a:lnTo>
                    <a:pt x="228993" y="1343079"/>
                  </a:lnTo>
                  <a:lnTo>
                    <a:pt x="246430" y="1352289"/>
                  </a:lnTo>
                  <a:lnTo>
                    <a:pt x="256515" y="1367321"/>
                  </a:lnTo>
                  <a:lnTo>
                    <a:pt x="259762" y="1388066"/>
                  </a:lnTo>
                </a:path>
              </a:pathLst>
            </a:custGeom>
            <a:ln w="19047">
              <a:solidFill>
                <a:srgbClr val="9819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63681" y="5004673"/>
              <a:ext cx="234315" cy="620395"/>
            </a:xfrm>
            <a:custGeom>
              <a:avLst/>
              <a:gdLst/>
              <a:ahLst/>
              <a:cxnLst/>
              <a:rect l="l" t="t" r="r" b="b"/>
              <a:pathLst>
                <a:path w="234314" h="620395">
                  <a:moveTo>
                    <a:pt x="33312" y="489127"/>
                  </a:moveTo>
                  <a:lnTo>
                    <a:pt x="0" y="489127"/>
                  </a:lnTo>
                  <a:lnTo>
                    <a:pt x="0" y="523252"/>
                  </a:lnTo>
                  <a:lnTo>
                    <a:pt x="33312" y="523252"/>
                  </a:lnTo>
                  <a:lnTo>
                    <a:pt x="33312" y="489127"/>
                  </a:lnTo>
                  <a:close/>
                </a:path>
                <a:path w="234314" h="620395">
                  <a:moveTo>
                    <a:pt x="33312" y="242125"/>
                  </a:moveTo>
                  <a:lnTo>
                    <a:pt x="0" y="242125"/>
                  </a:lnTo>
                  <a:lnTo>
                    <a:pt x="0" y="276250"/>
                  </a:lnTo>
                  <a:lnTo>
                    <a:pt x="33312" y="276250"/>
                  </a:lnTo>
                  <a:lnTo>
                    <a:pt x="33312" y="242125"/>
                  </a:lnTo>
                  <a:close/>
                </a:path>
                <a:path w="234314" h="620395">
                  <a:moveTo>
                    <a:pt x="33312" y="0"/>
                  </a:moveTo>
                  <a:lnTo>
                    <a:pt x="0" y="0"/>
                  </a:lnTo>
                  <a:lnTo>
                    <a:pt x="0" y="34124"/>
                  </a:lnTo>
                  <a:lnTo>
                    <a:pt x="33312" y="34124"/>
                  </a:lnTo>
                  <a:lnTo>
                    <a:pt x="33312" y="0"/>
                  </a:lnTo>
                  <a:close/>
                </a:path>
                <a:path w="234314" h="620395">
                  <a:moveTo>
                    <a:pt x="120243" y="593471"/>
                  </a:moveTo>
                  <a:lnTo>
                    <a:pt x="89369" y="593471"/>
                  </a:lnTo>
                  <a:lnTo>
                    <a:pt x="89369" y="620293"/>
                  </a:lnTo>
                  <a:lnTo>
                    <a:pt x="120243" y="620293"/>
                  </a:lnTo>
                  <a:lnTo>
                    <a:pt x="120243" y="593471"/>
                  </a:lnTo>
                  <a:close/>
                </a:path>
                <a:path w="234314" h="620395">
                  <a:moveTo>
                    <a:pt x="233984" y="593471"/>
                  </a:moveTo>
                  <a:lnTo>
                    <a:pt x="203111" y="593471"/>
                  </a:lnTo>
                  <a:lnTo>
                    <a:pt x="203111" y="620293"/>
                  </a:lnTo>
                  <a:lnTo>
                    <a:pt x="233984" y="620293"/>
                  </a:lnTo>
                  <a:lnTo>
                    <a:pt x="233984" y="59347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3" name="object 7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81531" y="5130182"/>
            <a:ext cx="85090" cy="316230"/>
          </a:xfrm>
          <a:prstGeom prst="rect">
            <a:avLst/>
          </a:prstGeom>
        </p:spPr>
        <p:txBody>
          <a:bodyPr vert="vert270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3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3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350">
              <a:latin typeface="Arial"/>
              <a:cs typeface="Arial"/>
            </a:endParaRPr>
          </a:p>
        </p:txBody>
      </p:sp>
      <p:grpSp>
        <p:nvGrpSpPr>
          <p:cNvPr id="74" name="object 74"/>
          <p:cNvGrpSpPr>
            <a:grpSpLocks noGrp="1" noUngrp="1" noRot="1" noMove="1" noResize="1"/>
          </p:cNvGrpSpPr>
          <p:nvPr/>
        </p:nvGrpSpPr>
        <p:grpSpPr>
          <a:xfrm>
            <a:off x="1729950" y="3678760"/>
            <a:ext cx="11441430" cy="4824095"/>
            <a:chOff x="1729950" y="3678760"/>
            <a:chExt cx="11441430" cy="4824095"/>
          </a:xfrm>
        </p:grpSpPr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85061" y="5644740"/>
              <a:ext cx="11355705" cy="185420"/>
            </a:xfrm>
            <a:custGeom>
              <a:avLst/>
              <a:gdLst/>
              <a:ahLst/>
              <a:cxnLst/>
              <a:rect l="l" t="t" r="r" b="b"/>
              <a:pathLst>
                <a:path w="11355705" h="185420">
                  <a:moveTo>
                    <a:pt x="1414081" y="0"/>
                  </a:moveTo>
                  <a:lnTo>
                    <a:pt x="0" y="0"/>
                  </a:lnTo>
                  <a:lnTo>
                    <a:pt x="0" y="184962"/>
                  </a:lnTo>
                  <a:lnTo>
                    <a:pt x="1414081" y="184962"/>
                  </a:lnTo>
                  <a:lnTo>
                    <a:pt x="1414081" y="0"/>
                  </a:lnTo>
                  <a:close/>
                </a:path>
                <a:path w="11355705" h="185420">
                  <a:moveTo>
                    <a:pt x="6931253" y="0"/>
                  </a:moveTo>
                  <a:lnTo>
                    <a:pt x="1994649" y="0"/>
                  </a:lnTo>
                  <a:lnTo>
                    <a:pt x="1994649" y="184962"/>
                  </a:lnTo>
                  <a:lnTo>
                    <a:pt x="6931253" y="184962"/>
                  </a:lnTo>
                  <a:lnTo>
                    <a:pt x="6931253" y="0"/>
                  </a:lnTo>
                  <a:close/>
                </a:path>
                <a:path w="11355705" h="185420">
                  <a:moveTo>
                    <a:pt x="11355108" y="0"/>
                  </a:moveTo>
                  <a:lnTo>
                    <a:pt x="7511821" y="0"/>
                  </a:lnTo>
                  <a:lnTo>
                    <a:pt x="7511821" y="184962"/>
                  </a:lnTo>
                  <a:lnTo>
                    <a:pt x="11355108" y="184962"/>
                  </a:lnTo>
                  <a:lnTo>
                    <a:pt x="11355108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89351" y="4829844"/>
              <a:ext cx="3447415" cy="815340"/>
            </a:xfrm>
            <a:custGeom>
              <a:avLst/>
              <a:gdLst/>
              <a:ahLst/>
              <a:cxnLst/>
              <a:rect l="l" t="t" r="r" b="b"/>
              <a:pathLst>
                <a:path w="3447415" h="815339">
                  <a:moveTo>
                    <a:pt x="17691" y="42608"/>
                  </a:moveTo>
                  <a:lnTo>
                    <a:pt x="0" y="42608"/>
                  </a:lnTo>
                  <a:lnTo>
                    <a:pt x="0" y="814882"/>
                  </a:lnTo>
                  <a:lnTo>
                    <a:pt x="17691" y="814882"/>
                  </a:lnTo>
                  <a:lnTo>
                    <a:pt x="17691" y="42608"/>
                  </a:lnTo>
                  <a:close/>
                </a:path>
                <a:path w="3447415" h="815339">
                  <a:moveTo>
                    <a:pt x="3446869" y="0"/>
                  </a:moveTo>
                  <a:lnTo>
                    <a:pt x="45072" y="0"/>
                  </a:lnTo>
                  <a:lnTo>
                    <a:pt x="45072" y="42608"/>
                  </a:lnTo>
                  <a:lnTo>
                    <a:pt x="742086" y="42608"/>
                  </a:lnTo>
                  <a:lnTo>
                    <a:pt x="742086" y="814882"/>
                  </a:lnTo>
                  <a:lnTo>
                    <a:pt x="759777" y="814882"/>
                  </a:lnTo>
                  <a:lnTo>
                    <a:pt x="759777" y="42608"/>
                  </a:lnTo>
                  <a:lnTo>
                    <a:pt x="1401216" y="42608"/>
                  </a:lnTo>
                  <a:lnTo>
                    <a:pt x="1401216" y="814882"/>
                  </a:lnTo>
                  <a:lnTo>
                    <a:pt x="1418907" y="814882"/>
                  </a:lnTo>
                  <a:lnTo>
                    <a:pt x="1418907" y="42608"/>
                  </a:lnTo>
                  <a:lnTo>
                    <a:pt x="2060346" y="42608"/>
                  </a:lnTo>
                  <a:lnTo>
                    <a:pt x="2060346" y="814882"/>
                  </a:lnTo>
                  <a:lnTo>
                    <a:pt x="2078037" y="814882"/>
                  </a:lnTo>
                  <a:lnTo>
                    <a:pt x="2078037" y="42608"/>
                  </a:lnTo>
                  <a:lnTo>
                    <a:pt x="2719476" y="42608"/>
                  </a:lnTo>
                  <a:lnTo>
                    <a:pt x="2719476" y="814882"/>
                  </a:lnTo>
                  <a:lnTo>
                    <a:pt x="2737167" y="814882"/>
                  </a:lnTo>
                  <a:lnTo>
                    <a:pt x="2737167" y="42608"/>
                  </a:lnTo>
                  <a:lnTo>
                    <a:pt x="3378619" y="42608"/>
                  </a:lnTo>
                  <a:lnTo>
                    <a:pt x="3378619" y="814882"/>
                  </a:lnTo>
                  <a:lnTo>
                    <a:pt x="3396297" y="814882"/>
                  </a:lnTo>
                  <a:lnTo>
                    <a:pt x="3396297" y="42608"/>
                  </a:lnTo>
                  <a:lnTo>
                    <a:pt x="3446869" y="42608"/>
                  </a:lnTo>
                  <a:lnTo>
                    <a:pt x="3446869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08522" y="5833720"/>
              <a:ext cx="7947025" cy="2501900"/>
            </a:xfrm>
            <a:custGeom>
              <a:avLst/>
              <a:gdLst/>
              <a:ahLst/>
              <a:cxnLst/>
              <a:rect l="l" t="t" r="r" b="b"/>
              <a:pathLst>
                <a:path w="7947025" h="2501900">
                  <a:moveTo>
                    <a:pt x="0" y="0"/>
                  </a:moveTo>
                  <a:lnTo>
                    <a:pt x="7946481" y="0"/>
                  </a:lnTo>
                  <a:lnTo>
                    <a:pt x="7946481" y="2501413"/>
                  </a:lnTo>
                  <a:lnTo>
                    <a:pt x="0" y="250141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8" name="object 7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108522" y="5837684"/>
              <a:ext cx="7946481" cy="113591"/>
            </a:xfrm>
            <a:prstGeom prst="rect">
              <a:avLst/>
            </a:prstGeom>
          </p:spPr>
        </p:pic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08522" y="5837684"/>
              <a:ext cx="7947025" cy="113664"/>
            </a:xfrm>
            <a:custGeom>
              <a:avLst/>
              <a:gdLst/>
              <a:ahLst/>
              <a:cxnLst/>
              <a:rect l="l" t="t" r="r" b="b"/>
              <a:pathLst>
                <a:path w="7947025" h="113664">
                  <a:moveTo>
                    <a:pt x="0" y="0"/>
                  </a:moveTo>
                  <a:lnTo>
                    <a:pt x="7946481" y="0"/>
                  </a:lnTo>
                  <a:lnTo>
                    <a:pt x="7946481" y="113591"/>
                  </a:lnTo>
                  <a:lnTo>
                    <a:pt x="0" y="113591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0" name="object 8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108522" y="5951066"/>
              <a:ext cx="7946481" cy="113595"/>
            </a:xfrm>
            <a:prstGeom prst="rect">
              <a:avLst/>
            </a:prstGeom>
          </p:spPr>
        </p:pic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08522" y="5951066"/>
              <a:ext cx="7947025" cy="113664"/>
            </a:xfrm>
            <a:custGeom>
              <a:avLst/>
              <a:gdLst/>
              <a:ahLst/>
              <a:cxnLst/>
              <a:rect l="l" t="t" r="r" b="b"/>
              <a:pathLst>
                <a:path w="7947025" h="113664">
                  <a:moveTo>
                    <a:pt x="0" y="0"/>
                  </a:moveTo>
                  <a:lnTo>
                    <a:pt x="7946481" y="0"/>
                  </a:lnTo>
                  <a:lnTo>
                    <a:pt x="7946481" y="113595"/>
                  </a:lnTo>
                  <a:lnTo>
                    <a:pt x="0" y="113595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2" name="object 8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108522" y="6064451"/>
              <a:ext cx="7946481" cy="113591"/>
            </a:xfrm>
            <a:prstGeom prst="rect">
              <a:avLst/>
            </a:prstGeom>
          </p:spPr>
        </p:pic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08522" y="6064451"/>
              <a:ext cx="7947025" cy="113664"/>
            </a:xfrm>
            <a:custGeom>
              <a:avLst/>
              <a:gdLst/>
              <a:ahLst/>
              <a:cxnLst/>
              <a:rect l="l" t="t" r="r" b="b"/>
              <a:pathLst>
                <a:path w="7947025" h="113664">
                  <a:moveTo>
                    <a:pt x="0" y="0"/>
                  </a:moveTo>
                  <a:lnTo>
                    <a:pt x="7946481" y="0"/>
                  </a:lnTo>
                  <a:lnTo>
                    <a:pt x="7946481" y="113591"/>
                  </a:lnTo>
                  <a:lnTo>
                    <a:pt x="0" y="113591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4" name="object 8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108522" y="6177834"/>
              <a:ext cx="7946481" cy="113593"/>
            </a:xfrm>
            <a:prstGeom prst="rect">
              <a:avLst/>
            </a:prstGeom>
          </p:spPr>
        </p:pic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08522" y="6177834"/>
              <a:ext cx="7947025" cy="113664"/>
            </a:xfrm>
            <a:custGeom>
              <a:avLst/>
              <a:gdLst/>
              <a:ahLst/>
              <a:cxnLst/>
              <a:rect l="l" t="t" r="r" b="b"/>
              <a:pathLst>
                <a:path w="7947025" h="113664">
                  <a:moveTo>
                    <a:pt x="0" y="0"/>
                  </a:moveTo>
                  <a:lnTo>
                    <a:pt x="7946481" y="0"/>
                  </a:lnTo>
                  <a:lnTo>
                    <a:pt x="7946481" y="113593"/>
                  </a:lnTo>
                  <a:lnTo>
                    <a:pt x="0" y="11359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6" name="object 8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108522" y="6178550"/>
              <a:ext cx="7946481" cy="113593"/>
            </a:xfrm>
            <a:prstGeom prst="rect">
              <a:avLst/>
            </a:prstGeom>
          </p:spPr>
        </p:pic>
        <p:sp>
          <p:nvSpPr>
            <p:cNvPr id="87" name="object 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08522" y="6178550"/>
              <a:ext cx="7947025" cy="113664"/>
            </a:xfrm>
            <a:custGeom>
              <a:avLst/>
              <a:gdLst/>
              <a:ahLst/>
              <a:cxnLst/>
              <a:rect l="l" t="t" r="r" b="b"/>
              <a:pathLst>
                <a:path w="7947025" h="113664">
                  <a:moveTo>
                    <a:pt x="0" y="0"/>
                  </a:moveTo>
                  <a:lnTo>
                    <a:pt x="7946481" y="0"/>
                  </a:lnTo>
                  <a:lnTo>
                    <a:pt x="7946481" y="113593"/>
                  </a:lnTo>
                  <a:lnTo>
                    <a:pt x="0" y="11359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8" name="object 8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5108522" y="6291936"/>
              <a:ext cx="7946481" cy="113593"/>
            </a:xfrm>
            <a:prstGeom prst="rect">
              <a:avLst/>
            </a:prstGeom>
          </p:spPr>
        </p:pic>
        <p:sp>
          <p:nvSpPr>
            <p:cNvPr id="89" name="object 8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08522" y="6291936"/>
              <a:ext cx="7947025" cy="113664"/>
            </a:xfrm>
            <a:custGeom>
              <a:avLst/>
              <a:gdLst/>
              <a:ahLst/>
              <a:cxnLst/>
              <a:rect l="l" t="t" r="r" b="b"/>
              <a:pathLst>
                <a:path w="7947025" h="113664">
                  <a:moveTo>
                    <a:pt x="0" y="0"/>
                  </a:moveTo>
                  <a:lnTo>
                    <a:pt x="7946481" y="0"/>
                  </a:lnTo>
                  <a:lnTo>
                    <a:pt x="7946481" y="113593"/>
                  </a:lnTo>
                  <a:lnTo>
                    <a:pt x="0" y="11359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0" name="object 9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108522" y="6405318"/>
              <a:ext cx="7946481" cy="113593"/>
            </a:xfrm>
            <a:prstGeom prst="rect">
              <a:avLst/>
            </a:prstGeom>
          </p:spPr>
        </p:pic>
        <p:sp>
          <p:nvSpPr>
            <p:cNvPr id="91" name="object 9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08522" y="6405318"/>
              <a:ext cx="7947025" cy="113664"/>
            </a:xfrm>
            <a:custGeom>
              <a:avLst/>
              <a:gdLst/>
              <a:ahLst/>
              <a:cxnLst/>
              <a:rect l="l" t="t" r="r" b="b"/>
              <a:pathLst>
                <a:path w="7947025" h="113665">
                  <a:moveTo>
                    <a:pt x="0" y="0"/>
                  </a:moveTo>
                  <a:lnTo>
                    <a:pt x="7946481" y="0"/>
                  </a:lnTo>
                  <a:lnTo>
                    <a:pt x="7946481" y="113593"/>
                  </a:lnTo>
                  <a:lnTo>
                    <a:pt x="0" y="11359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2" name="object 9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5108522" y="6518703"/>
              <a:ext cx="7946481" cy="113593"/>
            </a:xfrm>
            <a:prstGeom prst="rect">
              <a:avLst/>
            </a:prstGeom>
          </p:spPr>
        </p:pic>
        <p:sp>
          <p:nvSpPr>
            <p:cNvPr id="93" name="object 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08522" y="6518703"/>
              <a:ext cx="7947025" cy="113664"/>
            </a:xfrm>
            <a:custGeom>
              <a:avLst/>
              <a:gdLst/>
              <a:ahLst/>
              <a:cxnLst/>
              <a:rect l="l" t="t" r="r" b="b"/>
              <a:pathLst>
                <a:path w="7947025" h="113665">
                  <a:moveTo>
                    <a:pt x="0" y="0"/>
                  </a:moveTo>
                  <a:lnTo>
                    <a:pt x="7946481" y="0"/>
                  </a:lnTo>
                  <a:lnTo>
                    <a:pt x="7946481" y="113593"/>
                  </a:lnTo>
                  <a:lnTo>
                    <a:pt x="0" y="11359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4" name="object 9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5108522" y="6630192"/>
              <a:ext cx="7946481" cy="113591"/>
            </a:xfrm>
            <a:prstGeom prst="rect">
              <a:avLst/>
            </a:prstGeom>
          </p:spPr>
        </p:pic>
        <p:sp>
          <p:nvSpPr>
            <p:cNvPr id="95" name="object 9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08522" y="6630192"/>
              <a:ext cx="7947025" cy="113664"/>
            </a:xfrm>
            <a:custGeom>
              <a:avLst/>
              <a:gdLst/>
              <a:ahLst/>
              <a:cxnLst/>
              <a:rect l="l" t="t" r="r" b="b"/>
              <a:pathLst>
                <a:path w="7947025" h="113665">
                  <a:moveTo>
                    <a:pt x="0" y="0"/>
                  </a:moveTo>
                  <a:lnTo>
                    <a:pt x="7946481" y="0"/>
                  </a:lnTo>
                  <a:lnTo>
                    <a:pt x="7946481" y="113591"/>
                  </a:lnTo>
                  <a:lnTo>
                    <a:pt x="0" y="113591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6" name="object 9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108522" y="6743573"/>
              <a:ext cx="7946481" cy="113595"/>
            </a:xfrm>
            <a:prstGeom prst="rect">
              <a:avLst/>
            </a:prstGeom>
          </p:spPr>
        </p:pic>
        <p:sp>
          <p:nvSpPr>
            <p:cNvPr id="97" name="object 9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08522" y="6743573"/>
              <a:ext cx="7947025" cy="113664"/>
            </a:xfrm>
            <a:custGeom>
              <a:avLst/>
              <a:gdLst/>
              <a:ahLst/>
              <a:cxnLst/>
              <a:rect l="l" t="t" r="r" b="b"/>
              <a:pathLst>
                <a:path w="7947025" h="113665">
                  <a:moveTo>
                    <a:pt x="0" y="0"/>
                  </a:moveTo>
                  <a:lnTo>
                    <a:pt x="7946481" y="0"/>
                  </a:lnTo>
                  <a:lnTo>
                    <a:pt x="7946481" y="113595"/>
                  </a:lnTo>
                  <a:lnTo>
                    <a:pt x="0" y="113595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8" name="object 9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108522" y="6856959"/>
              <a:ext cx="7946481" cy="113591"/>
            </a:xfrm>
            <a:prstGeom prst="rect">
              <a:avLst/>
            </a:prstGeom>
          </p:spPr>
        </p:pic>
        <p:sp>
          <p:nvSpPr>
            <p:cNvPr id="99" name="object 9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08522" y="6856959"/>
              <a:ext cx="7947025" cy="113664"/>
            </a:xfrm>
            <a:custGeom>
              <a:avLst/>
              <a:gdLst/>
              <a:ahLst/>
              <a:cxnLst/>
              <a:rect l="l" t="t" r="r" b="b"/>
              <a:pathLst>
                <a:path w="7947025" h="113665">
                  <a:moveTo>
                    <a:pt x="0" y="0"/>
                  </a:moveTo>
                  <a:lnTo>
                    <a:pt x="7946481" y="0"/>
                  </a:lnTo>
                  <a:lnTo>
                    <a:pt x="7946481" y="113591"/>
                  </a:lnTo>
                  <a:lnTo>
                    <a:pt x="0" y="113591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0" name="object 10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108522" y="6970341"/>
              <a:ext cx="7946481" cy="113595"/>
            </a:xfrm>
            <a:prstGeom prst="rect">
              <a:avLst/>
            </a:prstGeom>
          </p:spPr>
        </p:pic>
        <p:sp>
          <p:nvSpPr>
            <p:cNvPr id="101" name="object 10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08522" y="6970341"/>
              <a:ext cx="7947025" cy="113664"/>
            </a:xfrm>
            <a:custGeom>
              <a:avLst/>
              <a:gdLst/>
              <a:ahLst/>
              <a:cxnLst/>
              <a:rect l="l" t="t" r="r" b="b"/>
              <a:pathLst>
                <a:path w="7947025" h="113665">
                  <a:moveTo>
                    <a:pt x="0" y="0"/>
                  </a:moveTo>
                  <a:lnTo>
                    <a:pt x="7946481" y="0"/>
                  </a:lnTo>
                  <a:lnTo>
                    <a:pt x="7946481" y="113595"/>
                  </a:lnTo>
                  <a:lnTo>
                    <a:pt x="0" y="113595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2" name="object 10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5108522" y="6971057"/>
              <a:ext cx="7946481" cy="113595"/>
            </a:xfrm>
            <a:prstGeom prst="rect">
              <a:avLst/>
            </a:prstGeom>
          </p:spPr>
        </p:pic>
        <p:sp>
          <p:nvSpPr>
            <p:cNvPr id="103" name="object 10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08522" y="6971057"/>
              <a:ext cx="7947025" cy="113664"/>
            </a:xfrm>
            <a:custGeom>
              <a:avLst/>
              <a:gdLst/>
              <a:ahLst/>
              <a:cxnLst/>
              <a:rect l="l" t="t" r="r" b="b"/>
              <a:pathLst>
                <a:path w="7947025" h="113665">
                  <a:moveTo>
                    <a:pt x="0" y="0"/>
                  </a:moveTo>
                  <a:lnTo>
                    <a:pt x="7946481" y="0"/>
                  </a:lnTo>
                  <a:lnTo>
                    <a:pt x="7946481" y="113595"/>
                  </a:lnTo>
                  <a:lnTo>
                    <a:pt x="0" y="113595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4" name="object 10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108522" y="7084443"/>
              <a:ext cx="7946481" cy="113595"/>
            </a:xfrm>
            <a:prstGeom prst="rect">
              <a:avLst/>
            </a:prstGeom>
          </p:spPr>
        </p:pic>
        <p:sp>
          <p:nvSpPr>
            <p:cNvPr id="105" name="object 10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08522" y="7084443"/>
              <a:ext cx="7947025" cy="113664"/>
            </a:xfrm>
            <a:custGeom>
              <a:avLst/>
              <a:gdLst/>
              <a:ahLst/>
              <a:cxnLst/>
              <a:rect l="l" t="t" r="r" b="b"/>
              <a:pathLst>
                <a:path w="7947025" h="113665">
                  <a:moveTo>
                    <a:pt x="0" y="0"/>
                  </a:moveTo>
                  <a:lnTo>
                    <a:pt x="7946481" y="0"/>
                  </a:lnTo>
                  <a:lnTo>
                    <a:pt x="7946481" y="113595"/>
                  </a:lnTo>
                  <a:lnTo>
                    <a:pt x="0" y="113595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6" name="object 10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108522" y="7197826"/>
              <a:ext cx="7946481" cy="113593"/>
            </a:xfrm>
            <a:prstGeom prst="rect">
              <a:avLst/>
            </a:prstGeom>
          </p:spPr>
        </p:pic>
        <p:sp>
          <p:nvSpPr>
            <p:cNvPr id="107" name="object 10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08522" y="7197826"/>
              <a:ext cx="7947025" cy="113664"/>
            </a:xfrm>
            <a:custGeom>
              <a:avLst/>
              <a:gdLst/>
              <a:ahLst/>
              <a:cxnLst/>
              <a:rect l="l" t="t" r="r" b="b"/>
              <a:pathLst>
                <a:path w="7947025" h="113665">
                  <a:moveTo>
                    <a:pt x="0" y="0"/>
                  </a:moveTo>
                  <a:lnTo>
                    <a:pt x="7946481" y="0"/>
                  </a:lnTo>
                  <a:lnTo>
                    <a:pt x="7946481" y="113593"/>
                  </a:lnTo>
                  <a:lnTo>
                    <a:pt x="0" y="11359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8" name="object 10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108522" y="7311211"/>
              <a:ext cx="7946481" cy="113593"/>
            </a:xfrm>
            <a:prstGeom prst="rect">
              <a:avLst/>
            </a:prstGeom>
          </p:spPr>
        </p:pic>
        <p:sp>
          <p:nvSpPr>
            <p:cNvPr id="109" name="object 10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08522" y="7311211"/>
              <a:ext cx="7947025" cy="113664"/>
            </a:xfrm>
            <a:custGeom>
              <a:avLst/>
              <a:gdLst/>
              <a:ahLst/>
              <a:cxnLst/>
              <a:rect l="l" t="t" r="r" b="b"/>
              <a:pathLst>
                <a:path w="7947025" h="113665">
                  <a:moveTo>
                    <a:pt x="0" y="0"/>
                  </a:moveTo>
                  <a:lnTo>
                    <a:pt x="7946481" y="0"/>
                  </a:lnTo>
                  <a:lnTo>
                    <a:pt x="7946481" y="113593"/>
                  </a:lnTo>
                  <a:lnTo>
                    <a:pt x="0" y="11359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0" name="object 11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108522" y="7426271"/>
              <a:ext cx="7946481" cy="113590"/>
            </a:xfrm>
            <a:prstGeom prst="rect">
              <a:avLst/>
            </a:prstGeom>
          </p:spPr>
        </p:pic>
        <p:sp>
          <p:nvSpPr>
            <p:cNvPr id="111" name="object 1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08522" y="7426271"/>
              <a:ext cx="7947025" cy="113664"/>
            </a:xfrm>
            <a:custGeom>
              <a:avLst/>
              <a:gdLst/>
              <a:ahLst/>
              <a:cxnLst/>
              <a:rect l="l" t="t" r="r" b="b"/>
              <a:pathLst>
                <a:path w="7947025" h="113665">
                  <a:moveTo>
                    <a:pt x="0" y="0"/>
                  </a:moveTo>
                  <a:lnTo>
                    <a:pt x="7946481" y="0"/>
                  </a:lnTo>
                  <a:lnTo>
                    <a:pt x="7946481" y="113590"/>
                  </a:lnTo>
                  <a:lnTo>
                    <a:pt x="0" y="11359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2" name="object 11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5108522" y="7539652"/>
              <a:ext cx="7946481" cy="113593"/>
            </a:xfrm>
            <a:prstGeom prst="rect">
              <a:avLst/>
            </a:prstGeom>
          </p:spPr>
        </p:pic>
        <p:sp>
          <p:nvSpPr>
            <p:cNvPr id="113" name="object 1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08522" y="7539652"/>
              <a:ext cx="7947025" cy="113664"/>
            </a:xfrm>
            <a:custGeom>
              <a:avLst/>
              <a:gdLst/>
              <a:ahLst/>
              <a:cxnLst/>
              <a:rect l="l" t="t" r="r" b="b"/>
              <a:pathLst>
                <a:path w="7947025" h="113665">
                  <a:moveTo>
                    <a:pt x="0" y="0"/>
                  </a:moveTo>
                  <a:lnTo>
                    <a:pt x="7946481" y="0"/>
                  </a:lnTo>
                  <a:lnTo>
                    <a:pt x="7946481" y="113593"/>
                  </a:lnTo>
                  <a:lnTo>
                    <a:pt x="0" y="11359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4" name="object 11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5108522" y="7653038"/>
              <a:ext cx="7946481" cy="113590"/>
            </a:xfrm>
            <a:prstGeom prst="rect">
              <a:avLst/>
            </a:prstGeom>
          </p:spPr>
        </p:pic>
        <p:sp>
          <p:nvSpPr>
            <p:cNvPr id="115" name="object 1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08522" y="7653038"/>
              <a:ext cx="7947025" cy="113664"/>
            </a:xfrm>
            <a:custGeom>
              <a:avLst/>
              <a:gdLst/>
              <a:ahLst/>
              <a:cxnLst/>
              <a:rect l="l" t="t" r="r" b="b"/>
              <a:pathLst>
                <a:path w="7947025" h="113665">
                  <a:moveTo>
                    <a:pt x="0" y="0"/>
                  </a:moveTo>
                  <a:lnTo>
                    <a:pt x="7946481" y="0"/>
                  </a:lnTo>
                  <a:lnTo>
                    <a:pt x="7946481" y="113590"/>
                  </a:lnTo>
                  <a:lnTo>
                    <a:pt x="0" y="11359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6" name="object 11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108522" y="7766420"/>
              <a:ext cx="7946481" cy="113593"/>
            </a:xfrm>
            <a:prstGeom prst="rect">
              <a:avLst/>
            </a:prstGeom>
          </p:spPr>
        </p:pic>
        <p:sp>
          <p:nvSpPr>
            <p:cNvPr id="117" name="object 1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08522" y="7766420"/>
              <a:ext cx="7947025" cy="113664"/>
            </a:xfrm>
            <a:custGeom>
              <a:avLst/>
              <a:gdLst/>
              <a:ahLst/>
              <a:cxnLst/>
              <a:rect l="l" t="t" r="r" b="b"/>
              <a:pathLst>
                <a:path w="7947025" h="113665">
                  <a:moveTo>
                    <a:pt x="0" y="0"/>
                  </a:moveTo>
                  <a:lnTo>
                    <a:pt x="7946481" y="0"/>
                  </a:lnTo>
                  <a:lnTo>
                    <a:pt x="7946481" y="113593"/>
                  </a:lnTo>
                  <a:lnTo>
                    <a:pt x="0" y="11359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8" name="object 11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108522" y="7767136"/>
              <a:ext cx="7946481" cy="113595"/>
            </a:xfrm>
            <a:prstGeom prst="rect">
              <a:avLst/>
            </a:prstGeom>
          </p:spPr>
        </p:pic>
        <p:sp>
          <p:nvSpPr>
            <p:cNvPr id="119" name="object 1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08522" y="7767136"/>
              <a:ext cx="7947025" cy="113664"/>
            </a:xfrm>
            <a:custGeom>
              <a:avLst/>
              <a:gdLst/>
              <a:ahLst/>
              <a:cxnLst/>
              <a:rect l="l" t="t" r="r" b="b"/>
              <a:pathLst>
                <a:path w="7947025" h="113665">
                  <a:moveTo>
                    <a:pt x="0" y="0"/>
                  </a:moveTo>
                  <a:lnTo>
                    <a:pt x="7946481" y="0"/>
                  </a:lnTo>
                  <a:lnTo>
                    <a:pt x="7946481" y="113595"/>
                  </a:lnTo>
                  <a:lnTo>
                    <a:pt x="0" y="113595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0" name="object 12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5108522" y="7880522"/>
              <a:ext cx="7946481" cy="113595"/>
            </a:xfrm>
            <a:prstGeom prst="rect">
              <a:avLst/>
            </a:prstGeom>
          </p:spPr>
        </p:pic>
        <p:sp>
          <p:nvSpPr>
            <p:cNvPr id="121" name="object 1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08522" y="7880522"/>
              <a:ext cx="7947025" cy="113664"/>
            </a:xfrm>
            <a:custGeom>
              <a:avLst/>
              <a:gdLst/>
              <a:ahLst/>
              <a:cxnLst/>
              <a:rect l="l" t="t" r="r" b="b"/>
              <a:pathLst>
                <a:path w="7947025" h="113665">
                  <a:moveTo>
                    <a:pt x="0" y="0"/>
                  </a:moveTo>
                  <a:lnTo>
                    <a:pt x="7946481" y="0"/>
                  </a:lnTo>
                  <a:lnTo>
                    <a:pt x="7946481" y="113595"/>
                  </a:lnTo>
                  <a:lnTo>
                    <a:pt x="0" y="113595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2" name="object 12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108522" y="7993903"/>
              <a:ext cx="7946481" cy="113595"/>
            </a:xfrm>
            <a:prstGeom prst="rect">
              <a:avLst/>
            </a:prstGeom>
          </p:spPr>
        </p:pic>
        <p:sp>
          <p:nvSpPr>
            <p:cNvPr id="123" name="object 1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08522" y="7993903"/>
              <a:ext cx="7947025" cy="113664"/>
            </a:xfrm>
            <a:custGeom>
              <a:avLst/>
              <a:gdLst/>
              <a:ahLst/>
              <a:cxnLst/>
              <a:rect l="l" t="t" r="r" b="b"/>
              <a:pathLst>
                <a:path w="7947025" h="113665">
                  <a:moveTo>
                    <a:pt x="0" y="0"/>
                  </a:moveTo>
                  <a:lnTo>
                    <a:pt x="7946481" y="0"/>
                  </a:lnTo>
                  <a:lnTo>
                    <a:pt x="7946481" y="113595"/>
                  </a:lnTo>
                  <a:lnTo>
                    <a:pt x="0" y="113595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4" name="object 12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108522" y="8107289"/>
              <a:ext cx="7946481" cy="113595"/>
            </a:xfrm>
            <a:prstGeom prst="rect">
              <a:avLst/>
            </a:prstGeom>
          </p:spPr>
        </p:pic>
        <p:sp>
          <p:nvSpPr>
            <p:cNvPr id="125" name="object 1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08522" y="8107289"/>
              <a:ext cx="7947025" cy="113664"/>
            </a:xfrm>
            <a:custGeom>
              <a:avLst/>
              <a:gdLst/>
              <a:ahLst/>
              <a:cxnLst/>
              <a:rect l="l" t="t" r="r" b="b"/>
              <a:pathLst>
                <a:path w="7947025" h="113665">
                  <a:moveTo>
                    <a:pt x="0" y="0"/>
                  </a:moveTo>
                  <a:lnTo>
                    <a:pt x="7946481" y="0"/>
                  </a:lnTo>
                  <a:lnTo>
                    <a:pt x="7946481" y="113595"/>
                  </a:lnTo>
                  <a:lnTo>
                    <a:pt x="0" y="113595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6" name="object 12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108522" y="8218659"/>
              <a:ext cx="7946481" cy="113593"/>
            </a:xfrm>
            <a:prstGeom prst="rect">
              <a:avLst/>
            </a:prstGeom>
          </p:spPr>
        </p:pic>
        <p:sp>
          <p:nvSpPr>
            <p:cNvPr id="127" name="object 1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08522" y="8218659"/>
              <a:ext cx="7947025" cy="113664"/>
            </a:xfrm>
            <a:custGeom>
              <a:avLst/>
              <a:gdLst/>
              <a:ahLst/>
              <a:cxnLst/>
              <a:rect l="l" t="t" r="r" b="b"/>
              <a:pathLst>
                <a:path w="7947025" h="113665">
                  <a:moveTo>
                    <a:pt x="0" y="0"/>
                  </a:moveTo>
                  <a:lnTo>
                    <a:pt x="7946481" y="0"/>
                  </a:lnTo>
                  <a:lnTo>
                    <a:pt x="7946481" y="113593"/>
                  </a:lnTo>
                  <a:lnTo>
                    <a:pt x="0" y="11359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8" name="object 12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0717959" y="5997034"/>
              <a:ext cx="2059423" cy="2002547"/>
            </a:xfrm>
            <a:prstGeom prst="rect">
              <a:avLst/>
            </a:prstGeom>
          </p:spPr>
        </p:pic>
        <p:sp>
          <p:nvSpPr>
            <p:cNvPr id="129" name="object 1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29950" y="8335573"/>
              <a:ext cx="11441430" cy="160655"/>
            </a:xfrm>
            <a:custGeom>
              <a:avLst/>
              <a:gdLst/>
              <a:ahLst/>
              <a:cxnLst/>
              <a:rect l="l" t="t" r="r" b="b"/>
              <a:pathLst>
                <a:path w="11441430" h="160654">
                  <a:moveTo>
                    <a:pt x="11440807" y="0"/>
                  </a:moveTo>
                  <a:lnTo>
                    <a:pt x="0" y="0"/>
                  </a:lnTo>
                  <a:lnTo>
                    <a:pt x="0" y="160602"/>
                  </a:lnTo>
                  <a:lnTo>
                    <a:pt x="11440807" y="160602"/>
                  </a:lnTo>
                  <a:lnTo>
                    <a:pt x="11440807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0" name="object 13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890539" y="5827154"/>
              <a:ext cx="84124" cy="2516061"/>
            </a:xfrm>
            <a:prstGeom prst="rect">
              <a:avLst/>
            </a:prstGeom>
          </p:spPr>
        </p:pic>
        <p:sp>
          <p:nvSpPr>
            <p:cNvPr id="131" name="object 1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12919" y="8178753"/>
              <a:ext cx="2310130" cy="105410"/>
            </a:xfrm>
            <a:custGeom>
              <a:avLst/>
              <a:gdLst/>
              <a:ahLst/>
              <a:cxnLst/>
              <a:rect l="l" t="t" r="r" b="b"/>
              <a:pathLst>
                <a:path w="2310129" h="105409">
                  <a:moveTo>
                    <a:pt x="0" y="104997"/>
                  </a:moveTo>
                  <a:lnTo>
                    <a:pt x="2309576" y="104997"/>
                  </a:lnTo>
                  <a:lnTo>
                    <a:pt x="2309576" y="0"/>
                  </a:lnTo>
                  <a:lnTo>
                    <a:pt x="0" y="0"/>
                  </a:lnTo>
                  <a:lnTo>
                    <a:pt x="0" y="104997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70853" y="8283750"/>
              <a:ext cx="2393950" cy="107314"/>
            </a:xfrm>
            <a:custGeom>
              <a:avLst/>
              <a:gdLst/>
              <a:ahLst/>
              <a:cxnLst/>
              <a:rect l="l" t="t" r="r" b="b"/>
              <a:pathLst>
                <a:path w="2393950" h="107315">
                  <a:moveTo>
                    <a:pt x="0" y="107139"/>
                  </a:moveTo>
                  <a:lnTo>
                    <a:pt x="2393708" y="107139"/>
                  </a:lnTo>
                  <a:lnTo>
                    <a:pt x="2393708" y="0"/>
                  </a:lnTo>
                  <a:lnTo>
                    <a:pt x="0" y="0"/>
                  </a:lnTo>
                  <a:lnTo>
                    <a:pt x="0" y="107139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32617" y="8390890"/>
              <a:ext cx="2470785" cy="111760"/>
            </a:xfrm>
            <a:custGeom>
              <a:avLst/>
              <a:gdLst/>
              <a:ahLst/>
              <a:cxnLst/>
              <a:rect l="l" t="t" r="r" b="b"/>
              <a:pathLst>
                <a:path w="2470784" h="111759">
                  <a:moveTo>
                    <a:pt x="2470179" y="0"/>
                  </a:moveTo>
                  <a:lnTo>
                    <a:pt x="0" y="0"/>
                  </a:lnTo>
                  <a:lnTo>
                    <a:pt x="0" y="111427"/>
                  </a:lnTo>
                  <a:lnTo>
                    <a:pt x="2470179" y="111427"/>
                  </a:lnTo>
                  <a:lnTo>
                    <a:pt x="2470179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4" name="object 13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7948389" y="6003054"/>
              <a:ext cx="1116540" cy="2183373"/>
            </a:xfrm>
            <a:prstGeom prst="rect">
              <a:avLst/>
            </a:prstGeom>
          </p:spPr>
        </p:pic>
        <p:sp>
          <p:nvSpPr>
            <p:cNvPr id="135" name="object 1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22383" y="6886302"/>
              <a:ext cx="34925" cy="451484"/>
            </a:xfrm>
            <a:custGeom>
              <a:avLst/>
              <a:gdLst/>
              <a:ahLst/>
              <a:cxnLst/>
              <a:rect l="l" t="t" r="r" b="b"/>
              <a:pathLst>
                <a:path w="34925" h="451484">
                  <a:moveTo>
                    <a:pt x="34415" y="0"/>
                  </a:moveTo>
                  <a:lnTo>
                    <a:pt x="0" y="0"/>
                  </a:lnTo>
                  <a:lnTo>
                    <a:pt x="0" y="451206"/>
                  </a:lnTo>
                  <a:lnTo>
                    <a:pt x="34415" y="451206"/>
                  </a:lnTo>
                  <a:lnTo>
                    <a:pt x="3441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03635" y="5498345"/>
              <a:ext cx="962025" cy="67945"/>
            </a:xfrm>
            <a:custGeom>
              <a:avLst/>
              <a:gdLst/>
              <a:ahLst/>
              <a:cxnLst/>
              <a:rect l="l" t="t" r="r" b="b"/>
              <a:pathLst>
                <a:path w="962025" h="67945">
                  <a:moveTo>
                    <a:pt x="961938" y="0"/>
                  </a:moveTo>
                  <a:lnTo>
                    <a:pt x="0" y="0"/>
                  </a:lnTo>
                  <a:lnTo>
                    <a:pt x="0" y="67459"/>
                  </a:lnTo>
                  <a:lnTo>
                    <a:pt x="961938" y="67459"/>
                  </a:lnTo>
                  <a:lnTo>
                    <a:pt x="961938" y="0"/>
                  </a:lnTo>
                  <a:close/>
                </a:path>
              </a:pathLst>
            </a:custGeom>
            <a:solidFill>
              <a:srgbClr val="3530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10311" y="4761468"/>
              <a:ext cx="1788795" cy="739775"/>
            </a:xfrm>
            <a:custGeom>
              <a:avLst/>
              <a:gdLst/>
              <a:ahLst/>
              <a:cxnLst/>
              <a:rect l="l" t="t" r="r" b="b"/>
              <a:pathLst>
                <a:path w="1788795" h="739775">
                  <a:moveTo>
                    <a:pt x="1788375" y="142938"/>
                  </a:moveTo>
                  <a:lnTo>
                    <a:pt x="1780222" y="103339"/>
                  </a:lnTo>
                  <a:lnTo>
                    <a:pt x="1759839" y="62826"/>
                  </a:lnTo>
                  <a:lnTo>
                    <a:pt x="1727466" y="31102"/>
                  </a:lnTo>
                  <a:lnTo>
                    <a:pt x="1683512" y="8001"/>
                  </a:lnTo>
                  <a:lnTo>
                    <a:pt x="1683512" y="39420"/>
                  </a:lnTo>
                  <a:lnTo>
                    <a:pt x="1666024" y="77863"/>
                  </a:lnTo>
                  <a:lnTo>
                    <a:pt x="1641640" y="124828"/>
                  </a:lnTo>
                  <a:lnTo>
                    <a:pt x="1614970" y="170332"/>
                  </a:lnTo>
                  <a:lnTo>
                    <a:pt x="1586128" y="214337"/>
                  </a:lnTo>
                  <a:lnTo>
                    <a:pt x="1555203" y="256781"/>
                  </a:lnTo>
                  <a:lnTo>
                    <a:pt x="1523212" y="296519"/>
                  </a:lnTo>
                  <a:lnTo>
                    <a:pt x="1489468" y="334632"/>
                  </a:lnTo>
                  <a:lnTo>
                    <a:pt x="1454073" y="371081"/>
                  </a:lnTo>
                  <a:lnTo>
                    <a:pt x="1417104" y="405777"/>
                  </a:lnTo>
                  <a:lnTo>
                    <a:pt x="1378686" y="438683"/>
                  </a:lnTo>
                  <a:lnTo>
                    <a:pt x="1338910" y="469747"/>
                  </a:lnTo>
                  <a:lnTo>
                    <a:pt x="1297863" y="498906"/>
                  </a:lnTo>
                  <a:lnTo>
                    <a:pt x="1255649" y="526084"/>
                  </a:lnTo>
                  <a:lnTo>
                    <a:pt x="1212367" y="551256"/>
                  </a:lnTo>
                  <a:lnTo>
                    <a:pt x="1168120" y="574344"/>
                  </a:lnTo>
                  <a:lnTo>
                    <a:pt x="1123010" y="595299"/>
                  </a:lnTo>
                  <a:lnTo>
                    <a:pt x="1077125" y="614045"/>
                  </a:lnTo>
                  <a:lnTo>
                    <a:pt x="1030579" y="630555"/>
                  </a:lnTo>
                  <a:lnTo>
                    <a:pt x="983538" y="644728"/>
                  </a:lnTo>
                  <a:lnTo>
                    <a:pt x="936053" y="656539"/>
                  </a:lnTo>
                  <a:lnTo>
                    <a:pt x="888187" y="665937"/>
                  </a:lnTo>
                  <a:lnTo>
                    <a:pt x="840041" y="672871"/>
                  </a:lnTo>
                  <a:lnTo>
                    <a:pt x="791730" y="677265"/>
                  </a:lnTo>
                  <a:lnTo>
                    <a:pt x="743343" y="679069"/>
                  </a:lnTo>
                  <a:lnTo>
                    <a:pt x="694982" y="678243"/>
                  </a:lnTo>
                  <a:lnTo>
                    <a:pt x="646747" y="674712"/>
                  </a:lnTo>
                  <a:lnTo>
                    <a:pt x="598728" y="668426"/>
                  </a:lnTo>
                  <a:lnTo>
                    <a:pt x="551040" y="659320"/>
                  </a:lnTo>
                  <a:lnTo>
                    <a:pt x="503758" y="647344"/>
                  </a:lnTo>
                  <a:lnTo>
                    <a:pt x="456996" y="632434"/>
                  </a:lnTo>
                  <a:lnTo>
                    <a:pt x="410845" y="614540"/>
                  </a:lnTo>
                  <a:lnTo>
                    <a:pt x="364566" y="593191"/>
                  </a:lnTo>
                  <a:lnTo>
                    <a:pt x="319100" y="568591"/>
                  </a:lnTo>
                  <a:lnTo>
                    <a:pt x="274548" y="540689"/>
                  </a:lnTo>
                  <a:lnTo>
                    <a:pt x="243687" y="518541"/>
                  </a:lnTo>
                  <a:lnTo>
                    <a:pt x="357606" y="462610"/>
                  </a:lnTo>
                  <a:lnTo>
                    <a:pt x="371348" y="455574"/>
                  </a:lnTo>
                  <a:lnTo>
                    <a:pt x="383933" y="450532"/>
                  </a:lnTo>
                  <a:lnTo>
                    <a:pt x="396176" y="447052"/>
                  </a:lnTo>
                  <a:lnTo>
                    <a:pt x="408076" y="445071"/>
                  </a:lnTo>
                  <a:lnTo>
                    <a:pt x="419315" y="444550"/>
                  </a:lnTo>
                  <a:lnTo>
                    <a:pt x="430326" y="445338"/>
                  </a:lnTo>
                  <a:lnTo>
                    <a:pt x="441121" y="447395"/>
                  </a:lnTo>
                  <a:lnTo>
                    <a:pt x="451688" y="450723"/>
                  </a:lnTo>
                  <a:lnTo>
                    <a:pt x="826795" y="608063"/>
                  </a:lnTo>
                  <a:lnTo>
                    <a:pt x="856716" y="621385"/>
                  </a:lnTo>
                  <a:lnTo>
                    <a:pt x="885507" y="629272"/>
                  </a:lnTo>
                  <a:lnTo>
                    <a:pt x="939761" y="629145"/>
                  </a:lnTo>
                  <a:lnTo>
                    <a:pt x="988910" y="608774"/>
                  </a:lnTo>
                  <a:lnTo>
                    <a:pt x="1032891" y="569087"/>
                  </a:lnTo>
                  <a:lnTo>
                    <a:pt x="1419987" y="304927"/>
                  </a:lnTo>
                  <a:lnTo>
                    <a:pt x="1456004" y="271881"/>
                  </a:lnTo>
                  <a:lnTo>
                    <a:pt x="1483779" y="236296"/>
                  </a:lnTo>
                  <a:lnTo>
                    <a:pt x="1503591" y="196837"/>
                  </a:lnTo>
                  <a:lnTo>
                    <a:pt x="1514322" y="153327"/>
                  </a:lnTo>
                  <a:lnTo>
                    <a:pt x="1520863" y="136601"/>
                  </a:lnTo>
                  <a:lnTo>
                    <a:pt x="1545996" y="89281"/>
                  </a:lnTo>
                  <a:lnTo>
                    <a:pt x="1582877" y="48488"/>
                  </a:lnTo>
                  <a:lnTo>
                    <a:pt x="1627949" y="29883"/>
                  </a:lnTo>
                  <a:lnTo>
                    <a:pt x="1642021" y="29451"/>
                  </a:lnTo>
                  <a:lnTo>
                    <a:pt x="1655724" y="30848"/>
                  </a:lnTo>
                  <a:lnTo>
                    <a:pt x="1669630" y="34163"/>
                  </a:lnTo>
                  <a:lnTo>
                    <a:pt x="1683296" y="39306"/>
                  </a:lnTo>
                  <a:lnTo>
                    <a:pt x="1683512" y="39420"/>
                  </a:lnTo>
                  <a:lnTo>
                    <a:pt x="1683512" y="8001"/>
                  </a:lnTo>
                  <a:lnTo>
                    <a:pt x="1677835" y="5880"/>
                  </a:lnTo>
                  <a:lnTo>
                    <a:pt x="1660575" y="1790"/>
                  </a:lnTo>
                  <a:lnTo>
                    <a:pt x="1642948" y="0"/>
                  </a:lnTo>
                  <a:lnTo>
                    <a:pt x="1624926" y="596"/>
                  </a:lnTo>
                  <a:lnTo>
                    <a:pt x="1587627" y="9347"/>
                  </a:lnTo>
                  <a:lnTo>
                    <a:pt x="1548599" y="39966"/>
                  </a:lnTo>
                  <a:lnTo>
                    <a:pt x="1521663" y="72682"/>
                  </a:lnTo>
                  <a:lnTo>
                    <a:pt x="1501736" y="107403"/>
                  </a:lnTo>
                  <a:lnTo>
                    <a:pt x="1485430" y="146748"/>
                  </a:lnTo>
                  <a:lnTo>
                    <a:pt x="1481759" y="167678"/>
                  </a:lnTo>
                  <a:lnTo>
                    <a:pt x="1476146" y="186169"/>
                  </a:lnTo>
                  <a:lnTo>
                    <a:pt x="1459001" y="220497"/>
                  </a:lnTo>
                  <a:lnTo>
                    <a:pt x="1434299" y="252031"/>
                  </a:lnTo>
                  <a:lnTo>
                    <a:pt x="1402969" y="280885"/>
                  </a:lnTo>
                  <a:lnTo>
                    <a:pt x="1013625" y="546620"/>
                  </a:lnTo>
                  <a:lnTo>
                    <a:pt x="993559" y="567905"/>
                  </a:lnTo>
                  <a:lnTo>
                    <a:pt x="974572" y="583006"/>
                  </a:lnTo>
                  <a:lnTo>
                    <a:pt x="954722" y="593839"/>
                  </a:lnTo>
                  <a:lnTo>
                    <a:pt x="934008" y="600329"/>
                  </a:lnTo>
                  <a:lnTo>
                    <a:pt x="912431" y="602411"/>
                  </a:lnTo>
                  <a:lnTo>
                    <a:pt x="889673" y="600113"/>
                  </a:lnTo>
                  <a:lnTo>
                    <a:pt x="865720" y="593369"/>
                  </a:lnTo>
                  <a:lnTo>
                    <a:pt x="839825" y="581609"/>
                  </a:lnTo>
                  <a:lnTo>
                    <a:pt x="463092" y="423545"/>
                  </a:lnTo>
                  <a:lnTo>
                    <a:pt x="448665" y="418934"/>
                  </a:lnTo>
                  <a:lnTo>
                    <a:pt x="434454" y="416166"/>
                  </a:lnTo>
                  <a:lnTo>
                    <a:pt x="419925" y="415099"/>
                  </a:lnTo>
                  <a:lnTo>
                    <a:pt x="405079" y="415798"/>
                  </a:lnTo>
                  <a:lnTo>
                    <a:pt x="390207" y="418236"/>
                  </a:lnTo>
                  <a:lnTo>
                    <a:pt x="375069" y="422478"/>
                  </a:lnTo>
                  <a:lnTo>
                    <a:pt x="359676" y="428561"/>
                  </a:lnTo>
                  <a:lnTo>
                    <a:pt x="344004" y="436562"/>
                  </a:lnTo>
                  <a:lnTo>
                    <a:pt x="13741" y="598665"/>
                  </a:lnTo>
                  <a:lnTo>
                    <a:pt x="11087" y="601370"/>
                  </a:lnTo>
                  <a:lnTo>
                    <a:pt x="9677" y="604939"/>
                  </a:lnTo>
                  <a:lnTo>
                    <a:pt x="3060" y="625538"/>
                  </a:lnTo>
                  <a:lnTo>
                    <a:pt x="0" y="644994"/>
                  </a:lnTo>
                  <a:lnTo>
                    <a:pt x="508" y="663321"/>
                  </a:lnTo>
                  <a:lnTo>
                    <a:pt x="23202" y="711060"/>
                  </a:lnTo>
                  <a:lnTo>
                    <a:pt x="55613" y="735799"/>
                  </a:lnTo>
                  <a:lnTo>
                    <a:pt x="62712" y="739749"/>
                  </a:lnTo>
                  <a:lnTo>
                    <a:pt x="71666" y="737196"/>
                  </a:lnTo>
                  <a:lnTo>
                    <a:pt x="79565" y="722998"/>
                  </a:lnTo>
                  <a:lnTo>
                    <a:pt x="77012" y="714044"/>
                  </a:lnTo>
                  <a:lnTo>
                    <a:pt x="69913" y="710095"/>
                  </a:lnTo>
                  <a:lnTo>
                    <a:pt x="56489" y="701484"/>
                  </a:lnTo>
                  <a:lnTo>
                    <a:pt x="32346" y="670839"/>
                  </a:lnTo>
                  <a:lnTo>
                    <a:pt x="29311" y="647814"/>
                  </a:lnTo>
                  <a:lnTo>
                    <a:pt x="31089" y="634873"/>
                  </a:lnTo>
                  <a:lnTo>
                    <a:pt x="35039" y="620979"/>
                  </a:lnTo>
                  <a:lnTo>
                    <a:pt x="213728" y="533247"/>
                  </a:lnTo>
                  <a:lnTo>
                    <a:pt x="258152" y="565137"/>
                  </a:lnTo>
                  <a:lnTo>
                    <a:pt x="304279" y="593991"/>
                  </a:lnTo>
                  <a:lnTo>
                    <a:pt x="351409" y="619480"/>
                  </a:lnTo>
                  <a:lnTo>
                    <a:pt x="399427" y="641629"/>
                  </a:lnTo>
                  <a:lnTo>
                    <a:pt x="447179" y="660146"/>
                  </a:lnTo>
                  <a:lnTo>
                    <a:pt x="495554" y="675589"/>
                  </a:lnTo>
                  <a:lnTo>
                    <a:pt x="544449" y="687984"/>
                  </a:lnTo>
                  <a:lnTo>
                    <a:pt x="593763" y="697433"/>
                  </a:lnTo>
                  <a:lnTo>
                    <a:pt x="643394" y="703961"/>
                  </a:lnTo>
                  <a:lnTo>
                    <a:pt x="693229" y="707644"/>
                  </a:lnTo>
                  <a:lnTo>
                    <a:pt x="743191" y="708533"/>
                  </a:lnTo>
                  <a:lnTo>
                    <a:pt x="793165" y="706691"/>
                  </a:lnTo>
                  <a:lnTo>
                    <a:pt x="843051" y="702170"/>
                  </a:lnTo>
                  <a:lnTo>
                    <a:pt x="892746" y="695045"/>
                  </a:lnTo>
                  <a:lnTo>
                    <a:pt x="942149" y="685355"/>
                  </a:lnTo>
                  <a:lnTo>
                    <a:pt x="991158" y="673188"/>
                  </a:lnTo>
                  <a:lnTo>
                    <a:pt x="1039672" y="658571"/>
                  </a:lnTo>
                  <a:lnTo>
                    <a:pt x="1087513" y="641616"/>
                  </a:lnTo>
                  <a:lnTo>
                    <a:pt x="1134643" y="622338"/>
                  </a:lnTo>
                  <a:lnTo>
                    <a:pt x="1180998" y="600824"/>
                  </a:lnTo>
                  <a:lnTo>
                    <a:pt x="1226451" y="577100"/>
                  </a:lnTo>
                  <a:lnTo>
                    <a:pt x="1270901" y="551256"/>
                  </a:lnTo>
                  <a:lnTo>
                    <a:pt x="1314272" y="523328"/>
                  </a:lnTo>
                  <a:lnTo>
                    <a:pt x="1356436" y="493382"/>
                  </a:lnTo>
                  <a:lnTo>
                    <a:pt x="1397292" y="461479"/>
                  </a:lnTo>
                  <a:lnTo>
                    <a:pt x="1436763" y="427672"/>
                  </a:lnTo>
                  <a:lnTo>
                    <a:pt x="1474724" y="392036"/>
                  </a:lnTo>
                  <a:lnTo>
                    <a:pt x="1511084" y="354609"/>
                  </a:lnTo>
                  <a:lnTo>
                    <a:pt x="1545742" y="315455"/>
                  </a:lnTo>
                  <a:lnTo>
                    <a:pt x="1578597" y="274650"/>
                  </a:lnTo>
                  <a:lnTo>
                    <a:pt x="1610334" y="231076"/>
                  </a:lnTo>
                  <a:lnTo>
                    <a:pt x="1639963" y="185864"/>
                  </a:lnTo>
                  <a:lnTo>
                    <a:pt x="1667383" y="139052"/>
                  </a:lnTo>
                  <a:lnTo>
                    <a:pt x="1692465" y="90728"/>
                  </a:lnTo>
                  <a:lnTo>
                    <a:pt x="1709089" y="54178"/>
                  </a:lnTo>
                  <a:lnTo>
                    <a:pt x="1709889" y="54686"/>
                  </a:lnTo>
                  <a:lnTo>
                    <a:pt x="1742376" y="89928"/>
                  </a:lnTo>
                  <a:lnTo>
                    <a:pt x="1758124" y="138798"/>
                  </a:lnTo>
                  <a:lnTo>
                    <a:pt x="1759204" y="146862"/>
                  </a:lnTo>
                  <a:lnTo>
                    <a:pt x="1766620" y="152514"/>
                  </a:lnTo>
                  <a:lnTo>
                    <a:pt x="1782724" y="150342"/>
                  </a:lnTo>
                  <a:lnTo>
                    <a:pt x="1788375" y="142938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97662" y="4747860"/>
              <a:ext cx="1772920" cy="681990"/>
            </a:xfrm>
            <a:custGeom>
              <a:avLst/>
              <a:gdLst/>
              <a:ahLst/>
              <a:cxnLst/>
              <a:rect l="l" t="t" r="r" b="b"/>
              <a:pathLst>
                <a:path w="1772920" h="681989">
                  <a:moveTo>
                    <a:pt x="1664469" y="0"/>
                  </a:moveTo>
                  <a:lnTo>
                    <a:pt x="1621224" y="7162"/>
                  </a:lnTo>
                  <a:lnTo>
                    <a:pt x="1570610" y="29430"/>
                  </a:lnTo>
                  <a:lnTo>
                    <a:pt x="1533483" y="63798"/>
                  </a:lnTo>
                  <a:lnTo>
                    <a:pt x="1507653" y="113835"/>
                  </a:lnTo>
                  <a:lnTo>
                    <a:pt x="1503110" y="133465"/>
                  </a:lnTo>
                  <a:lnTo>
                    <a:pt x="1495514" y="164414"/>
                  </a:lnTo>
                  <a:lnTo>
                    <a:pt x="1458798" y="236669"/>
                  </a:lnTo>
                  <a:lnTo>
                    <a:pt x="1420119" y="277685"/>
                  </a:lnTo>
                  <a:lnTo>
                    <a:pt x="1379403" y="306363"/>
                  </a:lnTo>
                  <a:lnTo>
                    <a:pt x="1339166" y="333739"/>
                  </a:lnTo>
                  <a:lnTo>
                    <a:pt x="1299290" y="360140"/>
                  </a:lnTo>
                  <a:lnTo>
                    <a:pt x="1140918" y="462541"/>
                  </a:lnTo>
                  <a:lnTo>
                    <a:pt x="1100863" y="489071"/>
                  </a:lnTo>
                  <a:lnTo>
                    <a:pt x="1060278" y="516701"/>
                  </a:lnTo>
                  <a:lnTo>
                    <a:pt x="1018178" y="546314"/>
                  </a:lnTo>
                  <a:lnTo>
                    <a:pt x="999169" y="565170"/>
                  </a:lnTo>
                  <a:lnTo>
                    <a:pt x="982372" y="578921"/>
                  </a:lnTo>
                  <a:lnTo>
                    <a:pt x="965794" y="588864"/>
                  </a:lnTo>
                  <a:lnTo>
                    <a:pt x="948880" y="594942"/>
                  </a:lnTo>
                  <a:lnTo>
                    <a:pt x="930802" y="597169"/>
                  </a:lnTo>
                  <a:lnTo>
                    <a:pt x="910753" y="595554"/>
                  </a:lnTo>
                  <a:lnTo>
                    <a:pt x="862428" y="580600"/>
                  </a:lnTo>
                  <a:lnTo>
                    <a:pt x="826218" y="565343"/>
                  </a:lnTo>
                  <a:lnTo>
                    <a:pt x="789984" y="549783"/>
                  </a:lnTo>
                  <a:lnTo>
                    <a:pt x="631776" y="480828"/>
                  </a:lnTo>
                  <a:lnTo>
                    <a:pt x="589066" y="462601"/>
                  </a:lnTo>
                  <a:lnTo>
                    <a:pt x="546556" y="444914"/>
                  </a:lnTo>
                  <a:lnTo>
                    <a:pt x="504354" y="427967"/>
                  </a:lnTo>
                  <a:lnTo>
                    <a:pt x="446706" y="414471"/>
                  </a:lnTo>
                  <a:lnTo>
                    <a:pt x="397826" y="417956"/>
                  </a:lnTo>
                  <a:lnTo>
                    <a:pt x="357439" y="431333"/>
                  </a:lnTo>
                  <a:lnTo>
                    <a:pt x="325269" y="447508"/>
                  </a:lnTo>
                  <a:lnTo>
                    <a:pt x="273944" y="473909"/>
                  </a:lnTo>
                  <a:lnTo>
                    <a:pt x="99465" y="561710"/>
                  </a:lnTo>
                  <a:lnTo>
                    <a:pt x="30255" y="596868"/>
                  </a:lnTo>
                  <a:lnTo>
                    <a:pt x="16198" y="604522"/>
                  </a:lnTo>
                  <a:lnTo>
                    <a:pt x="3150" y="622121"/>
                  </a:lnTo>
                  <a:lnTo>
                    <a:pt x="0" y="644419"/>
                  </a:lnTo>
                  <a:lnTo>
                    <a:pt x="1771" y="663584"/>
                  </a:lnTo>
                  <a:lnTo>
                    <a:pt x="3486" y="671785"/>
                  </a:lnTo>
                  <a:lnTo>
                    <a:pt x="5113" y="678074"/>
                  </a:lnTo>
                  <a:lnTo>
                    <a:pt x="11536" y="681850"/>
                  </a:lnTo>
                  <a:lnTo>
                    <a:pt x="24115" y="678592"/>
                  </a:lnTo>
                  <a:lnTo>
                    <a:pt x="27891" y="672170"/>
                  </a:lnTo>
                  <a:lnTo>
                    <a:pt x="26264" y="665881"/>
                  </a:lnTo>
                  <a:lnTo>
                    <a:pt x="25024" y="660408"/>
                  </a:lnTo>
                  <a:lnTo>
                    <a:pt x="23197" y="647899"/>
                  </a:lnTo>
                  <a:lnTo>
                    <a:pt x="23569" y="633997"/>
                  </a:lnTo>
                  <a:lnTo>
                    <a:pt x="28925" y="624347"/>
                  </a:lnTo>
                  <a:lnTo>
                    <a:pt x="42495" y="616990"/>
                  </a:lnTo>
                  <a:lnTo>
                    <a:pt x="70857" y="602473"/>
                  </a:lnTo>
                  <a:lnTo>
                    <a:pt x="242470" y="516155"/>
                  </a:lnTo>
                  <a:lnTo>
                    <a:pt x="365365" y="453680"/>
                  </a:lnTo>
                  <a:lnTo>
                    <a:pt x="401523" y="441554"/>
                  </a:lnTo>
                  <a:lnTo>
                    <a:pt x="444972" y="438194"/>
                  </a:lnTo>
                  <a:lnTo>
                    <a:pt x="495779" y="449916"/>
                  </a:lnTo>
                  <a:lnTo>
                    <a:pt x="537986" y="466864"/>
                  </a:lnTo>
                  <a:lnTo>
                    <a:pt x="580387" y="484501"/>
                  </a:lnTo>
                  <a:lnTo>
                    <a:pt x="622902" y="502641"/>
                  </a:lnTo>
                  <a:lnTo>
                    <a:pt x="817673" y="587310"/>
                  </a:lnTo>
                  <a:lnTo>
                    <a:pt x="853392" y="602366"/>
                  </a:lnTo>
                  <a:lnTo>
                    <a:pt x="882660" y="613001"/>
                  </a:lnTo>
                  <a:lnTo>
                    <a:pt x="908783" y="619088"/>
                  </a:lnTo>
                  <a:lnTo>
                    <a:pt x="932443" y="620676"/>
                  </a:lnTo>
                  <a:lnTo>
                    <a:pt x="954319" y="617814"/>
                  </a:lnTo>
                  <a:lnTo>
                    <a:pt x="974683" y="610694"/>
                  </a:lnTo>
                  <a:lnTo>
                    <a:pt x="994155" y="599419"/>
                  </a:lnTo>
                  <a:lnTo>
                    <a:pt x="1013421" y="584031"/>
                  </a:lnTo>
                  <a:lnTo>
                    <a:pt x="1033166" y="564573"/>
                  </a:lnTo>
                  <a:lnTo>
                    <a:pt x="1073823" y="535943"/>
                  </a:lnTo>
                  <a:lnTo>
                    <a:pt x="1114003" y="508609"/>
                  </a:lnTo>
                  <a:lnTo>
                    <a:pt x="1153825" y="482246"/>
                  </a:lnTo>
                  <a:lnTo>
                    <a:pt x="1312308" y="379772"/>
                  </a:lnTo>
                  <a:lnTo>
                    <a:pt x="1352475" y="353162"/>
                  </a:lnTo>
                  <a:lnTo>
                    <a:pt x="1393178" y="325444"/>
                  </a:lnTo>
                  <a:lnTo>
                    <a:pt x="1434595" y="296247"/>
                  </a:lnTo>
                  <a:lnTo>
                    <a:pt x="1477828" y="250783"/>
                  </a:lnTo>
                  <a:lnTo>
                    <a:pt x="1503530" y="209601"/>
                  </a:lnTo>
                  <a:lnTo>
                    <a:pt x="1517899" y="172108"/>
                  </a:lnTo>
                  <a:lnTo>
                    <a:pt x="1530112" y="121292"/>
                  </a:lnTo>
                  <a:lnTo>
                    <a:pt x="1534812" y="105708"/>
                  </a:lnTo>
                  <a:lnTo>
                    <a:pt x="1561168" y="67818"/>
                  </a:lnTo>
                  <a:lnTo>
                    <a:pt x="1596630" y="41562"/>
                  </a:lnTo>
                  <a:lnTo>
                    <a:pt x="1645054" y="26104"/>
                  </a:lnTo>
                  <a:lnTo>
                    <a:pt x="1664429" y="23670"/>
                  </a:lnTo>
                  <a:lnTo>
                    <a:pt x="1675593" y="25369"/>
                  </a:lnTo>
                  <a:lnTo>
                    <a:pt x="1719376" y="41581"/>
                  </a:lnTo>
                  <a:lnTo>
                    <a:pt x="1756989" y="66923"/>
                  </a:lnTo>
                  <a:lnTo>
                    <a:pt x="1764380" y="65973"/>
                  </a:lnTo>
                  <a:lnTo>
                    <a:pt x="1772321" y="55684"/>
                  </a:lnTo>
                  <a:lnTo>
                    <a:pt x="1771375" y="48294"/>
                  </a:lnTo>
                  <a:lnTo>
                    <a:pt x="1754429" y="35636"/>
                  </a:lnTo>
                  <a:lnTo>
                    <a:pt x="1717969" y="14579"/>
                  </a:lnTo>
                  <a:lnTo>
                    <a:pt x="1679696" y="2189"/>
                  </a:lnTo>
                  <a:lnTo>
                    <a:pt x="1664469" y="0"/>
                  </a:lnTo>
                  <a:close/>
                </a:path>
              </a:pathLst>
            </a:custGeom>
            <a:solidFill>
              <a:srgbClr val="90706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43265" y="4858678"/>
              <a:ext cx="175895" cy="200660"/>
            </a:xfrm>
            <a:custGeom>
              <a:avLst/>
              <a:gdLst/>
              <a:ahLst/>
              <a:cxnLst/>
              <a:rect l="l" t="t" r="r" b="b"/>
              <a:pathLst>
                <a:path w="175895" h="200660">
                  <a:moveTo>
                    <a:pt x="101063" y="0"/>
                  </a:moveTo>
                  <a:lnTo>
                    <a:pt x="37438" y="27026"/>
                  </a:lnTo>
                  <a:lnTo>
                    <a:pt x="1843" y="84214"/>
                  </a:lnTo>
                  <a:lnTo>
                    <a:pt x="0" y="120389"/>
                  </a:lnTo>
                  <a:lnTo>
                    <a:pt x="11695" y="159628"/>
                  </a:lnTo>
                  <a:lnTo>
                    <a:pt x="39106" y="200441"/>
                  </a:lnTo>
                  <a:lnTo>
                    <a:pt x="73218" y="169836"/>
                  </a:lnTo>
                  <a:lnTo>
                    <a:pt x="108755" y="136582"/>
                  </a:lnTo>
                  <a:lnTo>
                    <a:pt x="140856" y="100092"/>
                  </a:lnTo>
                  <a:lnTo>
                    <a:pt x="164658" y="59782"/>
                  </a:lnTo>
                  <a:lnTo>
                    <a:pt x="175298" y="15067"/>
                  </a:lnTo>
                  <a:lnTo>
                    <a:pt x="137943" y="1525"/>
                  </a:lnTo>
                  <a:lnTo>
                    <a:pt x="101063" y="0"/>
                  </a:lnTo>
                  <a:close/>
                </a:path>
              </a:pathLst>
            </a:custGeom>
            <a:solidFill>
              <a:srgbClr val="8883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51397" y="5387591"/>
              <a:ext cx="8890" cy="37465"/>
            </a:xfrm>
            <a:custGeom>
              <a:avLst/>
              <a:gdLst/>
              <a:ahLst/>
              <a:cxnLst/>
              <a:rect l="l" t="t" r="r" b="b"/>
              <a:pathLst>
                <a:path w="8890" h="37464">
                  <a:moveTo>
                    <a:pt x="0" y="0"/>
                  </a:moveTo>
                  <a:lnTo>
                    <a:pt x="8766" y="37080"/>
                  </a:lnTo>
                </a:path>
              </a:pathLst>
            </a:custGeom>
            <a:ln w="89999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71190" y="5155992"/>
              <a:ext cx="64769" cy="97790"/>
            </a:xfrm>
            <a:custGeom>
              <a:avLst/>
              <a:gdLst/>
              <a:ahLst/>
              <a:cxnLst/>
              <a:rect l="l" t="t" r="r" b="b"/>
              <a:pathLst>
                <a:path w="64770" h="97789">
                  <a:moveTo>
                    <a:pt x="0" y="0"/>
                  </a:moveTo>
                  <a:lnTo>
                    <a:pt x="64198" y="97786"/>
                  </a:lnTo>
                </a:path>
              </a:pathLst>
            </a:custGeom>
            <a:ln w="89999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78438" y="4899996"/>
              <a:ext cx="166370" cy="92710"/>
            </a:xfrm>
            <a:custGeom>
              <a:avLst/>
              <a:gdLst/>
              <a:ahLst/>
              <a:cxnLst/>
              <a:rect l="l" t="t" r="r" b="b"/>
              <a:pathLst>
                <a:path w="166370" h="92710">
                  <a:moveTo>
                    <a:pt x="23431" y="0"/>
                  </a:moveTo>
                  <a:lnTo>
                    <a:pt x="0" y="31215"/>
                  </a:lnTo>
                  <a:lnTo>
                    <a:pt x="142843" y="92433"/>
                  </a:lnTo>
                  <a:lnTo>
                    <a:pt x="166276" y="61221"/>
                  </a:lnTo>
                  <a:lnTo>
                    <a:pt x="23431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58902" y="4930034"/>
              <a:ext cx="52069" cy="48260"/>
            </a:xfrm>
            <a:custGeom>
              <a:avLst/>
              <a:gdLst/>
              <a:ahLst/>
              <a:cxnLst/>
              <a:rect l="l" t="t" r="r" b="b"/>
              <a:pathLst>
                <a:path w="52070" h="48260">
                  <a:moveTo>
                    <a:pt x="21725" y="2109"/>
                  </a:moveTo>
                  <a:lnTo>
                    <a:pt x="44376" y="11704"/>
                  </a:lnTo>
                  <a:lnTo>
                    <a:pt x="49362" y="13813"/>
                  </a:lnTo>
                  <a:lnTo>
                    <a:pt x="51713" y="19616"/>
                  </a:lnTo>
                  <a:lnTo>
                    <a:pt x="49601" y="24602"/>
                  </a:lnTo>
                  <a:lnTo>
                    <a:pt x="42886" y="40457"/>
                  </a:lnTo>
                  <a:lnTo>
                    <a:pt x="40777" y="45443"/>
                  </a:lnTo>
                  <a:lnTo>
                    <a:pt x="34973" y="47793"/>
                  </a:lnTo>
                  <a:lnTo>
                    <a:pt x="29987" y="45684"/>
                  </a:lnTo>
                  <a:lnTo>
                    <a:pt x="7336" y="36090"/>
                  </a:lnTo>
                  <a:lnTo>
                    <a:pt x="2350" y="33980"/>
                  </a:lnTo>
                  <a:lnTo>
                    <a:pt x="0" y="28177"/>
                  </a:lnTo>
                  <a:lnTo>
                    <a:pt x="2109" y="23191"/>
                  </a:lnTo>
                  <a:lnTo>
                    <a:pt x="8826" y="7332"/>
                  </a:lnTo>
                  <a:lnTo>
                    <a:pt x="10935" y="2350"/>
                  </a:lnTo>
                  <a:lnTo>
                    <a:pt x="16739" y="0"/>
                  </a:lnTo>
                  <a:lnTo>
                    <a:pt x="21725" y="2109"/>
                  </a:lnTo>
                  <a:close/>
                </a:path>
              </a:pathLst>
            </a:custGeom>
            <a:ln w="27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93882" y="4959155"/>
              <a:ext cx="18415" cy="8255"/>
            </a:xfrm>
            <a:custGeom>
              <a:avLst/>
              <a:gdLst/>
              <a:ahLst/>
              <a:cxnLst/>
              <a:rect l="l" t="t" r="r" b="b"/>
              <a:pathLst>
                <a:path w="18415" h="8254">
                  <a:moveTo>
                    <a:pt x="0" y="0"/>
                  </a:moveTo>
                  <a:lnTo>
                    <a:pt x="17999" y="8257"/>
                  </a:lnTo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37108" y="5251624"/>
              <a:ext cx="1089660" cy="398780"/>
            </a:xfrm>
            <a:custGeom>
              <a:avLst/>
              <a:gdLst/>
              <a:ahLst/>
              <a:cxnLst/>
              <a:rect l="l" t="t" r="r" b="b"/>
              <a:pathLst>
                <a:path w="1089659" h="398779">
                  <a:moveTo>
                    <a:pt x="92443" y="58712"/>
                  </a:moveTo>
                  <a:lnTo>
                    <a:pt x="0" y="0"/>
                  </a:lnTo>
                  <a:lnTo>
                    <a:pt x="10642" y="196545"/>
                  </a:lnTo>
                  <a:lnTo>
                    <a:pt x="16421" y="295351"/>
                  </a:lnTo>
                  <a:lnTo>
                    <a:pt x="19418" y="340461"/>
                  </a:lnTo>
                  <a:lnTo>
                    <a:pt x="22479" y="381025"/>
                  </a:lnTo>
                  <a:lnTo>
                    <a:pt x="30480" y="393192"/>
                  </a:lnTo>
                  <a:lnTo>
                    <a:pt x="45961" y="398208"/>
                  </a:lnTo>
                  <a:lnTo>
                    <a:pt x="61734" y="394017"/>
                  </a:lnTo>
                  <a:lnTo>
                    <a:pt x="70573" y="378523"/>
                  </a:lnTo>
                  <a:lnTo>
                    <a:pt x="74218" y="330314"/>
                  </a:lnTo>
                  <a:lnTo>
                    <a:pt x="88798" y="106934"/>
                  </a:lnTo>
                  <a:lnTo>
                    <a:pt x="92443" y="58712"/>
                  </a:lnTo>
                  <a:close/>
                </a:path>
                <a:path w="1089659" h="398779">
                  <a:moveTo>
                    <a:pt x="1089355" y="0"/>
                  </a:moveTo>
                  <a:lnTo>
                    <a:pt x="996911" y="58712"/>
                  </a:lnTo>
                  <a:lnTo>
                    <a:pt x="1000556" y="106934"/>
                  </a:lnTo>
                  <a:lnTo>
                    <a:pt x="1015136" y="330314"/>
                  </a:lnTo>
                  <a:lnTo>
                    <a:pt x="1018781" y="378523"/>
                  </a:lnTo>
                  <a:lnTo>
                    <a:pt x="1027620" y="394017"/>
                  </a:lnTo>
                  <a:lnTo>
                    <a:pt x="1043393" y="398208"/>
                  </a:lnTo>
                  <a:lnTo>
                    <a:pt x="1058875" y="393192"/>
                  </a:lnTo>
                  <a:lnTo>
                    <a:pt x="1066876" y="381025"/>
                  </a:lnTo>
                  <a:lnTo>
                    <a:pt x="1072489" y="290918"/>
                  </a:lnTo>
                  <a:lnTo>
                    <a:pt x="1083741" y="90106"/>
                  </a:lnTo>
                  <a:lnTo>
                    <a:pt x="1089355" y="0"/>
                  </a:lnTo>
                  <a:close/>
                </a:path>
              </a:pathLst>
            </a:custGeom>
            <a:solidFill>
              <a:srgbClr val="3530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7225" y="4692037"/>
              <a:ext cx="1465580" cy="641985"/>
            </a:xfrm>
            <a:custGeom>
              <a:avLst/>
              <a:gdLst/>
              <a:ahLst/>
              <a:cxnLst/>
              <a:rect l="l" t="t" r="r" b="b"/>
              <a:pathLst>
                <a:path w="1465579" h="641985">
                  <a:moveTo>
                    <a:pt x="490245" y="415505"/>
                  </a:moveTo>
                  <a:lnTo>
                    <a:pt x="485622" y="380936"/>
                  </a:lnTo>
                  <a:lnTo>
                    <a:pt x="465620" y="352844"/>
                  </a:lnTo>
                  <a:lnTo>
                    <a:pt x="432612" y="339458"/>
                  </a:lnTo>
                  <a:lnTo>
                    <a:pt x="383870" y="358279"/>
                  </a:lnTo>
                  <a:lnTo>
                    <a:pt x="332841" y="382473"/>
                  </a:lnTo>
                  <a:lnTo>
                    <a:pt x="282016" y="410222"/>
                  </a:lnTo>
                  <a:lnTo>
                    <a:pt x="233946" y="439750"/>
                  </a:lnTo>
                  <a:lnTo>
                    <a:pt x="191147" y="469265"/>
                  </a:lnTo>
                  <a:lnTo>
                    <a:pt x="170789" y="482803"/>
                  </a:lnTo>
                  <a:lnTo>
                    <a:pt x="149885" y="494753"/>
                  </a:lnTo>
                  <a:lnTo>
                    <a:pt x="128638" y="506260"/>
                  </a:lnTo>
                  <a:lnTo>
                    <a:pt x="107226" y="518426"/>
                  </a:lnTo>
                  <a:lnTo>
                    <a:pt x="86766" y="529247"/>
                  </a:lnTo>
                  <a:lnTo>
                    <a:pt x="55994" y="544271"/>
                  </a:lnTo>
                  <a:lnTo>
                    <a:pt x="25031" y="558927"/>
                  </a:lnTo>
                  <a:lnTo>
                    <a:pt x="3949" y="568667"/>
                  </a:lnTo>
                  <a:lnTo>
                    <a:pt x="0" y="578878"/>
                  </a:lnTo>
                  <a:lnTo>
                    <a:pt x="9486" y="593204"/>
                  </a:lnTo>
                  <a:lnTo>
                    <a:pt x="22936" y="605802"/>
                  </a:lnTo>
                  <a:lnTo>
                    <a:pt x="30886" y="610831"/>
                  </a:lnTo>
                  <a:lnTo>
                    <a:pt x="57150" y="602183"/>
                  </a:lnTo>
                  <a:lnTo>
                    <a:pt x="272389" y="532688"/>
                  </a:lnTo>
                  <a:lnTo>
                    <a:pt x="330809" y="513245"/>
                  </a:lnTo>
                  <a:lnTo>
                    <a:pt x="381914" y="495617"/>
                  </a:lnTo>
                  <a:lnTo>
                    <a:pt x="421106" y="481152"/>
                  </a:lnTo>
                  <a:lnTo>
                    <a:pt x="477100" y="448322"/>
                  </a:lnTo>
                  <a:lnTo>
                    <a:pt x="490245" y="415505"/>
                  </a:lnTo>
                  <a:close/>
                </a:path>
                <a:path w="1465579" h="641985">
                  <a:moveTo>
                    <a:pt x="1465160" y="104749"/>
                  </a:moveTo>
                  <a:lnTo>
                    <a:pt x="1449959" y="49758"/>
                  </a:lnTo>
                  <a:lnTo>
                    <a:pt x="1404035" y="13563"/>
                  </a:lnTo>
                  <a:lnTo>
                    <a:pt x="1352613" y="0"/>
                  </a:lnTo>
                  <a:lnTo>
                    <a:pt x="1325473" y="1066"/>
                  </a:lnTo>
                  <a:lnTo>
                    <a:pt x="1287843" y="15163"/>
                  </a:lnTo>
                  <a:lnTo>
                    <a:pt x="1265478" y="45923"/>
                  </a:lnTo>
                  <a:lnTo>
                    <a:pt x="1253731" y="62738"/>
                  </a:lnTo>
                  <a:lnTo>
                    <a:pt x="1241285" y="67437"/>
                  </a:lnTo>
                  <a:lnTo>
                    <a:pt x="1230172" y="68783"/>
                  </a:lnTo>
                  <a:lnTo>
                    <a:pt x="1222438" y="75565"/>
                  </a:lnTo>
                  <a:lnTo>
                    <a:pt x="1222095" y="84404"/>
                  </a:lnTo>
                  <a:lnTo>
                    <a:pt x="1227162" y="91351"/>
                  </a:lnTo>
                  <a:lnTo>
                    <a:pt x="1231341" y="102857"/>
                  </a:lnTo>
                  <a:lnTo>
                    <a:pt x="1228344" y="125323"/>
                  </a:lnTo>
                  <a:lnTo>
                    <a:pt x="1227035" y="129857"/>
                  </a:lnTo>
                  <a:lnTo>
                    <a:pt x="1221701" y="132410"/>
                  </a:lnTo>
                  <a:lnTo>
                    <a:pt x="1218857" y="139839"/>
                  </a:lnTo>
                  <a:lnTo>
                    <a:pt x="1214475" y="148043"/>
                  </a:lnTo>
                  <a:lnTo>
                    <a:pt x="1210373" y="150952"/>
                  </a:lnTo>
                  <a:lnTo>
                    <a:pt x="1206080" y="152742"/>
                  </a:lnTo>
                  <a:lnTo>
                    <a:pt x="1201115" y="157632"/>
                  </a:lnTo>
                  <a:lnTo>
                    <a:pt x="1197927" y="172618"/>
                  </a:lnTo>
                  <a:lnTo>
                    <a:pt x="1207185" y="183794"/>
                  </a:lnTo>
                  <a:lnTo>
                    <a:pt x="1221219" y="192024"/>
                  </a:lnTo>
                  <a:lnTo>
                    <a:pt x="1232382" y="198183"/>
                  </a:lnTo>
                  <a:lnTo>
                    <a:pt x="1237767" y="204952"/>
                  </a:lnTo>
                  <a:lnTo>
                    <a:pt x="1221841" y="203949"/>
                  </a:lnTo>
                  <a:lnTo>
                    <a:pt x="1185430" y="204647"/>
                  </a:lnTo>
                  <a:lnTo>
                    <a:pt x="1148867" y="208000"/>
                  </a:lnTo>
                  <a:lnTo>
                    <a:pt x="1078179" y="225780"/>
                  </a:lnTo>
                  <a:lnTo>
                    <a:pt x="1030389" y="252907"/>
                  </a:lnTo>
                  <a:lnTo>
                    <a:pt x="999782" y="275831"/>
                  </a:lnTo>
                  <a:lnTo>
                    <a:pt x="955484" y="312204"/>
                  </a:lnTo>
                  <a:lnTo>
                    <a:pt x="781304" y="459968"/>
                  </a:lnTo>
                  <a:lnTo>
                    <a:pt x="808215" y="483082"/>
                  </a:lnTo>
                  <a:lnTo>
                    <a:pt x="839368" y="506590"/>
                  </a:lnTo>
                  <a:lnTo>
                    <a:pt x="868540" y="529958"/>
                  </a:lnTo>
                  <a:lnTo>
                    <a:pt x="889508" y="552653"/>
                  </a:lnTo>
                  <a:lnTo>
                    <a:pt x="896048" y="574167"/>
                  </a:lnTo>
                  <a:lnTo>
                    <a:pt x="881951" y="593953"/>
                  </a:lnTo>
                  <a:lnTo>
                    <a:pt x="841006" y="611505"/>
                  </a:lnTo>
                  <a:lnTo>
                    <a:pt x="817181" y="604189"/>
                  </a:lnTo>
                  <a:lnTo>
                    <a:pt x="797560" y="594233"/>
                  </a:lnTo>
                  <a:lnTo>
                    <a:pt x="782789" y="585139"/>
                  </a:lnTo>
                  <a:lnTo>
                    <a:pt x="773531" y="580390"/>
                  </a:lnTo>
                  <a:lnTo>
                    <a:pt x="795616" y="613257"/>
                  </a:lnTo>
                  <a:lnTo>
                    <a:pt x="837336" y="633450"/>
                  </a:lnTo>
                  <a:lnTo>
                    <a:pt x="883310" y="641388"/>
                  </a:lnTo>
                  <a:lnTo>
                    <a:pt x="918146" y="637463"/>
                  </a:lnTo>
                  <a:lnTo>
                    <a:pt x="942289" y="615810"/>
                  </a:lnTo>
                  <a:lnTo>
                    <a:pt x="965352" y="581837"/>
                  </a:lnTo>
                  <a:lnTo>
                    <a:pt x="988517" y="545655"/>
                  </a:lnTo>
                  <a:lnTo>
                    <a:pt x="1013002" y="517372"/>
                  </a:lnTo>
                  <a:lnTo>
                    <a:pt x="1050264" y="492887"/>
                  </a:lnTo>
                  <a:lnTo>
                    <a:pt x="1089380" y="476046"/>
                  </a:lnTo>
                  <a:lnTo>
                    <a:pt x="1169936" y="449872"/>
                  </a:lnTo>
                  <a:lnTo>
                    <a:pt x="1209789" y="432803"/>
                  </a:lnTo>
                  <a:lnTo>
                    <a:pt x="1248308" y="407962"/>
                  </a:lnTo>
                  <a:lnTo>
                    <a:pt x="1284693" y="371449"/>
                  </a:lnTo>
                  <a:lnTo>
                    <a:pt x="1324800" y="304507"/>
                  </a:lnTo>
                  <a:lnTo>
                    <a:pt x="1342351" y="264134"/>
                  </a:lnTo>
                  <a:lnTo>
                    <a:pt x="1342669" y="262547"/>
                  </a:lnTo>
                  <a:lnTo>
                    <a:pt x="1348625" y="255511"/>
                  </a:lnTo>
                  <a:lnTo>
                    <a:pt x="1356817" y="241350"/>
                  </a:lnTo>
                  <a:lnTo>
                    <a:pt x="1369593" y="216179"/>
                  </a:lnTo>
                  <a:lnTo>
                    <a:pt x="1377937" y="202336"/>
                  </a:lnTo>
                  <a:lnTo>
                    <a:pt x="1385785" y="196227"/>
                  </a:lnTo>
                  <a:lnTo>
                    <a:pt x="1411592" y="189090"/>
                  </a:lnTo>
                  <a:lnTo>
                    <a:pt x="1436865" y="175729"/>
                  </a:lnTo>
                  <a:lnTo>
                    <a:pt x="1452029" y="156972"/>
                  </a:lnTo>
                  <a:lnTo>
                    <a:pt x="1460360" y="133184"/>
                  </a:lnTo>
                  <a:lnTo>
                    <a:pt x="1465160" y="104749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95850" y="4943306"/>
              <a:ext cx="370205" cy="179070"/>
            </a:xfrm>
            <a:custGeom>
              <a:avLst/>
              <a:gdLst/>
              <a:ahLst/>
              <a:cxnLst/>
              <a:rect l="l" t="t" r="r" b="b"/>
              <a:pathLst>
                <a:path w="370204" h="179070">
                  <a:moveTo>
                    <a:pt x="360331" y="25027"/>
                  </a:moveTo>
                  <a:lnTo>
                    <a:pt x="354650" y="83572"/>
                  </a:lnTo>
                  <a:lnTo>
                    <a:pt x="323632" y="110304"/>
                  </a:lnTo>
                  <a:lnTo>
                    <a:pt x="285004" y="133140"/>
                  </a:lnTo>
                  <a:lnTo>
                    <a:pt x="247147" y="150430"/>
                  </a:lnTo>
                  <a:lnTo>
                    <a:pt x="175812" y="170090"/>
                  </a:lnTo>
                  <a:lnTo>
                    <a:pt x="123268" y="177341"/>
                  </a:lnTo>
                  <a:lnTo>
                    <a:pt x="71373" y="178617"/>
                  </a:lnTo>
                  <a:lnTo>
                    <a:pt x="30690" y="170258"/>
                  </a:lnTo>
                  <a:lnTo>
                    <a:pt x="2713" y="149296"/>
                  </a:lnTo>
                  <a:lnTo>
                    <a:pt x="0" y="127953"/>
                  </a:lnTo>
                  <a:lnTo>
                    <a:pt x="13606" y="108885"/>
                  </a:lnTo>
                  <a:lnTo>
                    <a:pt x="34593" y="94749"/>
                  </a:lnTo>
                  <a:lnTo>
                    <a:pt x="61985" y="80667"/>
                  </a:lnTo>
                  <a:lnTo>
                    <a:pt x="88673" y="66543"/>
                  </a:lnTo>
                  <a:lnTo>
                    <a:pt x="143928" y="39373"/>
                  </a:lnTo>
                  <a:lnTo>
                    <a:pt x="182596" y="23667"/>
                  </a:lnTo>
                  <a:lnTo>
                    <a:pt x="230228" y="8624"/>
                  </a:lnTo>
                  <a:lnTo>
                    <a:pt x="280167" y="0"/>
                  </a:lnTo>
                  <a:lnTo>
                    <a:pt x="325754" y="3549"/>
                  </a:lnTo>
                  <a:lnTo>
                    <a:pt x="360331" y="25027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22331" y="5033696"/>
              <a:ext cx="586740" cy="300990"/>
            </a:xfrm>
            <a:custGeom>
              <a:avLst/>
              <a:gdLst/>
              <a:ahLst/>
              <a:cxnLst/>
              <a:rect l="l" t="t" r="r" b="b"/>
              <a:pathLst>
                <a:path w="586740" h="300989">
                  <a:moveTo>
                    <a:pt x="82655" y="0"/>
                  </a:moveTo>
                  <a:lnTo>
                    <a:pt x="45040" y="5691"/>
                  </a:lnTo>
                  <a:lnTo>
                    <a:pt x="16114" y="19288"/>
                  </a:lnTo>
                  <a:lnTo>
                    <a:pt x="0" y="39002"/>
                  </a:lnTo>
                  <a:lnTo>
                    <a:pt x="820" y="63047"/>
                  </a:lnTo>
                  <a:lnTo>
                    <a:pt x="22699" y="89637"/>
                  </a:lnTo>
                  <a:lnTo>
                    <a:pt x="69760" y="116985"/>
                  </a:lnTo>
                  <a:lnTo>
                    <a:pt x="104429" y="136670"/>
                  </a:lnTo>
                  <a:lnTo>
                    <a:pt x="179757" y="175845"/>
                  </a:lnTo>
                  <a:lnTo>
                    <a:pt x="216374" y="196023"/>
                  </a:lnTo>
                  <a:lnTo>
                    <a:pt x="253205" y="217199"/>
                  </a:lnTo>
                  <a:lnTo>
                    <a:pt x="289971" y="237165"/>
                  </a:lnTo>
                  <a:lnTo>
                    <a:pt x="327606" y="255570"/>
                  </a:lnTo>
                  <a:lnTo>
                    <a:pt x="367048" y="272063"/>
                  </a:lnTo>
                  <a:lnTo>
                    <a:pt x="403789" y="285129"/>
                  </a:lnTo>
                  <a:lnTo>
                    <a:pt x="441885" y="295456"/>
                  </a:lnTo>
                  <a:lnTo>
                    <a:pt x="480451" y="300433"/>
                  </a:lnTo>
                  <a:lnTo>
                    <a:pt x="518601" y="297446"/>
                  </a:lnTo>
                  <a:lnTo>
                    <a:pt x="551594" y="286232"/>
                  </a:lnTo>
                  <a:lnTo>
                    <a:pt x="574754" y="267955"/>
                  </a:lnTo>
                  <a:lnTo>
                    <a:pt x="586461" y="242338"/>
                  </a:lnTo>
                  <a:lnTo>
                    <a:pt x="585097" y="209101"/>
                  </a:lnTo>
                  <a:lnTo>
                    <a:pt x="549564" y="151104"/>
                  </a:lnTo>
                  <a:lnTo>
                    <a:pt x="487123" y="116790"/>
                  </a:lnTo>
                  <a:lnTo>
                    <a:pt x="450373" y="100718"/>
                  </a:lnTo>
                  <a:lnTo>
                    <a:pt x="410672" y="85734"/>
                  </a:lnTo>
                  <a:lnTo>
                    <a:pt x="370328" y="72201"/>
                  </a:lnTo>
                  <a:lnTo>
                    <a:pt x="331653" y="60487"/>
                  </a:lnTo>
                  <a:lnTo>
                    <a:pt x="282452" y="46473"/>
                  </a:lnTo>
                  <a:lnTo>
                    <a:pt x="229629" y="31782"/>
                  </a:lnTo>
                  <a:lnTo>
                    <a:pt x="176114" y="17321"/>
                  </a:lnTo>
                  <a:lnTo>
                    <a:pt x="124836" y="3999"/>
                  </a:lnTo>
                  <a:lnTo>
                    <a:pt x="82655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9" name="object 14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6809043" y="5167156"/>
              <a:ext cx="187163" cy="185679"/>
            </a:xfrm>
            <a:prstGeom prst="rect">
              <a:avLst/>
            </a:prstGeom>
          </p:spPr>
        </p:pic>
        <p:pic>
          <p:nvPicPr>
            <p:cNvPr id="150" name="object 15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5441123" y="5997034"/>
              <a:ext cx="2059419" cy="2002547"/>
            </a:xfrm>
            <a:prstGeom prst="rect">
              <a:avLst/>
            </a:prstGeom>
          </p:spPr>
        </p:pic>
        <p:sp>
          <p:nvSpPr>
            <p:cNvPr id="151" name="object 1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19451" y="6825528"/>
              <a:ext cx="421640" cy="1539875"/>
            </a:xfrm>
            <a:custGeom>
              <a:avLst/>
              <a:gdLst/>
              <a:ahLst/>
              <a:cxnLst/>
              <a:rect l="l" t="t" r="r" b="b"/>
              <a:pathLst>
                <a:path w="421639" h="1539875">
                  <a:moveTo>
                    <a:pt x="358500" y="600591"/>
                  </a:moveTo>
                  <a:lnTo>
                    <a:pt x="54573" y="600591"/>
                  </a:lnTo>
                  <a:lnTo>
                    <a:pt x="56257" y="602287"/>
                  </a:lnTo>
                  <a:lnTo>
                    <a:pt x="57214" y="602913"/>
                  </a:lnTo>
                  <a:lnTo>
                    <a:pt x="57638" y="629907"/>
                  </a:lnTo>
                  <a:lnTo>
                    <a:pt x="56201" y="657657"/>
                  </a:lnTo>
                  <a:lnTo>
                    <a:pt x="52543" y="684823"/>
                  </a:lnTo>
                  <a:lnTo>
                    <a:pt x="46306" y="710063"/>
                  </a:lnTo>
                  <a:lnTo>
                    <a:pt x="40723" y="744694"/>
                  </a:lnTo>
                  <a:lnTo>
                    <a:pt x="39948" y="792613"/>
                  </a:lnTo>
                  <a:lnTo>
                    <a:pt x="42679" y="848635"/>
                  </a:lnTo>
                  <a:lnTo>
                    <a:pt x="47612" y="907575"/>
                  </a:lnTo>
                  <a:lnTo>
                    <a:pt x="53445" y="964248"/>
                  </a:lnTo>
                  <a:lnTo>
                    <a:pt x="58874" y="1013471"/>
                  </a:lnTo>
                  <a:lnTo>
                    <a:pt x="62597" y="1050058"/>
                  </a:lnTo>
                  <a:lnTo>
                    <a:pt x="64356" y="1098306"/>
                  </a:lnTo>
                  <a:lnTo>
                    <a:pt x="62893" y="1144803"/>
                  </a:lnTo>
                  <a:lnTo>
                    <a:pt x="60665" y="1191034"/>
                  </a:lnTo>
                  <a:lnTo>
                    <a:pt x="60145" y="1237986"/>
                  </a:lnTo>
                  <a:lnTo>
                    <a:pt x="63803" y="1286769"/>
                  </a:lnTo>
                  <a:lnTo>
                    <a:pt x="72141" y="1341400"/>
                  </a:lnTo>
                  <a:lnTo>
                    <a:pt x="82649" y="1394654"/>
                  </a:lnTo>
                  <a:lnTo>
                    <a:pt x="95427" y="1448861"/>
                  </a:lnTo>
                  <a:lnTo>
                    <a:pt x="101939" y="1478314"/>
                  </a:lnTo>
                  <a:lnTo>
                    <a:pt x="104526" y="1495226"/>
                  </a:lnTo>
                  <a:lnTo>
                    <a:pt x="93425" y="1506044"/>
                  </a:lnTo>
                  <a:lnTo>
                    <a:pt x="83399" y="1512031"/>
                  </a:lnTo>
                  <a:lnTo>
                    <a:pt x="75544" y="1520670"/>
                  </a:lnTo>
                  <a:lnTo>
                    <a:pt x="70956" y="1539443"/>
                  </a:lnTo>
                  <a:lnTo>
                    <a:pt x="106819" y="1539443"/>
                  </a:lnTo>
                  <a:lnTo>
                    <a:pt x="124187" y="1537696"/>
                  </a:lnTo>
                  <a:lnTo>
                    <a:pt x="143179" y="1537192"/>
                  </a:lnTo>
                  <a:lnTo>
                    <a:pt x="181499" y="1526004"/>
                  </a:lnTo>
                  <a:lnTo>
                    <a:pt x="193187" y="1483117"/>
                  </a:lnTo>
                  <a:lnTo>
                    <a:pt x="193819" y="1478165"/>
                  </a:lnTo>
                  <a:lnTo>
                    <a:pt x="193406" y="1477611"/>
                  </a:lnTo>
                  <a:lnTo>
                    <a:pt x="193815" y="1477582"/>
                  </a:lnTo>
                  <a:lnTo>
                    <a:pt x="196909" y="1474203"/>
                  </a:lnTo>
                  <a:lnTo>
                    <a:pt x="289697" y="1474203"/>
                  </a:lnTo>
                  <a:lnTo>
                    <a:pt x="291204" y="1471472"/>
                  </a:lnTo>
                  <a:lnTo>
                    <a:pt x="296514" y="1466505"/>
                  </a:lnTo>
                  <a:lnTo>
                    <a:pt x="314105" y="1406827"/>
                  </a:lnTo>
                  <a:lnTo>
                    <a:pt x="323746" y="1348253"/>
                  </a:lnTo>
                  <a:lnTo>
                    <a:pt x="331734" y="1285230"/>
                  </a:lnTo>
                  <a:lnTo>
                    <a:pt x="335855" y="1254006"/>
                  </a:lnTo>
                  <a:lnTo>
                    <a:pt x="340427" y="1222848"/>
                  </a:lnTo>
                  <a:lnTo>
                    <a:pt x="345668" y="1191779"/>
                  </a:lnTo>
                  <a:lnTo>
                    <a:pt x="349586" y="1154981"/>
                  </a:lnTo>
                  <a:lnTo>
                    <a:pt x="348080" y="1126037"/>
                  </a:lnTo>
                  <a:lnTo>
                    <a:pt x="344716" y="1098181"/>
                  </a:lnTo>
                  <a:lnTo>
                    <a:pt x="343084" y="1065150"/>
                  </a:lnTo>
                  <a:lnTo>
                    <a:pt x="346195" y="1025848"/>
                  </a:lnTo>
                  <a:lnTo>
                    <a:pt x="353628" y="972870"/>
                  </a:lnTo>
                  <a:lnTo>
                    <a:pt x="363479" y="915079"/>
                  </a:lnTo>
                  <a:lnTo>
                    <a:pt x="373845" y="861343"/>
                  </a:lnTo>
                  <a:lnTo>
                    <a:pt x="382821" y="820526"/>
                  </a:lnTo>
                  <a:lnTo>
                    <a:pt x="388680" y="764004"/>
                  </a:lnTo>
                  <a:lnTo>
                    <a:pt x="382011" y="712227"/>
                  </a:lnTo>
                  <a:lnTo>
                    <a:pt x="369843" y="663617"/>
                  </a:lnTo>
                  <a:lnTo>
                    <a:pt x="359206" y="616597"/>
                  </a:lnTo>
                  <a:lnTo>
                    <a:pt x="358500" y="600591"/>
                  </a:lnTo>
                  <a:close/>
                </a:path>
                <a:path w="421639" h="1539875">
                  <a:moveTo>
                    <a:pt x="289697" y="1474203"/>
                  </a:moveTo>
                  <a:lnTo>
                    <a:pt x="196909" y="1474203"/>
                  </a:lnTo>
                  <a:lnTo>
                    <a:pt x="210966" y="1512433"/>
                  </a:lnTo>
                  <a:lnTo>
                    <a:pt x="223698" y="1530192"/>
                  </a:lnTo>
                  <a:lnTo>
                    <a:pt x="239658" y="1534824"/>
                  </a:lnTo>
                  <a:lnTo>
                    <a:pt x="263401" y="1533672"/>
                  </a:lnTo>
                  <a:lnTo>
                    <a:pt x="267678" y="1521205"/>
                  </a:lnTo>
                  <a:lnTo>
                    <a:pt x="272983" y="1508737"/>
                  </a:lnTo>
                  <a:lnTo>
                    <a:pt x="278602" y="1496527"/>
                  </a:lnTo>
                  <a:lnTo>
                    <a:pt x="283827" y="1484834"/>
                  </a:lnTo>
                  <a:lnTo>
                    <a:pt x="289697" y="1474203"/>
                  </a:lnTo>
                  <a:close/>
                </a:path>
                <a:path w="421639" h="1539875">
                  <a:moveTo>
                    <a:pt x="209617" y="0"/>
                  </a:moveTo>
                  <a:lnTo>
                    <a:pt x="180982" y="0"/>
                  </a:lnTo>
                  <a:lnTo>
                    <a:pt x="161092" y="8051"/>
                  </a:lnTo>
                  <a:lnTo>
                    <a:pt x="133544" y="19977"/>
                  </a:lnTo>
                  <a:lnTo>
                    <a:pt x="105866" y="50768"/>
                  </a:lnTo>
                  <a:lnTo>
                    <a:pt x="85590" y="115418"/>
                  </a:lnTo>
                  <a:lnTo>
                    <a:pt x="76180" y="159954"/>
                  </a:lnTo>
                  <a:lnTo>
                    <a:pt x="67729" y="195147"/>
                  </a:lnTo>
                  <a:lnTo>
                    <a:pt x="65849" y="221376"/>
                  </a:lnTo>
                  <a:lnTo>
                    <a:pt x="76150" y="239021"/>
                  </a:lnTo>
                  <a:lnTo>
                    <a:pt x="86205" y="245003"/>
                  </a:lnTo>
                  <a:lnTo>
                    <a:pt x="93103" y="247763"/>
                  </a:lnTo>
                  <a:lnTo>
                    <a:pt x="98782" y="251712"/>
                  </a:lnTo>
                  <a:lnTo>
                    <a:pt x="105177" y="261263"/>
                  </a:lnTo>
                  <a:lnTo>
                    <a:pt x="73640" y="275157"/>
                  </a:lnTo>
                  <a:lnTo>
                    <a:pt x="48945" y="278621"/>
                  </a:lnTo>
                  <a:lnTo>
                    <a:pt x="30263" y="289386"/>
                  </a:lnTo>
                  <a:lnTo>
                    <a:pt x="16765" y="325187"/>
                  </a:lnTo>
                  <a:lnTo>
                    <a:pt x="12757" y="355123"/>
                  </a:lnTo>
                  <a:lnTo>
                    <a:pt x="9646" y="391369"/>
                  </a:lnTo>
                  <a:lnTo>
                    <a:pt x="5903" y="425818"/>
                  </a:lnTo>
                  <a:lnTo>
                    <a:pt x="0" y="450363"/>
                  </a:lnTo>
                  <a:lnTo>
                    <a:pt x="0" y="526935"/>
                  </a:lnTo>
                  <a:lnTo>
                    <a:pt x="5699" y="537279"/>
                  </a:lnTo>
                  <a:lnTo>
                    <a:pt x="10641" y="548847"/>
                  </a:lnTo>
                  <a:lnTo>
                    <a:pt x="32712" y="587407"/>
                  </a:lnTo>
                  <a:lnTo>
                    <a:pt x="54068" y="601441"/>
                  </a:lnTo>
                  <a:lnTo>
                    <a:pt x="54573" y="600591"/>
                  </a:lnTo>
                  <a:lnTo>
                    <a:pt x="358500" y="600591"/>
                  </a:lnTo>
                  <a:lnTo>
                    <a:pt x="357131" y="569588"/>
                  </a:lnTo>
                  <a:lnTo>
                    <a:pt x="397526" y="569588"/>
                  </a:lnTo>
                  <a:lnTo>
                    <a:pt x="400428" y="567936"/>
                  </a:lnTo>
                  <a:lnTo>
                    <a:pt x="408470" y="560685"/>
                  </a:lnTo>
                  <a:lnTo>
                    <a:pt x="407005" y="558399"/>
                  </a:lnTo>
                  <a:lnTo>
                    <a:pt x="410116" y="548333"/>
                  </a:lnTo>
                  <a:lnTo>
                    <a:pt x="412211" y="539223"/>
                  </a:lnTo>
                  <a:lnTo>
                    <a:pt x="412714" y="535014"/>
                  </a:lnTo>
                  <a:lnTo>
                    <a:pt x="414643" y="532526"/>
                  </a:lnTo>
                  <a:lnTo>
                    <a:pt x="421016" y="528576"/>
                  </a:lnTo>
                  <a:lnTo>
                    <a:pt x="421016" y="436088"/>
                  </a:lnTo>
                  <a:lnTo>
                    <a:pt x="417743" y="434444"/>
                  </a:lnTo>
                  <a:lnTo>
                    <a:pt x="415555" y="434444"/>
                  </a:lnTo>
                  <a:lnTo>
                    <a:pt x="412362" y="431740"/>
                  </a:lnTo>
                  <a:lnTo>
                    <a:pt x="414154" y="431740"/>
                  </a:lnTo>
                  <a:lnTo>
                    <a:pt x="409841" y="423417"/>
                  </a:lnTo>
                  <a:lnTo>
                    <a:pt x="406854" y="414028"/>
                  </a:lnTo>
                  <a:lnTo>
                    <a:pt x="394649" y="339138"/>
                  </a:lnTo>
                  <a:lnTo>
                    <a:pt x="392719" y="308974"/>
                  </a:lnTo>
                  <a:lnTo>
                    <a:pt x="383410" y="291254"/>
                  </a:lnTo>
                  <a:lnTo>
                    <a:pt x="356223" y="281940"/>
                  </a:lnTo>
                  <a:lnTo>
                    <a:pt x="300661" y="276994"/>
                  </a:lnTo>
                  <a:lnTo>
                    <a:pt x="317756" y="263607"/>
                  </a:lnTo>
                  <a:lnTo>
                    <a:pt x="322844" y="253315"/>
                  </a:lnTo>
                  <a:lnTo>
                    <a:pt x="321352" y="240836"/>
                  </a:lnTo>
                  <a:lnTo>
                    <a:pt x="318772" y="221376"/>
                  </a:lnTo>
                  <a:lnTo>
                    <a:pt x="318703" y="206272"/>
                  </a:lnTo>
                  <a:lnTo>
                    <a:pt x="319413" y="202050"/>
                  </a:lnTo>
                  <a:lnTo>
                    <a:pt x="318023" y="197580"/>
                  </a:lnTo>
                  <a:lnTo>
                    <a:pt x="311724" y="182220"/>
                  </a:lnTo>
                  <a:lnTo>
                    <a:pt x="304719" y="154014"/>
                  </a:lnTo>
                  <a:lnTo>
                    <a:pt x="297734" y="118219"/>
                  </a:lnTo>
                  <a:lnTo>
                    <a:pt x="284041" y="78305"/>
                  </a:lnTo>
                  <a:lnTo>
                    <a:pt x="256912" y="37742"/>
                  </a:lnTo>
                  <a:lnTo>
                    <a:pt x="209617" y="0"/>
                  </a:lnTo>
                  <a:close/>
                </a:path>
                <a:path w="421639" h="1539875">
                  <a:moveTo>
                    <a:pt x="397526" y="569588"/>
                  </a:moveTo>
                  <a:lnTo>
                    <a:pt x="357131" y="569588"/>
                  </a:lnTo>
                  <a:lnTo>
                    <a:pt x="370422" y="571436"/>
                  </a:lnTo>
                  <a:lnTo>
                    <a:pt x="381258" y="573628"/>
                  </a:lnTo>
                  <a:lnTo>
                    <a:pt x="390855" y="573387"/>
                  </a:lnTo>
                  <a:lnTo>
                    <a:pt x="397526" y="569588"/>
                  </a:lnTo>
                  <a:close/>
                </a:path>
                <a:path w="421639" h="1539875">
                  <a:moveTo>
                    <a:pt x="414785" y="432957"/>
                  </a:moveTo>
                  <a:lnTo>
                    <a:pt x="415555" y="434444"/>
                  </a:lnTo>
                  <a:lnTo>
                    <a:pt x="417743" y="434444"/>
                  </a:lnTo>
                  <a:lnTo>
                    <a:pt x="414785" y="432957"/>
                  </a:lnTo>
                  <a:close/>
                </a:path>
                <a:path w="421639" h="1539875">
                  <a:moveTo>
                    <a:pt x="414154" y="431740"/>
                  </a:moveTo>
                  <a:lnTo>
                    <a:pt x="412362" y="431740"/>
                  </a:lnTo>
                  <a:lnTo>
                    <a:pt x="414785" y="432957"/>
                  </a:lnTo>
                  <a:lnTo>
                    <a:pt x="414154" y="43174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2" name="object 15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2076386" y="6999556"/>
              <a:ext cx="1978844" cy="1333500"/>
            </a:xfrm>
            <a:prstGeom prst="rect">
              <a:avLst/>
            </a:prstGeom>
          </p:spPr>
        </p:pic>
        <p:sp>
          <p:nvSpPr>
            <p:cNvPr id="153" name="object 1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68177" y="8160299"/>
              <a:ext cx="435609" cy="175260"/>
            </a:xfrm>
            <a:custGeom>
              <a:avLst/>
              <a:gdLst/>
              <a:ahLst/>
              <a:cxnLst/>
              <a:rect l="l" t="t" r="r" b="b"/>
              <a:pathLst>
                <a:path w="435610" h="175259">
                  <a:moveTo>
                    <a:pt x="435535" y="0"/>
                  </a:moveTo>
                  <a:lnTo>
                    <a:pt x="0" y="0"/>
                  </a:lnTo>
                  <a:lnTo>
                    <a:pt x="0" y="175136"/>
                  </a:lnTo>
                  <a:lnTo>
                    <a:pt x="435535" y="175136"/>
                  </a:lnTo>
                  <a:lnTo>
                    <a:pt x="435535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44871" y="4829844"/>
              <a:ext cx="4440555" cy="815340"/>
            </a:xfrm>
            <a:custGeom>
              <a:avLst/>
              <a:gdLst/>
              <a:ahLst/>
              <a:cxnLst/>
              <a:rect l="l" t="t" r="r" b="b"/>
              <a:pathLst>
                <a:path w="4440555" h="815339">
                  <a:moveTo>
                    <a:pt x="4440339" y="0"/>
                  </a:moveTo>
                  <a:lnTo>
                    <a:pt x="0" y="0"/>
                  </a:lnTo>
                  <a:lnTo>
                    <a:pt x="0" y="42608"/>
                  </a:lnTo>
                  <a:lnTo>
                    <a:pt x="37414" y="42608"/>
                  </a:lnTo>
                  <a:lnTo>
                    <a:pt x="37414" y="814882"/>
                  </a:lnTo>
                  <a:lnTo>
                    <a:pt x="54876" y="814882"/>
                  </a:lnTo>
                  <a:lnTo>
                    <a:pt x="54876" y="42608"/>
                  </a:lnTo>
                  <a:lnTo>
                    <a:pt x="688251" y="42608"/>
                  </a:lnTo>
                  <a:lnTo>
                    <a:pt x="688251" y="814882"/>
                  </a:lnTo>
                  <a:lnTo>
                    <a:pt x="705713" y="814882"/>
                  </a:lnTo>
                  <a:lnTo>
                    <a:pt x="705713" y="42608"/>
                  </a:lnTo>
                  <a:lnTo>
                    <a:pt x="1339088" y="42608"/>
                  </a:lnTo>
                  <a:lnTo>
                    <a:pt x="1339088" y="814882"/>
                  </a:lnTo>
                  <a:lnTo>
                    <a:pt x="1356550" y="814882"/>
                  </a:lnTo>
                  <a:lnTo>
                    <a:pt x="1356550" y="42608"/>
                  </a:lnTo>
                  <a:lnTo>
                    <a:pt x="1989924" y="42608"/>
                  </a:lnTo>
                  <a:lnTo>
                    <a:pt x="1989924" y="814882"/>
                  </a:lnTo>
                  <a:lnTo>
                    <a:pt x="2007387" y="814882"/>
                  </a:lnTo>
                  <a:lnTo>
                    <a:pt x="2007387" y="42608"/>
                  </a:lnTo>
                  <a:lnTo>
                    <a:pt x="2640761" y="42608"/>
                  </a:lnTo>
                  <a:lnTo>
                    <a:pt x="2640761" y="814882"/>
                  </a:lnTo>
                  <a:lnTo>
                    <a:pt x="2658224" y="814882"/>
                  </a:lnTo>
                  <a:lnTo>
                    <a:pt x="2658224" y="42608"/>
                  </a:lnTo>
                  <a:lnTo>
                    <a:pt x="3338639" y="42608"/>
                  </a:lnTo>
                  <a:lnTo>
                    <a:pt x="3338639" y="796632"/>
                  </a:lnTo>
                  <a:lnTo>
                    <a:pt x="3356102" y="796632"/>
                  </a:lnTo>
                  <a:lnTo>
                    <a:pt x="3356102" y="42608"/>
                  </a:lnTo>
                  <a:lnTo>
                    <a:pt x="4440339" y="42608"/>
                  </a:lnTo>
                  <a:lnTo>
                    <a:pt x="4440339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08545" y="3678760"/>
              <a:ext cx="2397760" cy="118110"/>
            </a:xfrm>
            <a:custGeom>
              <a:avLst/>
              <a:gdLst/>
              <a:ahLst/>
              <a:cxnLst/>
              <a:rect l="l" t="t" r="r" b="b"/>
              <a:pathLst>
                <a:path w="2397759" h="118110">
                  <a:moveTo>
                    <a:pt x="2397715" y="0"/>
                  </a:moveTo>
                  <a:lnTo>
                    <a:pt x="0" y="0"/>
                  </a:lnTo>
                  <a:lnTo>
                    <a:pt x="0" y="117519"/>
                  </a:lnTo>
                  <a:lnTo>
                    <a:pt x="2397715" y="117519"/>
                  </a:lnTo>
                  <a:lnTo>
                    <a:pt x="2397715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6" name="object 15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12122" y="6899035"/>
            <a:ext cx="3810635" cy="2025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842010">
              <a:lnSpc>
                <a:spcPct val="100000"/>
              </a:lnSpc>
              <a:spcBef>
                <a:spcPts val="110"/>
              </a:spcBef>
            </a:pPr>
            <a:r>
              <a:rPr sz="1150" dirty="0">
                <a:solidFill>
                  <a:srgbClr val="74B1CD"/>
                </a:solidFill>
                <a:latin typeface="Arial"/>
                <a:cs typeface="Arial"/>
              </a:rPr>
              <a:t>V.Ryan</a:t>
            </a:r>
            <a:r>
              <a:rPr sz="1150" spc="-40" dirty="0">
                <a:solidFill>
                  <a:srgbClr val="74B1CD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74B1CD"/>
                </a:solidFill>
                <a:latin typeface="Arial"/>
                <a:cs typeface="Arial"/>
              </a:rPr>
              <a:t>©</a:t>
            </a:r>
            <a:r>
              <a:rPr sz="1150" spc="-40" dirty="0">
                <a:solidFill>
                  <a:srgbClr val="74B1CD"/>
                </a:solidFill>
                <a:latin typeface="Arial"/>
                <a:cs typeface="Arial"/>
              </a:rPr>
              <a:t> </a:t>
            </a:r>
            <a:r>
              <a:rPr sz="1150" spc="-20" dirty="0">
                <a:solidFill>
                  <a:srgbClr val="74B1CD"/>
                </a:solidFill>
                <a:latin typeface="Arial"/>
                <a:cs typeface="Arial"/>
              </a:rPr>
              <a:t>2024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157" name="object 157"/>
          <p:cNvGrpSpPr>
            <a:grpSpLocks noGrp="1" noUngrp="1" noRot="1" noMove="1" noResize="1"/>
          </p:cNvGrpSpPr>
          <p:nvPr/>
        </p:nvGrpSpPr>
        <p:grpSpPr>
          <a:xfrm>
            <a:off x="725892" y="1565291"/>
            <a:ext cx="13336269" cy="8736965"/>
            <a:chOff x="725892" y="1565291"/>
            <a:chExt cx="13336269" cy="8736965"/>
          </a:xfrm>
        </p:grpSpPr>
        <p:sp>
          <p:nvSpPr>
            <p:cNvPr id="158" name="object 1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68221" y="5289851"/>
              <a:ext cx="441959" cy="553085"/>
            </a:xfrm>
            <a:custGeom>
              <a:avLst/>
              <a:gdLst/>
              <a:ahLst/>
              <a:cxnLst/>
              <a:rect l="l" t="t" r="r" b="b"/>
              <a:pathLst>
                <a:path w="441960" h="553085">
                  <a:moveTo>
                    <a:pt x="441464" y="28155"/>
                  </a:moveTo>
                  <a:lnTo>
                    <a:pt x="422262" y="8343"/>
                  </a:lnTo>
                  <a:lnTo>
                    <a:pt x="414172" y="0"/>
                  </a:lnTo>
                  <a:lnTo>
                    <a:pt x="163703" y="242684"/>
                  </a:lnTo>
                  <a:lnTo>
                    <a:pt x="190995" y="270840"/>
                  </a:lnTo>
                  <a:lnTo>
                    <a:pt x="199605" y="262496"/>
                  </a:lnTo>
                  <a:lnTo>
                    <a:pt x="351878" y="114947"/>
                  </a:lnTo>
                  <a:lnTo>
                    <a:pt x="350329" y="116865"/>
                  </a:lnTo>
                  <a:lnTo>
                    <a:pt x="356222" y="121691"/>
                  </a:lnTo>
                  <a:lnTo>
                    <a:pt x="374129" y="141097"/>
                  </a:lnTo>
                  <a:lnTo>
                    <a:pt x="378777" y="145605"/>
                  </a:lnTo>
                  <a:lnTo>
                    <a:pt x="383984" y="150164"/>
                  </a:lnTo>
                  <a:lnTo>
                    <a:pt x="390093" y="155981"/>
                  </a:lnTo>
                  <a:lnTo>
                    <a:pt x="394042" y="162712"/>
                  </a:lnTo>
                  <a:lnTo>
                    <a:pt x="394639" y="175221"/>
                  </a:lnTo>
                  <a:lnTo>
                    <a:pt x="392252" y="181622"/>
                  </a:lnTo>
                  <a:lnTo>
                    <a:pt x="386232" y="188315"/>
                  </a:lnTo>
                  <a:lnTo>
                    <a:pt x="231292" y="324967"/>
                  </a:lnTo>
                  <a:lnTo>
                    <a:pt x="197878" y="277990"/>
                  </a:lnTo>
                  <a:lnTo>
                    <a:pt x="195364" y="274447"/>
                  </a:lnTo>
                  <a:lnTo>
                    <a:pt x="113461" y="272034"/>
                  </a:lnTo>
                  <a:lnTo>
                    <a:pt x="0" y="352755"/>
                  </a:lnTo>
                  <a:lnTo>
                    <a:pt x="142430" y="552945"/>
                  </a:lnTo>
                  <a:lnTo>
                    <a:pt x="154012" y="544703"/>
                  </a:lnTo>
                  <a:lnTo>
                    <a:pt x="260210" y="469138"/>
                  </a:lnTo>
                  <a:lnTo>
                    <a:pt x="277393" y="389737"/>
                  </a:lnTo>
                  <a:lnTo>
                    <a:pt x="245592" y="345071"/>
                  </a:lnTo>
                  <a:lnTo>
                    <a:pt x="250037" y="350075"/>
                  </a:lnTo>
                  <a:lnTo>
                    <a:pt x="408914" y="209880"/>
                  </a:lnTo>
                  <a:lnTo>
                    <a:pt x="425589" y="168021"/>
                  </a:lnTo>
                  <a:lnTo>
                    <a:pt x="423760" y="156654"/>
                  </a:lnTo>
                  <a:lnTo>
                    <a:pt x="419569" y="145961"/>
                  </a:lnTo>
                  <a:lnTo>
                    <a:pt x="413283" y="136080"/>
                  </a:lnTo>
                  <a:lnTo>
                    <a:pt x="405180" y="127165"/>
                  </a:lnTo>
                  <a:lnTo>
                    <a:pt x="398653" y="121793"/>
                  </a:lnTo>
                  <a:lnTo>
                    <a:pt x="380111" y="101841"/>
                  </a:lnTo>
                  <a:lnTo>
                    <a:pt x="375323" y="97218"/>
                  </a:lnTo>
                  <a:lnTo>
                    <a:pt x="372605" y="94869"/>
                  </a:lnTo>
                  <a:lnTo>
                    <a:pt x="441464" y="2815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9" name="object 15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634040" y="5661514"/>
              <a:ext cx="153838" cy="147916"/>
            </a:xfrm>
            <a:prstGeom prst="rect">
              <a:avLst/>
            </a:prstGeom>
          </p:spPr>
        </p:pic>
        <p:sp>
          <p:nvSpPr>
            <p:cNvPr id="160" name="object 1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117538" y="5289851"/>
              <a:ext cx="441959" cy="553085"/>
            </a:xfrm>
            <a:custGeom>
              <a:avLst/>
              <a:gdLst/>
              <a:ahLst/>
              <a:cxnLst/>
              <a:rect l="l" t="t" r="r" b="b"/>
              <a:pathLst>
                <a:path w="441959" h="553085">
                  <a:moveTo>
                    <a:pt x="441464" y="352755"/>
                  </a:moveTo>
                  <a:lnTo>
                    <a:pt x="336384" y="277990"/>
                  </a:lnTo>
                  <a:lnTo>
                    <a:pt x="328015" y="272034"/>
                  </a:lnTo>
                  <a:lnTo>
                    <a:pt x="246100" y="274447"/>
                  </a:lnTo>
                  <a:lnTo>
                    <a:pt x="210159" y="324967"/>
                  </a:lnTo>
                  <a:lnTo>
                    <a:pt x="55232" y="188315"/>
                  </a:lnTo>
                  <a:lnTo>
                    <a:pt x="49212" y="181622"/>
                  </a:lnTo>
                  <a:lnTo>
                    <a:pt x="46812" y="175221"/>
                  </a:lnTo>
                  <a:lnTo>
                    <a:pt x="47421" y="162712"/>
                  </a:lnTo>
                  <a:lnTo>
                    <a:pt x="51371" y="155981"/>
                  </a:lnTo>
                  <a:lnTo>
                    <a:pt x="57480" y="150164"/>
                  </a:lnTo>
                  <a:lnTo>
                    <a:pt x="62687" y="145605"/>
                  </a:lnTo>
                  <a:lnTo>
                    <a:pt x="67335" y="141097"/>
                  </a:lnTo>
                  <a:lnTo>
                    <a:pt x="85242" y="121691"/>
                  </a:lnTo>
                  <a:lnTo>
                    <a:pt x="91135" y="116865"/>
                  </a:lnTo>
                  <a:lnTo>
                    <a:pt x="89573" y="114960"/>
                  </a:lnTo>
                  <a:lnTo>
                    <a:pt x="250469" y="270840"/>
                  </a:lnTo>
                  <a:lnTo>
                    <a:pt x="258559" y="262496"/>
                  </a:lnTo>
                  <a:lnTo>
                    <a:pt x="277761" y="242684"/>
                  </a:lnTo>
                  <a:lnTo>
                    <a:pt x="35915" y="8343"/>
                  </a:lnTo>
                  <a:lnTo>
                    <a:pt x="27292" y="0"/>
                  </a:lnTo>
                  <a:lnTo>
                    <a:pt x="0" y="28155"/>
                  </a:lnTo>
                  <a:lnTo>
                    <a:pt x="68846" y="94869"/>
                  </a:lnTo>
                  <a:lnTo>
                    <a:pt x="66141" y="97218"/>
                  </a:lnTo>
                  <a:lnTo>
                    <a:pt x="61353" y="101841"/>
                  </a:lnTo>
                  <a:lnTo>
                    <a:pt x="42811" y="121793"/>
                  </a:lnTo>
                  <a:lnTo>
                    <a:pt x="37147" y="126428"/>
                  </a:lnTo>
                  <a:lnTo>
                    <a:pt x="28181" y="136080"/>
                  </a:lnTo>
                  <a:lnTo>
                    <a:pt x="21894" y="145961"/>
                  </a:lnTo>
                  <a:lnTo>
                    <a:pt x="17703" y="156654"/>
                  </a:lnTo>
                  <a:lnTo>
                    <a:pt x="15875" y="168021"/>
                  </a:lnTo>
                  <a:lnTo>
                    <a:pt x="16446" y="178511"/>
                  </a:lnTo>
                  <a:lnTo>
                    <a:pt x="19291" y="189064"/>
                  </a:lnTo>
                  <a:lnTo>
                    <a:pt x="24587" y="199555"/>
                  </a:lnTo>
                  <a:lnTo>
                    <a:pt x="32550" y="209880"/>
                  </a:lnTo>
                  <a:lnTo>
                    <a:pt x="191427" y="350075"/>
                  </a:lnTo>
                  <a:lnTo>
                    <a:pt x="195834" y="345084"/>
                  </a:lnTo>
                  <a:lnTo>
                    <a:pt x="164071" y="389737"/>
                  </a:lnTo>
                  <a:lnTo>
                    <a:pt x="181254" y="469138"/>
                  </a:lnTo>
                  <a:lnTo>
                    <a:pt x="299034" y="552945"/>
                  </a:lnTo>
                  <a:lnTo>
                    <a:pt x="304901" y="544703"/>
                  </a:lnTo>
                  <a:lnTo>
                    <a:pt x="441464" y="35275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1" name="object 16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3139358" y="5661514"/>
              <a:ext cx="153838" cy="147916"/>
            </a:xfrm>
            <a:prstGeom prst="rect">
              <a:avLst/>
            </a:prstGeom>
          </p:spPr>
        </p:pic>
        <p:pic>
          <p:nvPicPr>
            <p:cNvPr id="162" name="object 16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2734427" y="2675005"/>
              <a:ext cx="81857" cy="1596214"/>
            </a:xfrm>
            <a:prstGeom prst="rect">
              <a:avLst/>
            </a:prstGeom>
          </p:spPr>
        </p:pic>
        <p:sp>
          <p:nvSpPr>
            <p:cNvPr id="163" name="object 1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85306" y="3853760"/>
              <a:ext cx="160020" cy="344170"/>
            </a:xfrm>
            <a:custGeom>
              <a:avLst/>
              <a:gdLst/>
              <a:ahLst/>
              <a:cxnLst/>
              <a:rect l="l" t="t" r="r" b="b"/>
              <a:pathLst>
                <a:path w="160020" h="344170">
                  <a:moveTo>
                    <a:pt x="159626" y="274218"/>
                  </a:moveTo>
                  <a:lnTo>
                    <a:pt x="0" y="274218"/>
                  </a:lnTo>
                  <a:lnTo>
                    <a:pt x="0" y="343789"/>
                  </a:lnTo>
                  <a:lnTo>
                    <a:pt x="159626" y="343789"/>
                  </a:lnTo>
                  <a:lnTo>
                    <a:pt x="159626" y="274218"/>
                  </a:lnTo>
                  <a:close/>
                </a:path>
                <a:path w="160020" h="344170">
                  <a:moveTo>
                    <a:pt x="159626" y="0"/>
                  </a:moveTo>
                  <a:lnTo>
                    <a:pt x="0" y="0"/>
                  </a:lnTo>
                  <a:lnTo>
                    <a:pt x="0" y="69570"/>
                  </a:lnTo>
                  <a:lnTo>
                    <a:pt x="159626" y="69570"/>
                  </a:lnTo>
                  <a:lnTo>
                    <a:pt x="15962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228634" y="2148786"/>
              <a:ext cx="297815" cy="1010285"/>
            </a:xfrm>
            <a:custGeom>
              <a:avLst/>
              <a:gdLst/>
              <a:ahLst/>
              <a:cxnLst/>
              <a:rect l="l" t="t" r="r" b="b"/>
              <a:pathLst>
                <a:path w="297815" h="1010285">
                  <a:moveTo>
                    <a:pt x="263444" y="0"/>
                  </a:moveTo>
                  <a:lnTo>
                    <a:pt x="0" y="1001209"/>
                  </a:lnTo>
                  <a:lnTo>
                    <a:pt x="33746" y="1010088"/>
                  </a:lnTo>
                  <a:lnTo>
                    <a:pt x="297195" y="8881"/>
                  </a:lnTo>
                  <a:lnTo>
                    <a:pt x="263444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271999" y="2194225"/>
              <a:ext cx="335280" cy="928369"/>
            </a:xfrm>
            <a:custGeom>
              <a:avLst/>
              <a:gdLst/>
              <a:ahLst/>
              <a:cxnLst/>
              <a:rect l="l" t="t" r="r" b="b"/>
              <a:pathLst>
                <a:path w="335279" h="928369">
                  <a:moveTo>
                    <a:pt x="244209" y="0"/>
                  </a:moveTo>
                  <a:lnTo>
                    <a:pt x="0" y="928090"/>
                  </a:lnTo>
                  <a:lnTo>
                    <a:pt x="47583" y="890152"/>
                  </a:lnTo>
                  <a:lnTo>
                    <a:pt x="91152" y="851912"/>
                  </a:lnTo>
                  <a:lnTo>
                    <a:pt x="130799" y="813381"/>
                  </a:lnTo>
                  <a:lnTo>
                    <a:pt x="166617" y="774572"/>
                  </a:lnTo>
                  <a:lnTo>
                    <a:pt x="198701" y="735496"/>
                  </a:lnTo>
                  <a:lnTo>
                    <a:pt x="227144" y="696166"/>
                  </a:lnTo>
                  <a:lnTo>
                    <a:pt x="252039" y="656592"/>
                  </a:lnTo>
                  <a:lnTo>
                    <a:pt x="273480" y="616787"/>
                  </a:lnTo>
                  <a:lnTo>
                    <a:pt x="291560" y="576763"/>
                  </a:lnTo>
                  <a:lnTo>
                    <a:pt x="306374" y="536531"/>
                  </a:lnTo>
                  <a:lnTo>
                    <a:pt x="318014" y="496103"/>
                  </a:lnTo>
                  <a:lnTo>
                    <a:pt x="326574" y="455491"/>
                  </a:lnTo>
                  <a:lnTo>
                    <a:pt x="332147" y="414707"/>
                  </a:lnTo>
                  <a:lnTo>
                    <a:pt x="334828" y="373763"/>
                  </a:lnTo>
                  <a:lnTo>
                    <a:pt x="334709" y="332670"/>
                  </a:lnTo>
                  <a:lnTo>
                    <a:pt x="331885" y="291441"/>
                  </a:lnTo>
                  <a:lnTo>
                    <a:pt x="326448" y="250086"/>
                  </a:lnTo>
                  <a:lnTo>
                    <a:pt x="318493" y="208619"/>
                  </a:lnTo>
                  <a:lnTo>
                    <a:pt x="308112" y="167050"/>
                  </a:lnTo>
                  <a:lnTo>
                    <a:pt x="295400" y="125392"/>
                  </a:lnTo>
                  <a:lnTo>
                    <a:pt x="280450" y="83656"/>
                  </a:lnTo>
                  <a:lnTo>
                    <a:pt x="263355" y="41855"/>
                  </a:lnTo>
                  <a:lnTo>
                    <a:pt x="244209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04231" y="2530814"/>
              <a:ext cx="1096645" cy="750570"/>
            </a:xfrm>
            <a:custGeom>
              <a:avLst/>
              <a:gdLst/>
              <a:ahLst/>
              <a:cxnLst/>
              <a:rect l="l" t="t" r="r" b="b"/>
              <a:pathLst>
                <a:path w="1096645" h="750570">
                  <a:moveTo>
                    <a:pt x="1096441" y="147243"/>
                  </a:moveTo>
                  <a:lnTo>
                    <a:pt x="1082852" y="101066"/>
                  </a:lnTo>
                  <a:lnTo>
                    <a:pt x="1057325" y="65189"/>
                  </a:lnTo>
                  <a:lnTo>
                    <a:pt x="1026934" y="42138"/>
                  </a:lnTo>
                  <a:lnTo>
                    <a:pt x="1004874" y="35064"/>
                  </a:lnTo>
                  <a:lnTo>
                    <a:pt x="998169" y="96685"/>
                  </a:lnTo>
                  <a:lnTo>
                    <a:pt x="997153" y="96532"/>
                  </a:lnTo>
                  <a:lnTo>
                    <a:pt x="1002118" y="98793"/>
                  </a:lnTo>
                  <a:lnTo>
                    <a:pt x="1008037" y="103187"/>
                  </a:lnTo>
                  <a:lnTo>
                    <a:pt x="1032065" y="139941"/>
                  </a:lnTo>
                  <a:lnTo>
                    <a:pt x="1034745" y="166890"/>
                  </a:lnTo>
                  <a:lnTo>
                    <a:pt x="1034389" y="170332"/>
                  </a:lnTo>
                  <a:lnTo>
                    <a:pt x="1004341" y="249936"/>
                  </a:lnTo>
                  <a:lnTo>
                    <a:pt x="979563" y="304673"/>
                  </a:lnTo>
                  <a:lnTo>
                    <a:pt x="950391" y="366331"/>
                  </a:lnTo>
                  <a:lnTo>
                    <a:pt x="918781" y="430822"/>
                  </a:lnTo>
                  <a:lnTo>
                    <a:pt x="911237" y="445719"/>
                  </a:lnTo>
                  <a:lnTo>
                    <a:pt x="856627" y="413410"/>
                  </a:lnTo>
                  <a:lnTo>
                    <a:pt x="816470" y="461479"/>
                  </a:lnTo>
                  <a:lnTo>
                    <a:pt x="883043" y="501002"/>
                  </a:lnTo>
                  <a:lnTo>
                    <a:pt x="861783" y="541655"/>
                  </a:lnTo>
                  <a:lnTo>
                    <a:pt x="836828" y="587133"/>
                  </a:lnTo>
                  <a:lnTo>
                    <a:pt x="816292" y="621817"/>
                  </a:lnTo>
                  <a:lnTo>
                    <a:pt x="784110" y="657923"/>
                  </a:lnTo>
                  <a:lnTo>
                    <a:pt x="733234" y="681342"/>
                  </a:lnTo>
                  <a:lnTo>
                    <a:pt x="677608" y="688606"/>
                  </a:lnTo>
                  <a:lnTo>
                    <a:pt x="652691" y="685838"/>
                  </a:lnTo>
                  <a:lnTo>
                    <a:pt x="607364" y="666203"/>
                  </a:lnTo>
                  <a:lnTo>
                    <a:pt x="564654" y="630809"/>
                  </a:lnTo>
                  <a:lnTo>
                    <a:pt x="532841" y="602932"/>
                  </a:lnTo>
                  <a:lnTo>
                    <a:pt x="495617" y="569734"/>
                  </a:lnTo>
                  <a:lnTo>
                    <a:pt x="315506" y="405599"/>
                  </a:lnTo>
                  <a:lnTo>
                    <a:pt x="78562" y="186042"/>
                  </a:lnTo>
                  <a:lnTo>
                    <a:pt x="68935" y="148907"/>
                  </a:lnTo>
                  <a:lnTo>
                    <a:pt x="69824" y="87769"/>
                  </a:lnTo>
                  <a:lnTo>
                    <a:pt x="74917" y="30543"/>
                  </a:lnTo>
                  <a:lnTo>
                    <a:pt x="77901" y="5156"/>
                  </a:lnTo>
                  <a:lnTo>
                    <a:pt x="3556" y="0"/>
                  </a:lnTo>
                  <a:lnTo>
                    <a:pt x="0" y="197408"/>
                  </a:lnTo>
                  <a:lnTo>
                    <a:pt x="52476" y="246354"/>
                  </a:lnTo>
                  <a:lnTo>
                    <a:pt x="388683" y="556399"/>
                  </a:lnTo>
                  <a:lnTo>
                    <a:pt x="481723" y="640181"/>
                  </a:lnTo>
                  <a:lnTo>
                    <a:pt x="519696" y="673620"/>
                  </a:lnTo>
                  <a:lnTo>
                    <a:pt x="549821" y="699363"/>
                  </a:lnTo>
                  <a:lnTo>
                    <a:pt x="602996" y="734745"/>
                  </a:lnTo>
                  <a:lnTo>
                    <a:pt x="673912" y="750468"/>
                  </a:lnTo>
                  <a:lnTo>
                    <a:pt x="709980" y="748931"/>
                  </a:lnTo>
                  <a:lnTo>
                    <a:pt x="751433" y="740333"/>
                  </a:lnTo>
                  <a:lnTo>
                    <a:pt x="789673" y="725576"/>
                  </a:lnTo>
                  <a:lnTo>
                    <a:pt x="822591" y="706094"/>
                  </a:lnTo>
                  <a:lnTo>
                    <a:pt x="842149" y="688606"/>
                  </a:lnTo>
                  <a:lnTo>
                    <a:pt x="848080" y="683310"/>
                  </a:lnTo>
                  <a:lnTo>
                    <a:pt x="887539" y="622452"/>
                  </a:lnTo>
                  <a:lnTo>
                    <a:pt x="914311" y="574230"/>
                  </a:lnTo>
                  <a:lnTo>
                    <a:pt x="943711" y="518477"/>
                  </a:lnTo>
                  <a:lnTo>
                    <a:pt x="974166" y="458419"/>
                  </a:lnTo>
                  <a:lnTo>
                    <a:pt x="1001483" y="402767"/>
                  </a:lnTo>
                  <a:lnTo>
                    <a:pt x="1027366" y="348437"/>
                  </a:lnTo>
                  <a:lnTo>
                    <a:pt x="1050620" y="297878"/>
                  </a:lnTo>
                  <a:lnTo>
                    <a:pt x="1070063" y="253555"/>
                  </a:lnTo>
                  <a:lnTo>
                    <a:pt x="1084491" y="217906"/>
                  </a:lnTo>
                  <a:lnTo>
                    <a:pt x="1095692" y="180124"/>
                  </a:lnTo>
                  <a:lnTo>
                    <a:pt x="1096352" y="173913"/>
                  </a:lnTo>
                  <a:lnTo>
                    <a:pt x="1096441" y="147243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48681" y="2527220"/>
              <a:ext cx="203835" cy="153035"/>
            </a:xfrm>
            <a:custGeom>
              <a:avLst/>
              <a:gdLst/>
              <a:ahLst/>
              <a:cxnLst/>
              <a:rect l="l" t="t" r="r" b="b"/>
              <a:pathLst>
                <a:path w="203834" h="153035">
                  <a:moveTo>
                    <a:pt x="203403" y="82067"/>
                  </a:moveTo>
                  <a:lnTo>
                    <a:pt x="200748" y="44373"/>
                  </a:lnTo>
                  <a:lnTo>
                    <a:pt x="185508" y="5016"/>
                  </a:lnTo>
                  <a:lnTo>
                    <a:pt x="114439" y="0"/>
                  </a:lnTo>
                  <a:lnTo>
                    <a:pt x="112725" y="24307"/>
                  </a:lnTo>
                  <a:lnTo>
                    <a:pt x="6832" y="16852"/>
                  </a:lnTo>
                  <a:lnTo>
                    <a:pt x="0" y="114033"/>
                  </a:lnTo>
                  <a:lnTo>
                    <a:pt x="105867" y="121488"/>
                  </a:lnTo>
                  <a:lnTo>
                    <a:pt x="104013" y="147955"/>
                  </a:lnTo>
                  <a:lnTo>
                    <a:pt x="175082" y="152958"/>
                  </a:lnTo>
                  <a:lnTo>
                    <a:pt x="194513" y="118211"/>
                  </a:lnTo>
                  <a:lnTo>
                    <a:pt x="203403" y="82067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16841" y="2842561"/>
              <a:ext cx="324485" cy="92710"/>
            </a:xfrm>
            <a:custGeom>
              <a:avLst/>
              <a:gdLst/>
              <a:ahLst/>
              <a:cxnLst/>
              <a:rect l="l" t="t" r="r" b="b"/>
              <a:pathLst>
                <a:path w="324484" h="92710">
                  <a:moveTo>
                    <a:pt x="324370" y="17386"/>
                  </a:moveTo>
                  <a:lnTo>
                    <a:pt x="301332" y="17386"/>
                  </a:lnTo>
                  <a:lnTo>
                    <a:pt x="301332" y="34277"/>
                  </a:lnTo>
                  <a:lnTo>
                    <a:pt x="261950" y="34277"/>
                  </a:lnTo>
                  <a:lnTo>
                    <a:pt x="261950" y="0"/>
                  </a:lnTo>
                  <a:lnTo>
                    <a:pt x="45021" y="0"/>
                  </a:lnTo>
                  <a:lnTo>
                    <a:pt x="0" y="92087"/>
                  </a:lnTo>
                  <a:lnTo>
                    <a:pt x="261950" y="92087"/>
                  </a:lnTo>
                  <a:lnTo>
                    <a:pt x="261950" y="57289"/>
                  </a:lnTo>
                  <a:lnTo>
                    <a:pt x="301332" y="57289"/>
                  </a:lnTo>
                  <a:lnTo>
                    <a:pt x="301332" y="75196"/>
                  </a:lnTo>
                  <a:lnTo>
                    <a:pt x="324370" y="75196"/>
                  </a:lnTo>
                  <a:lnTo>
                    <a:pt x="324370" y="1738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99143" y="5626469"/>
              <a:ext cx="581025" cy="216535"/>
            </a:xfrm>
            <a:custGeom>
              <a:avLst/>
              <a:gdLst/>
              <a:ahLst/>
              <a:cxnLst/>
              <a:rect l="l" t="t" r="r" b="b"/>
              <a:pathLst>
                <a:path w="581025" h="216535">
                  <a:moveTo>
                    <a:pt x="580571" y="0"/>
                  </a:moveTo>
                  <a:lnTo>
                    <a:pt x="0" y="0"/>
                  </a:lnTo>
                  <a:lnTo>
                    <a:pt x="0" y="216291"/>
                  </a:lnTo>
                  <a:lnTo>
                    <a:pt x="580571" y="216291"/>
                  </a:lnTo>
                  <a:lnTo>
                    <a:pt x="58057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13385" y="5638694"/>
              <a:ext cx="552450" cy="192405"/>
            </a:xfrm>
            <a:custGeom>
              <a:avLst/>
              <a:gdLst/>
              <a:ahLst/>
              <a:cxnLst/>
              <a:rect l="l" t="t" r="r" b="b"/>
              <a:pathLst>
                <a:path w="552450" h="192404">
                  <a:moveTo>
                    <a:pt x="552091" y="0"/>
                  </a:moveTo>
                  <a:lnTo>
                    <a:pt x="0" y="0"/>
                  </a:lnTo>
                  <a:lnTo>
                    <a:pt x="0" y="191837"/>
                  </a:lnTo>
                  <a:lnTo>
                    <a:pt x="552091" y="191837"/>
                  </a:lnTo>
                  <a:lnTo>
                    <a:pt x="5520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13385" y="5638694"/>
              <a:ext cx="552450" cy="192405"/>
            </a:xfrm>
            <a:custGeom>
              <a:avLst/>
              <a:gdLst/>
              <a:ahLst/>
              <a:cxnLst/>
              <a:rect l="l" t="t" r="r" b="b"/>
              <a:pathLst>
                <a:path w="552450" h="192404">
                  <a:moveTo>
                    <a:pt x="0" y="0"/>
                  </a:moveTo>
                  <a:lnTo>
                    <a:pt x="552091" y="0"/>
                  </a:lnTo>
                  <a:lnTo>
                    <a:pt x="552091" y="191837"/>
                  </a:lnTo>
                  <a:lnTo>
                    <a:pt x="0" y="191837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2" name="object 17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3216895" y="5291031"/>
              <a:ext cx="543919" cy="266846"/>
            </a:xfrm>
            <a:prstGeom prst="rect">
              <a:avLst/>
            </a:prstGeom>
          </p:spPr>
        </p:pic>
        <p:sp>
          <p:nvSpPr>
            <p:cNvPr id="173" name="object 1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16894" y="5291031"/>
              <a:ext cx="544195" cy="267335"/>
            </a:xfrm>
            <a:custGeom>
              <a:avLst/>
              <a:gdLst/>
              <a:ahLst/>
              <a:cxnLst/>
              <a:rect l="l" t="t" r="r" b="b"/>
              <a:pathLst>
                <a:path w="544195" h="267335">
                  <a:moveTo>
                    <a:pt x="0" y="0"/>
                  </a:moveTo>
                  <a:lnTo>
                    <a:pt x="543920" y="0"/>
                  </a:lnTo>
                  <a:lnTo>
                    <a:pt x="543920" y="266846"/>
                  </a:lnTo>
                  <a:lnTo>
                    <a:pt x="0" y="266846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99143" y="5561136"/>
              <a:ext cx="581025" cy="65405"/>
            </a:xfrm>
            <a:custGeom>
              <a:avLst/>
              <a:gdLst/>
              <a:ahLst/>
              <a:cxnLst/>
              <a:rect l="l" t="t" r="r" b="b"/>
              <a:pathLst>
                <a:path w="581025" h="65404">
                  <a:moveTo>
                    <a:pt x="522169" y="0"/>
                  </a:moveTo>
                  <a:lnTo>
                    <a:pt x="53445" y="0"/>
                  </a:lnTo>
                  <a:lnTo>
                    <a:pt x="0" y="27424"/>
                  </a:lnTo>
                  <a:lnTo>
                    <a:pt x="0" y="65332"/>
                  </a:lnTo>
                  <a:lnTo>
                    <a:pt x="580571" y="65332"/>
                  </a:lnTo>
                  <a:lnTo>
                    <a:pt x="580571" y="25466"/>
                  </a:lnTo>
                  <a:lnTo>
                    <a:pt x="52216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99143" y="5561136"/>
              <a:ext cx="581025" cy="65405"/>
            </a:xfrm>
            <a:custGeom>
              <a:avLst/>
              <a:gdLst/>
              <a:ahLst/>
              <a:cxnLst/>
              <a:rect l="l" t="t" r="r" b="b"/>
              <a:pathLst>
                <a:path w="581025" h="65404">
                  <a:moveTo>
                    <a:pt x="0" y="65332"/>
                  </a:moveTo>
                  <a:lnTo>
                    <a:pt x="580571" y="65332"/>
                  </a:lnTo>
                  <a:lnTo>
                    <a:pt x="580571" y="25466"/>
                  </a:lnTo>
                  <a:lnTo>
                    <a:pt x="522169" y="0"/>
                  </a:lnTo>
                  <a:lnTo>
                    <a:pt x="53445" y="0"/>
                  </a:lnTo>
                  <a:lnTo>
                    <a:pt x="0" y="27424"/>
                  </a:lnTo>
                  <a:lnTo>
                    <a:pt x="0" y="65332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16808" y="5525424"/>
              <a:ext cx="544830" cy="32384"/>
            </a:xfrm>
            <a:custGeom>
              <a:avLst/>
              <a:gdLst/>
              <a:ahLst/>
              <a:cxnLst/>
              <a:rect l="l" t="t" r="r" b="b"/>
              <a:pathLst>
                <a:path w="544829" h="32385">
                  <a:moveTo>
                    <a:pt x="544348" y="0"/>
                  </a:moveTo>
                  <a:lnTo>
                    <a:pt x="0" y="0"/>
                  </a:lnTo>
                  <a:lnTo>
                    <a:pt x="0" y="32231"/>
                  </a:lnTo>
                  <a:lnTo>
                    <a:pt x="544348" y="32231"/>
                  </a:lnTo>
                  <a:lnTo>
                    <a:pt x="54434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7" name="object 17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9063641" y="6003054"/>
              <a:ext cx="1116539" cy="2183373"/>
            </a:xfrm>
            <a:prstGeom prst="rect">
              <a:avLst/>
            </a:prstGeom>
          </p:spPr>
        </p:pic>
        <p:sp>
          <p:nvSpPr>
            <p:cNvPr id="178" name="object 1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71767" y="6886302"/>
              <a:ext cx="34925" cy="451484"/>
            </a:xfrm>
            <a:custGeom>
              <a:avLst/>
              <a:gdLst/>
              <a:ahLst/>
              <a:cxnLst/>
              <a:rect l="l" t="t" r="r" b="b"/>
              <a:pathLst>
                <a:path w="34925" h="451484">
                  <a:moveTo>
                    <a:pt x="34415" y="0"/>
                  </a:moveTo>
                  <a:lnTo>
                    <a:pt x="0" y="0"/>
                  </a:lnTo>
                  <a:lnTo>
                    <a:pt x="0" y="451206"/>
                  </a:lnTo>
                  <a:lnTo>
                    <a:pt x="34415" y="451206"/>
                  </a:lnTo>
                  <a:lnTo>
                    <a:pt x="3441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16315" y="5626469"/>
              <a:ext cx="581025" cy="216535"/>
            </a:xfrm>
            <a:custGeom>
              <a:avLst/>
              <a:gdLst/>
              <a:ahLst/>
              <a:cxnLst/>
              <a:rect l="l" t="t" r="r" b="b"/>
              <a:pathLst>
                <a:path w="581025" h="216535">
                  <a:moveTo>
                    <a:pt x="580572" y="0"/>
                  </a:moveTo>
                  <a:lnTo>
                    <a:pt x="0" y="0"/>
                  </a:lnTo>
                  <a:lnTo>
                    <a:pt x="0" y="216291"/>
                  </a:lnTo>
                  <a:lnTo>
                    <a:pt x="580572" y="216291"/>
                  </a:lnTo>
                  <a:lnTo>
                    <a:pt x="58057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30557" y="5638694"/>
              <a:ext cx="552450" cy="192405"/>
            </a:xfrm>
            <a:custGeom>
              <a:avLst/>
              <a:gdLst/>
              <a:ahLst/>
              <a:cxnLst/>
              <a:rect l="l" t="t" r="r" b="b"/>
              <a:pathLst>
                <a:path w="552450" h="192404">
                  <a:moveTo>
                    <a:pt x="552093" y="0"/>
                  </a:moveTo>
                  <a:lnTo>
                    <a:pt x="0" y="0"/>
                  </a:lnTo>
                  <a:lnTo>
                    <a:pt x="0" y="191837"/>
                  </a:lnTo>
                  <a:lnTo>
                    <a:pt x="552093" y="191837"/>
                  </a:lnTo>
                  <a:lnTo>
                    <a:pt x="5520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30557" y="5638694"/>
              <a:ext cx="552450" cy="192405"/>
            </a:xfrm>
            <a:custGeom>
              <a:avLst/>
              <a:gdLst/>
              <a:ahLst/>
              <a:cxnLst/>
              <a:rect l="l" t="t" r="r" b="b"/>
              <a:pathLst>
                <a:path w="552450" h="192404">
                  <a:moveTo>
                    <a:pt x="0" y="0"/>
                  </a:moveTo>
                  <a:lnTo>
                    <a:pt x="552093" y="0"/>
                  </a:lnTo>
                  <a:lnTo>
                    <a:pt x="552093" y="191837"/>
                  </a:lnTo>
                  <a:lnTo>
                    <a:pt x="0" y="191837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2" name="object 18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8734068" y="5291031"/>
              <a:ext cx="543920" cy="266846"/>
            </a:xfrm>
            <a:prstGeom prst="rect">
              <a:avLst/>
            </a:prstGeom>
          </p:spPr>
        </p:pic>
        <p:sp>
          <p:nvSpPr>
            <p:cNvPr id="183" name="object 1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34068" y="5291031"/>
              <a:ext cx="544195" cy="267335"/>
            </a:xfrm>
            <a:custGeom>
              <a:avLst/>
              <a:gdLst/>
              <a:ahLst/>
              <a:cxnLst/>
              <a:rect l="l" t="t" r="r" b="b"/>
              <a:pathLst>
                <a:path w="544195" h="267335">
                  <a:moveTo>
                    <a:pt x="0" y="0"/>
                  </a:moveTo>
                  <a:lnTo>
                    <a:pt x="543920" y="0"/>
                  </a:lnTo>
                  <a:lnTo>
                    <a:pt x="543920" y="266846"/>
                  </a:lnTo>
                  <a:lnTo>
                    <a:pt x="0" y="266846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16315" y="5561136"/>
              <a:ext cx="581025" cy="65405"/>
            </a:xfrm>
            <a:custGeom>
              <a:avLst/>
              <a:gdLst/>
              <a:ahLst/>
              <a:cxnLst/>
              <a:rect l="l" t="t" r="r" b="b"/>
              <a:pathLst>
                <a:path w="581025" h="65404">
                  <a:moveTo>
                    <a:pt x="522169" y="0"/>
                  </a:moveTo>
                  <a:lnTo>
                    <a:pt x="53445" y="0"/>
                  </a:lnTo>
                  <a:lnTo>
                    <a:pt x="0" y="27424"/>
                  </a:lnTo>
                  <a:lnTo>
                    <a:pt x="0" y="65332"/>
                  </a:lnTo>
                  <a:lnTo>
                    <a:pt x="580572" y="65332"/>
                  </a:lnTo>
                  <a:lnTo>
                    <a:pt x="580572" y="25466"/>
                  </a:lnTo>
                  <a:lnTo>
                    <a:pt x="52216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16315" y="5561136"/>
              <a:ext cx="581025" cy="65405"/>
            </a:xfrm>
            <a:custGeom>
              <a:avLst/>
              <a:gdLst/>
              <a:ahLst/>
              <a:cxnLst/>
              <a:rect l="l" t="t" r="r" b="b"/>
              <a:pathLst>
                <a:path w="581025" h="65404">
                  <a:moveTo>
                    <a:pt x="0" y="65332"/>
                  </a:moveTo>
                  <a:lnTo>
                    <a:pt x="580572" y="65332"/>
                  </a:lnTo>
                  <a:lnTo>
                    <a:pt x="580572" y="25466"/>
                  </a:lnTo>
                  <a:lnTo>
                    <a:pt x="522169" y="0"/>
                  </a:lnTo>
                  <a:lnTo>
                    <a:pt x="53445" y="0"/>
                  </a:lnTo>
                  <a:lnTo>
                    <a:pt x="0" y="27424"/>
                  </a:lnTo>
                  <a:lnTo>
                    <a:pt x="0" y="65332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33978" y="5525424"/>
              <a:ext cx="544830" cy="32384"/>
            </a:xfrm>
            <a:custGeom>
              <a:avLst/>
              <a:gdLst/>
              <a:ahLst/>
              <a:cxnLst/>
              <a:rect l="l" t="t" r="r" b="b"/>
              <a:pathLst>
                <a:path w="544829" h="32385">
                  <a:moveTo>
                    <a:pt x="544352" y="0"/>
                  </a:moveTo>
                  <a:lnTo>
                    <a:pt x="0" y="0"/>
                  </a:lnTo>
                  <a:lnTo>
                    <a:pt x="0" y="32231"/>
                  </a:lnTo>
                  <a:lnTo>
                    <a:pt x="544352" y="32231"/>
                  </a:lnTo>
                  <a:lnTo>
                    <a:pt x="54435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09293" y="5202068"/>
              <a:ext cx="247650" cy="302260"/>
            </a:xfrm>
            <a:custGeom>
              <a:avLst/>
              <a:gdLst/>
              <a:ahLst/>
              <a:cxnLst/>
              <a:rect l="l" t="t" r="r" b="b"/>
              <a:pathLst>
                <a:path w="247650" h="302260">
                  <a:moveTo>
                    <a:pt x="238085" y="67532"/>
                  </a:moveTo>
                  <a:lnTo>
                    <a:pt x="112549" y="67532"/>
                  </a:lnTo>
                  <a:lnTo>
                    <a:pt x="134042" y="136086"/>
                  </a:lnTo>
                  <a:lnTo>
                    <a:pt x="152459" y="179063"/>
                  </a:lnTo>
                  <a:lnTo>
                    <a:pt x="154968" y="184180"/>
                  </a:lnTo>
                  <a:lnTo>
                    <a:pt x="160899" y="196715"/>
                  </a:lnTo>
                  <a:lnTo>
                    <a:pt x="179093" y="247460"/>
                  </a:lnTo>
                  <a:lnTo>
                    <a:pt x="188622" y="292928"/>
                  </a:lnTo>
                  <a:lnTo>
                    <a:pt x="190317" y="301849"/>
                  </a:lnTo>
                  <a:lnTo>
                    <a:pt x="191117" y="295150"/>
                  </a:lnTo>
                  <a:lnTo>
                    <a:pt x="192876" y="278187"/>
                  </a:lnTo>
                  <a:lnTo>
                    <a:pt x="194636" y="255661"/>
                  </a:lnTo>
                  <a:lnTo>
                    <a:pt x="195436" y="232272"/>
                  </a:lnTo>
                  <a:lnTo>
                    <a:pt x="194956" y="207122"/>
                  </a:lnTo>
                  <a:lnTo>
                    <a:pt x="193899" y="180725"/>
                  </a:lnTo>
                  <a:lnTo>
                    <a:pt x="192843" y="159892"/>
                  </a:lnTo>
                  <a:lnTo>
                    <a:pt x="192363" y="151434"/>
                  </a:lnTo>
                  <a:lnTo>
                    <a:pt x="234530" y="151434"/>
                  </a:lnTo>
                  <a:lnTo>
                    <a:pt x="236362" y="140180"/>
                  </a:lnTo>
                  <a:lnTo>
                    <a:pt x="244854" y="140180"/>
                  </a:lnTo>
                  <a:lnTo>
                    <a:pt x="238085" y="67532"/>
                  </a:lnTo>
                  <a:close/>
                </a:path>
                <a:path w="247650" h="302260">
                  <a:moveTo>
                    <a:pt x="234530" y="151434"/>
                  </a:moveTo>
                  <a:lnTo>
                    <a:pt x="192363" y="151434"/>
                  </a:lnTo>
                  <a:lnTo>
                    <a:pt x="201574" y="157579"/>
                  </a:lnTo>
                  <a:lnTo>
                    <a:pt x="205667" y="172925"/>
                  </a:lnTo>
                  <a:lnTo>
                    <a:pt x="208832" y="187872"/>
                  </a:lnTo>
                  <a:lnTo>
                    <a:pt x="211805" y="205793"/>
                  </a:lnTo>
                  <a:lnTo>
                    <a:pt x="214035" y="221015"/>
                  </a:lnTo>
                  <a:lnTo>
                    <a:pt x="214873" y="227153"/>
                  </a:lnTo>
                  <a:lnTo>
                    <a:pt x="219991" y="225108"/>
                  </a:lnTo>
                  <a:lnTo>
                    <a:pt x="219991" y="184180"/>
                  </a:lnTo>
                  <a:lnTo>
                    <a:pt x="229200" y="184180"/>
                  </a:lnTo>
                  <a:lnTo>
                    <a:pt x="234530" y="151434"/>
                  </a:lnTo>
                  <a:close/>
                </a:path>
                <a:path w="247650" h="302260">
                  <a:moveTo>
                    <a:pt x="114605" y="89020"/>
                  </a:moveTo>
                  <a:lnTo>
                    <a:pt x="43995" y="89020"/>
                  </a:lnTo>
                  <a:lnTo>
                    <a:pt x="57301" y="202598"/>
                  </a:lnTo>
                  <a:lnTo>
                    <a:pt x="72647" y="205668"/>
                  </a:lnTo>
                  <a:lnTo>
                    <a:pt x="85949" y="225108"/>
                  </a:lnTo>
                  <a:lnTo>
                    <a:pt x="83901" y="195436"/>
                  </a:lnTo>
                  <a:lnTo>
                    <a:pt x="63439" y="162692"/>
                  </a:lnTo>
                  <a:lnTo>
                    <a:pt x="83221" y="162692"/>
                  </a:lnTo>
                  <a:lnTo>
                    <a:pt x="76741" y="123811"/>
                  </a:lnTo>
                  <a:lnTo>
                    <a:pt x="82878" y="107438"/>
                  </a:lnTo>
                  <a:lnTo>
                    <a:pt x="116041" y="107438"/>
                  </a:lnTo>
                  <a:lnTo>
                    <a:pt x="115109" y="94520"/>
                  </a:lnTo>
                  <a:lnTo>
                    <a:pt x="114605" y="89020"/>
                  </a:lnTo>
                  <a:close/>
                </a:path>
                <a:path w="247650" h="302260">
                  <a:moveTo>
                    <a:pt x="116041" y="107438"/>
                  </a:moveTo>
                  <a:lnTo>
                    <a:pt x="82878" y="107438"/>
                  </a:lnTo>
                  <a:lnTo>
                    <a:pt x="104363" y="200549"/>
                  </a:lnTo>
                  <a:lnTo>
                    <a:pt x="117669" y="221015"/>
                  </a:lnTo>
                  <a:lnTo>
                    <a:pt x="117599" y="140180"/>
                  </a:lnTo>
                  <a:lnTo>
                    <a:pt x="116869" y="118902"/>
                  </a:lnTo>
                  <a:lnTo>
                    <a:pt x="116041" y="107438"/>
                  </a:lnTo>
                  <a:close/>
                </a:path>
                <a:path w="247650" h="302260">
                  <a:moveTo>
                    <a:pt x="83221" y="162692"/>
                  </a:moveTo>
                  <a:lnTo>
                    <a:pt x="63439" y="162692"/>
                  </a:lnTo>
                  <a:lnTo>
                    <a:pt x="84927" y="172925"/>
                  </a:lnTo>
                  <a:lnTo>
                    <a:pt x="83221" y="162692"/>
                  </a:lnTo>
                  <a:close/>
                </a:path>
                <a:path w="247650" h="302260">
                  <a:moveTo>
                    <a:pt x="244854" y="140180"/>
                  </a:moveTo>
                  <a:lnTo>
                    <a:pt x="236362" y="140180"/>
                  </a:lnTo>
                  <a:lnTo>
                    <a:pt x="247619" y="169852"/>
                  </a:lnTo>
                  <a:lnTo>
                    <a:pt x="244854" y="140180"/>
                  </a:lnTo>
                  <a:close/>
                </a:path>
                <a:path w="247650" h="302260">
                  <a:moveTo>
                    <a:pt x="0" y="0"/>
                  </a:moveTo>
                  <a:lnTo>
                    <a:pt x="30182" y="118181"/>
                  </a:lnTo>
                  <a:lnTo>
                    <a:pt x="43995" y="89020"/>
                  </a:lnTo>
                  <a:lnTo>
                    <a:pt x="114605" y="89020"/>
                  </a:lnTo>
                  <a:lnTo>
                    <a:pt x="113349" y="75318"/>
                  </a:lnTo>
                  <a:lnTo>
                    <a:pt x="112549" y="67532"/>
                  </a:lnTo>
                  <a:lnTo>
                    <a:pt x="238085" y="67532"/>
                  </a:lnTo>
                  <a:lnTo>
                    <a:pt x="232269" y="5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5892" y="8496823"/>
              <a:ext cx="13336269" cy="1805305"/>
            </a:xfrm>
            <a:custGeom>
              <a:avLst/>
              <a:gdLst/>
              <a:ahLst/>
              <a:cxnLst/>
              <a:rect l="l" t="t" r="r" b="b"/>
              <a:pathLst>
                <a:path w="13336269" h="1805304">
                  <a:moveTo>
                    <a:pt x="12441805" y="0"/>
                  </a:moveTo>
                  <a:lnTo>
                    <a:pt x="990008" y="0"/>
                  </a:lnTo>
                  <a:lnTo>
                    <a:pt x="0" y="1804946"/>
                  </a:lnTo>
                  <a:lnTo>
                    <a:pt x="13335707" y="1804946"/>
                  </a:lnTo>
                  <a:lnTo>
                    <a:pt x="12441805" y="0"/>
                  </a:lnTo>
                  <a:close/>
                </a:path>
              </a:pathLst>
            </a:custGeom>
            <a:solidFill>
              <a:srgbClr val="DCDD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8704" y="8591585"/>
              <a:ext cx="636270" cy="875665"/>
            </a:xfrm>
            <a:custGeom>
              <a:avLst/>
              <a:gdLst/>
              <a:ahLst/>
              <a:cxnLst/>
              <a:rect l="l" t="t" r="r" b="b"/>
              <a:pathLst>
                <a:path w="636270" h="875665">
                  <a:moveTo>
                    <a:pt x="196470" y="0"/>
                  </a:moveTo>
                  <a:lnTo>
                    <a:pt x="146951" y="787"/>
                  </a:lnTo>
                  <a:lnTo>
                    <a:pt x="126785" y="2086"/>
                  </a:lnTo>
                  <a:lnTo>
                    <a:pt x="105295" y="24519"/>
                  </a:lnTo>
                  <a:lnTo>
                    <a:pt x="101842" y="58082"/>
                  </a:lnTo>
                  <a:lnTo>
                    <a:pt x="107863" y="93845"/>
                  </a:lnTo>
                  <a:lnTo>
                    <a:pt x="114976" y="123816"/>
                  </a:lnTo>
                  <a:lnTo>
                    <a:pt x="115473" y="126627"/>
                  </a:lnTo>
                  <a:lnTo>
                    <a:pt x="118076" y="136118"/>
                  </a:lnTo>
                  <a:lnTo>
                    <a:pt x="136464" y="108851"/>
                  </a:lnTo>
                  <a:lnTo>
                    <a:pt x="142771" y="84776"/>
                  </a:lnTo>
                  <a:lnTo>
                    <a:pt x="146882" y="61024"/>
                  </a:lnTo>
                  <a:lnTo>
                    <a:pt x="158681" y="34727"/>
                  </a:lnTo>
                  <a:lnTo>
                    <a:pt x="168744" y="58726"/>
                  </a:lnTo>
                  <a:lnTo>
                    <a:pt x="165495" y="80603"/>
                  </a:lnTo>
                  <a:lnTo>
                    <a:pt x="162514" y="105880"/>
                  </a:lnTo>
                  <a:lnTo>
                    <a:pt x="173380" y="140077"/>
                  </a:lnTo>
                  <a:lnTo>
                    <a:pt x="200417" y="180260"/>
                  </a:lnTo>
                  <a:lnTo>
                    <a:pt x="205807" y="201448"/>
                  </a:lnTo>
                  <a:lnTo>
                    <a:pt x="197816" y="228921"/>
                  </a:lnTo>
                  <a:lnTo>
                    <a:pt x="174909" y="277175"/>
                  </a:lnTo>
                  <a:lnTo>
                    <a:pt x="162355" y="314427"/>
                  </a:lnTo>
                  <a:lnTo>
                    <a:pt x="155804" y="349515"/>
                  </a:lnTo>
                  <a:lnTo>
                    <a:pt x="150908" y="391274"/>
                  </a:lnTo>
                  <a:lnTo>
                    <a:pt x="143316" y="448543"/>
                  </a:lnTo>
                  <a:lnTo>
                    <a:pt x="106545" y="461931"/>
                  </a:lnTo>
                  <a:lnTo>
                    <a:pt x="106204" y="497683"/>
                  </a:lnTo>
                  <a:lnTo>
                    <a:pt x="110600" y="534766"/>
                  </a:lnTo>
                  <a:lnTo>
                    <a:pt x="116737" y="571036"/>
                  </a:lnTo>
                  <a:lnTo>
                    <a:pt x="121618" y="604347"/>
                  </a:lnTo>
                  <a:lnTo>
                    <a:pt x="63282" y="628280"/>
                  </a:lnTo>
                  <a:lnTo>
                    <a:pt x="28363" y="655861"/>
                  </a:lnTo>
                  <a:lnTo>
                    <a:pt x="4320" y="704615"/>
                  </a:lnTo>
                  <a:lnTo>
                    <a:pt x="0" y="749184"/>
                  </a:lnTo>
                  <a:lnTo>
                    <a:pt x="8060" y="788837"/>
                  </a:lnTo>
                  <a:lnTo>
                    <a:pt x="26370" y="822385"/>
                  </a:lnTo>
                  <a:lnTo>
                    <a:pt x="52798" y="848638"/>
                  </a:lnTo>
                  <a:lnTo>
                    <a:pt x="85214" y="866405"/>
                  </a:lnTo>
                  <a:lnTo>
                    <a:pt x="121484" y="874496"/>
                  </a:lnTo>
                  <a:lnTo>
                    <a:pt x="159478" y="871722"/>
                  </a:lnTo>
                  <a:lnTo>
                    <a:pt x="197065" y="856892"/>
                  </a:lnTo>
                  <a:lnTo>
                    <a:pt x="232113" y="828815"/>
                  </a:lnTo>
                  <a:lnTo>
                    <a:pt x="258972" y="787937"/>
                  </a:lnTo>
                  <a:lnTo>
                    <a:pt x="265484" y="747318"/>
                  </a:lnTo>
                  <a:lnTo>
                    <a:pt x="257733" y="705619"/>
                  </a:lnTo>
                  <a:lnTo>
                    <a:pt x="241801" y="661501"/>
                  </a:lnTo>
                  <a:lnTo>
                    <a:pt x="377078" y="663960"/>
                  </a:lnTo>
                  <a:lnTo>
                    <a:pt x="374966" y="705034"/>
                  </a:lnTo>
                  <a:lnTo>
                    <a:pt x="364261" y="779205"/>
                  </a:lnTo>
                  <a:lnTo>
                    <a:pt x="364939" y="805973"/>
                  </a:lnTo>
                  <a:lnTo>
                    <a:pt x="415804" y="812276"/>
                  </a:lnTo>
                  <a:lnTo>
                    <a:pt x="433107" y="843082"/>
                  </a:lnTo>
                  <a:lnTo>
                    <a:pt x="457165" y="863334"/>
                  </a:lnTo>
                  <a:lnTo>
                    <a:pt x="485770" y="873895"/>
                  </a:lnTo>
                  <a:lnTo>
                    <a:pt x="516716" y="875627"/>
                  </a:lnTo>
                  <a:lnTo>
                    <a:pt x="547794" y="869393"/>
                  </a:lnTo>
                  <a:lnTo>
                    <a:pt x="576798" y="856058"/>
                  </a:lnTo>
                  <a:lnTo>
                    <a:pt x="601521" y="836483"/>
                  </a:lnTo>
                  <a:lnTo>
                    <a:pt x="619756" y="811532"/>
                  </a:lnTo>
                  <a:lnTo>
                    <a:pt x="629295" y="782068"/>
                  </a:lnTo>
                  <a:lnTo>
                    <a:pt x="627931" y="748954"/>
                  </a:lnTo>
                  <a:lnTo>
                    <a:pt x="613458" y="713053"/>
                  </a:lnTo>
                  <a:lnTo>
                    <a:pt x="624715" y="707550"/>
                  </a:lnTo>
                  <a:lnTo>
                    <a:pt x="628563" y="706783"/>
                  </a:lnTo>
                  <a:lnTo>
                    <a:pt x="630562" y="704982"/>
                  </a:lnTo>
                  <a:lnTo>
                    <a:pt x="636271" y="696374"/>
                  </a:lnTo>
                  <a:lnTo>
                    <a:pt x="602013" y="679684"/>
                  </a:lnTo>
                  <a:lnTo>
                    <a:pt x="571154" y="667764"/>
                  </a:lnTo>
                  <a:lnTo>
                    <a:pt x="543977" y="658503"/>
                  </a:lnTo>
                  <a:lnTo>
                    <a:pt x="520768" y="649787"/>
                  </a:lnTo>
                  <a:lnTo>
                    <a:pt x="534606" y="644120"/>
                  </a:lnTo>
                  <a:lnTo>
                    <a:pt x="548860" y="645189"/>
                  </a:lnTo>
                  <a:lnTo>
                    <a:pt x="566265" y="647967"/>
                  </a:lnTo>
                  <a:lnTo>
                    <a:pt x="589557" y="647425"/>
                  </a:lnTo>
                  <a:lnTo>
                    <a:pt x="577801" y="630191"/>
                  </a:lnTo>
                  <a:lnTo>
                    <a:pt x="562551" y="620717"/>
                  </a:lnTo>
                  <a:lnTo>
                    <a:pt x="542117" y="615915"/>
                  </a:lnTo>
                  <a:lnTo>
                    <a:pt x="514807" y="612696"/>
                  </a:lnTo>
                  <a:lnTo>
                    <a:pt x="506419" y="533972"/>
                  </a:lnTo>
                  <a:lnTo>
                    <a:pt x="508697" y="506508"/>
                  </a:lnTo>
                  <a:lnTo>
                    <a:pt x="521837" y="482203"/>
                  </a:lnTo>
                  <a:lnTo>
                    <a:pt x="534342" y="469195"/>
                  </a:lnTo>
                  <a:lnTo>
                    <a:pt x="551801" y="445908"/>
                  </a:lnTo>
                  <a:lnTo>
                    <a:pt x="562818" y="413815"/>
                  </a:lnTo>
                  <a:lnTo>
                    <a:pt x="555998" y="374390"/>
                  </a:lnTo>
                  <a:lnTo>
                    <a:pt x="543308" y="358093"/>
                  </a:lnTo>
                  <a:lnTo>
                    <a:pt x="522733" y="340376"/>
                  </a:lnTo>
                  <a:lnTo>
                    <a:pt x="500531" y="324433"/>
                  </a:lnTo>
                  <a:lnTo>
                    <a:pt x="482961" y="313464"/>
                  </a:lnTo>
                  <a:lnTo>
                    <a:pt x="455823" y="329592"/>
                  </a:lnTo>
                  <a:lnTo>
                    <a:pt x="428380" y="343352"/>
                  </a:lnTo>
                  <a:lnTo>
                    <a:pt x="390564" y="352233"/>
                  </a:lnTo>
                  <a:lnTo>
                    <a:pt x="332305" y="353723"/>
                  </a:lnTo>
                  <a:lnTo>
                    <a:pt x="320410" y="325468"/>
                  </a:lnTo>
                  <a:lnTo>
                    <a:pt x="310952" y="291014"/>
                  </a:lnTo>
                  <a:lnTo>
                    <a:pt x="306206" y="255205"/>
                  </a:lnTo>
                  <a:lnTo>
                    <a:pt x="308448" y="222884"/>
                  </a:lnTo>
                  <a:lnTo>
                    <a:pt x="333278" y="220337"/>
                  </a:lnTo>
                  <a:lnTo>
                    <a:pt x="347625" y="215788"/>
                  </a:lnTo>
                  <a:lnTo>
                    <a:pt x="356433" y="199797"/>
                  </a:lnTo>
                  <a:lnTo>
                    <a:pt x="364644" y="162926"/>
                  </a:lnTo>
                  <a:lnTo>
                    <a:pt x="366078" y="142712"/>
                  </a:lnTo>
                  <a:lnTo>
                    <a:pt x="361752" y="136275"/>
                  </a:lnTo>
                  <a:lnTo>
                    <a:pt x="356553" y="130802"/>
                  </a:lnTo>
                  <a:lnTo>
                    <a:pt x="355371" y="113484"/>
                  </a:lnTo>
                  <a:lnTo>
                    <a:pt x="360441" y="94547"/>
                  </a:lnTo>
                  <a:lnTo>
                    <a:pt x="366938" y="81766"/>
                  </a:lnTo>
                  <a:lnTo>
                    <a:pt x="368306" y="68136"/>
                  </a:lnTo>
                  <a:lnTo>
                    <a:pt x="357991" y="46650"/>
                  </a:lnTo>
                  <a:lnTo>
                    <a:pt x="318305" y="18335"/>
                  </a:lnTo>
                  <a:lnTo>
                    <a:pt x="259026" y="4317"/>
                  </a:lnTo>
                  <a:lnTo>
                    <a:pt x="196470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0" name="object 19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4425941" y="8982463"/>
              <a:ext cx="163868" cy="108177"/>
            </a:xfrm>
            <a:prstGeom prst="rect">
              <a:avLst/>
            </a:prstGeom>
          </p:spPr>
        </p:pic>
        <p:sp>
          <p:nvSpPr>
            <p:cNvPr id="191" name="object 19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96936" y="8728148"/>
              <a:ext cx="2065020" cy="1370965"/>
            </a:xfrm>
            <a:custGeom>
              <a:avLst/>
              <a:gdLst/>
              <a:ahLst/>
              <a:cxnLst/>
              <a:rect l="l" t="t" r="r" b="b"/>
              <a:pathLst>
                <a:path w="2065020" h="1370965">
                  <a:moveTo>
                    <a:pt x="896023" y="1164107"/>
                  </a:moveTo>
                  <a:lnTo>
                    <a:pt x="879348" y="1157071"/>
                  </a:lnTo>
                  <a:lnTo>
                    <a:pt x="862990" y="1155395"/>
                  </a:lnTo>
                  <a:lnTo>
                    <a:pt x="846963" y="1156716"/>
                  </a:lnTo>
                  <a:lnTo>
                    <a:pt x="831265" y="1158671"/>
                  </a:lnTo>
                  <a:lnTo>
                    <a:pt x="815924" y="1158900"/>
                  </a:lnTo>
                  <a:lnTo>
                    <a:pt x="772083" y="1125550"/>
                  </a:lnTo>
                  <a:lnTo>
                    <a:pt x="744766" y="1051318"/>
                  </a:lnTo>
                  <a:lnTo>
                    <a:pt x="731710" y="991514"/>
                  </a:lnTo>
                  <a:lnTo>
                    <a:pt x="719074" y="913422"/>
                  </a:lnTo>
                  <a:lnTo>
                    <a:pt x="715010" y="885367"/>
                  </a:lnTo>
                  <a:lnTo>
                    <a:pt x="711784" y="875030"/>
                  </a:lnTo>
                  <a:lnTo>
                    <a:pt x="705167" y="868565"/>
                  </a:lnTo>
                  <a:lnTo>
                    <a:pt x="690981" y="852131"/>
                  </a:lnTo>
                  <a:lnTo>
                    <a:pt x="678548" y="833285"/>
                  </a:lnTo>
                  <a:lnTo>
                    <a:pt x="677811" y="827189"/>
                  </a:lnTo>
                  <a:lnTo>
                    <a:pt x="680694" y="824966"/>
                  </a:lnTo>
                  <a:lnTo>
                    <a:pt x="679132" y="817765"/>
                  </a:lnTo>
                  <a:lnTo>
                    <a:pt x="665010" y="796696"/>
                  </a:lnTo>
                  <a:lnTo>
                    <a:pt x="603897" y="719658"/>
                  </a:lnTo>
                  <a:lnTo>
                    <a:pt x="586447" y="690956"/>
                  </a:lnTo>
                  <a:lnTo>
                    <a:pt x="578129" y="660844"/>
                  </a:lnTo>
                  <a:lnTo>
                    <a:pt x="579120" y="623417"/>
                  </a:lnTo>
                  <a:lnTo>
                    <a:pt x="589648" y="572744"/>
                  </a:lnTo>
                  <a:lnTo>
                    <a:pt x="609879" y="502894"/>
                  </a:lnTo>
                  <a:lnTo>
                    <a:pt x="624789" y="465861"/>
                  </a:lnTo>
                  <a:lnTo>
                    <a:pt x="669353" y="437794"/>
                  </a:lnTo>
                  <a:lnTo>
                    <a:pt x="711009" y="425450"/>
                  </a:lnTo>
                  <a:lnTo>
                    <a:pt x="747356" y="413092"/>
                  </a:lnTo>
                  <a:lnTo>
                    <a:pt x="783082" y="402653"/>
                  </a:lnTo>
                  <a:lnTo>
                    <a:pt x="820254" y="396557"/>
                  </a:lnTo>
                  <a:lnTo>
                    <a:pt x="860971" y="397217"/>
                  </a:lnTo>
                  <a:lnTo>
                    <a:pt x="866203" y="385876"/>
                  </a:lnTo>
                  <a:lnTo>
                    <a:pt x="866000" y="380339"/>
                  </a:lnTo>
                  <a:lnTo>
                    <a:pt x="864133" y="377977"/>
                  </a:lnTo>
                  <a:lnTo>
                    <a:pt x="864412" y="376186"/>
                  </a:lnTo>
                  <a:lnTo>
                    <a:pt x="865073" y="375589"/>
                  </a:lnTo>
                  <a:lnTo>
                    <a:pt x="867219" y="375704"/>
                  </a:lnTo>
                  <a:lnTo>
                    <a:pt x="872705" y="374383"/>
                  </a:lnTo>
                  <a:lnTo>
                    <a:pt x="880008" y="373138"/>
                  </a:lnTo>
                  <a:lnTo>
                    <a:pt x="882510" y="373354"/>
                  </a:lnTo>
                  <a:lnTo>
                    <a:pt x="884174" y="373113"/>
                  </a:lnTo>
                  <a:lnTo>
                    <a:pt x="888923" y="370420"/>
                  </a:lnTo>
                  <a:lnTo>
                    <a:pt x="870610" y="328015"/>
                  </a:lnTo>
                  <a:lnTo>
                    <a:pt x="846607" y="317563"/>
                  </a:lnTo>
                  <a:lnTo>
                    <a:pt x="816940" y="327063"/>
                  </a:lnTo>
                  <a:lnTo>
                    <a:pt x="781608" y="344474"/>
                  </a:lnTo>
                  <a:lnTo>
                    <a:pt x="746912" y="357517"/>
                  </a:lnTo>
                  <a:lnTo>
                    <a:pt x="703986" y="369519"/>
                  </a:lnTo>
                  <a:lnTo>
                    <a:pt x="659523" y="378472"/>
                  </a:lnTo>
                  <a:lnTo>
                    <a:pt x="620179" y="382384"/>
                  </a:lnTo>
                  <a:lnTo>
                    <a:pt x="607034" y="365315"/>
                  </a:lnTo>
                  <a:lnTo>
                    <a:pt x="596544" y="347027"/>
                  </a:lnTo>
                  <a:lnTo>
                    <a:pt x="587400" y="327875"/>
                  </a:lnTo>
                  <a:lnTo>
                    <a:pt x="578319" y="308216"/>
                  </a:lnTo>
                  <a:lnTo>
                    <a:pt x="634784" y="269722"/>
                  </a:lnTo>
                  <a:lnTo>
                    <a:pt x="656780" y="247180"/>
                  </a:lnTo>
                  <a:lnTo>
                    <a:pt x="664908" y="228333"/>
                  </a:lnTo>
                  <a:lnTo>
                    <a:pt x="674408" y="207073"/>
                  </a:lnTo>
                  <a:lnTo>
                    <a:pt x="700532" y="177266"/>
                  </a:lnTo>
                  <a:lnTo>
                    <a:pt x="708139" y="170522"/>
                  </a:lnTo>
                  <a:lnTo>
                    <a:pt x="709168" y="171183"/>
                  </a:lnTo>
                  <a:lnTo>
                    <a:pt x="717092" y="165315"/>
                  </a:lnTo>
                  <a:lnTo>
                    <a:pt x="707961" y="98971"/>
                  </a:lnTo>
                  <a:lnTo>
                    <a:pt x="674255" y="45961"/>
                  </a:lnTo>
                  <a:lnTo>
                    <a:pt x="625487" y="11303"/>
                  </a:lnTo>
                  <a:lnTo>
                    <a:pt x="571144" y="0"/>
                  </a:lnTo>
                  <a:lnTo>
                    <a:pt x="544868" y="4673"/>
                  </a:lnTo>
                  <a:lnTo>
                    <a:pt x="499999" y="37820"/>
                  </a:lnTo>
                  <a:lnTo>
                    <a:pt x="473329" y="106883"/>
                  </a:lnTo>
                  <a:lnTo>
                    <a:pt x="469785" y="156438"/>
                  </a:lnTo>
                  <a:lnTo>
                    <a:pt x="464667" y="204990"/>
                  </a:lnTo>
                  <a:lnTo>
                    <a:pt x="449795" y="238658"/>
                  </a:lnTo>
                  <a:lnTo>
                    <a:pt x="426872" y="262216"/>
                  </a:lnTo>
                  <a:lnTo>
                    <a:pt x="397624" y="280390"/>
                  </a:lnTo>
                  <a:lnTo>
                    <a:pt x="363740" y="297954"/>
                  </a:lnTo>
                  <a:lnTo>
                    <a:pt x="326936" y="319646"/>
                  </a:lnTo>
                  <a:lnTo>
                    <a:pt x="288925" y="350202"/>
                  </a:lnTo>
                  <a:lnTo>
                    <a:pt x="260908" y="371970"/>
                  </a:lnTo>
                  <a:lnTo>
                    <a:pt x="226644" y="392264"/>
                  </a:lnTo>
                  <a:lnTo>
                    <a:pt x="188163" y="413359"/>
                  </a:lnTo>
                  <a:lnTo>
                    <a:pt x="147510" y="437553"/>
                  </a:lnTo>
                  <a:lnTo>
                    <a:pt x="106730" y="467144"/>
                  </a:lnTo>
                  <a:lnTo>
                    <a:pt x="67881" y="504418"/>
                  </a:lnTo>
                  <a:lnTo>
                    <a:pt x="39966" y="530085"/>
                  </a:lnTo>
                  <a:lnTo>
                    <a:pt x="14097" y="553326"/>
                  </a:lnTo>
                  <a:lnTo>
                    <a:pt x="0" y="580377"/>
                  </a:lnTo>
                  <a:lnTo>
                    <a:pt x="7366" y="617474"/>
                  </a:lnTo>
                  <a:lnTo>
                    <a:pt x="33299" y="609981"/>
                  </a:lnTo>
                  <a:lnTo>
                    <a:pt x="51028" y="598360"/>
                  </a:lnTo>
                  <a:lnTo>
                    <a:pt x="64338" y="583120"/>
                  </a:lnTo>
                  <a:lnTo>
                    <a:pt x="77076" y="564756"/>
                  </a:lnTo>
                  <a:lnTo>
                    <a:pt x="93027" y="543763"/>
                  </a:lnTo>
                  <a:lnTo>
                    <a:pt x="149860" y="495922"/>
                  </a:lnTo>
                  <a:lnTo>
                    <a:pt x="198361" y="470065"/>
                  </a:lnTo>
                  <a:lnTo>
                    <a:pt x="265328" y="443585"/>
                  </a:lnTo>
                  <a:lnTo>
                    <a:pt x="325856" y="427532"/>
                  </a:lnTo>
                  <a:lnTo>
                    <a:pt x="354330" y="419557"/>
                  </a:lnTo>
                  <a:lnTo>
                    <a:pt x="376364" y="409803"/>
                  </a:lnTo>
                  <a:lnTo>
                    <a:pt x="373710" y="456158"/>
                  </a:lnTo>
                  <a:lnTo>
                    <a:pt x="371640" y="506361"/>
                  </a:lnTo>
                  <a:lnTo>
                    <a:pt x="371513" y="557682"/>
                  </a:lnTo>
                  <a:lnTo>
                    <a:pt x="374624" y="607441"/>
                  </a:lnTo>
                  <a:lnTo>
                    <a:pt x="382320" y="652919"/>
                  </a:lnTo>
                  <a:lnTo>
                    <a:pt x="385673" y="689076"/>
                  </a:lnTo>
                  <a:lnTo>
                    <a:pt x="384213" y="739495"/>
                  </a:lnTo>
                  <a:lnTo>
                    <a:pt x="380136" y="796201"/>
                  </a:lnTo>
                  <a:lnTo>
                    <a:pt x="375615" y="851217"/>
                  </a:lnTo>
                  <a:lnTo>
                    <a:pt x="372846" y="896581"/>
                  </a:lnTo>
                  <a:lnTo>
                    <a:pt x="395173" y="908964"/>
                  </a:lnTo>
                  <a:lnTo>
                    <a:pt x="412978" y="920826"/>
                  </a:lnTo>
                  <a:lnTo>
                    <a:pt x="418160" y="939533"/>
                  </a:lnTo>
                  <a:lnTo>
                    <a:pt x="402653" y="972464"/>
                  </a:lnTo>
                  <a:lnTo>
                    <a:pt x="386854" y="991501"/>
                  </a:lnTo>
                  <a:lnTo>
                    <a:pt x="369989" y="1006957"/>
                  </a:lnTo>
                  <a:lnTo>
                    <a:pt x="352348" y="1024102"/>
                  </a:lnTo>
                  <a:lnTo>
                    <a:pt x="334200" y="1048219"/>
                  </a:lnTo>
                  <a:lnTo>
                    <a:pt x="320890" y="1071435"/>
                  </a:lnTo>
                  <a:lnTo>
                    <a:pt x="309143" y="1094943"/>
                  </a:lnTo>
                  <a:lnTo>
                    <a:pt x="286727" y="1142377"/>
                  </a:lnTo>
                  <a:lnTo>
                    <a:pt x="266509" y="1173708"/>
                  </a:lnTo>
                  <a:lnTo>
                    <a:pt x="249313" y="1187170"/>
                  </a:lnTo>
                  <a:lnTo>
                    <a:pt x="233413" y="1197051"/>
                  </a:lnTo>
                  <a:lnTo>
                    <a:pt x="217131" y="1217612"/>
                  </a:lnTo>
                  <a:lnTo>
                    <a:pt x="227317" y="1245184"/>
                  </a:lnTo>
                  <a:lnTo>
                    <a:pt x="238887" y="1257884"/>
                  </a:lnTo>
                  <a:lnTo>
                    <a:pt x="252501" y="1271346"/>
                  </a:lnTo>
                  <a:lnTo>
                    <a:pt x="268871" y="1301203"/>
                  </a:lnTo>
                  <a:lnTo>
                    <a:pt x="279857" y="1328635"/>
                  </a:lnTo>
                  <a:lnTo>
                    <a:pt x="291096" y="1347457"/>
                  </a:lnTo>
                  <a:lnTo>
                    <a:pt x="309600" y="1357871"/>
                  </a:lnTo>
                  <a:lnTo>
                    <a:pt x="342404" y="1360131"/>
                  </a:lnTo>
                  <a:lnTo>
                    <a:pt x="342353" y="1330921"/>
                  </a:lnTo>
                  <a:lnTo>
                    <a:pt x="337604" y="1309992"/>
                  </a:lnTo>
                  <a:lnTo>
                    <a:pt x="330441" y="1294574"/>
                  </a:lnTo>
                  <a:lnTo>
                    <a:pt x="323126" y="1281887"/>
                  </a:lnTo>
                  <a:lnTo>
                    <a:pt x="317944" y="1269149"/>
                  </a:lnTo>
                  <a:lnTo>
                    <a:pt x="337858" y="1202893"/>
                  </a:lnTo>
                  <a:lnTo>
                    <a:pt x="363893" y="1162202"/>
                  </a:lnTo>
                  <a:lnTo>
                    <a:pt x="403428" y="1107567"/>
                  </a:lnTo>
                  <a:lnTo>
                    <a:pt x="435254" y="1070152"/>
                  </a:lnTo>
                  <a:lnTo>
                    <a:pt x="477824" y="1034059"/>
                  </a:lnTo>
                  <a:lnTo>
                    <a:pt x="491985" y="1018324"/>
                  </a:lnTo>
                  <a:lnTo>
                    <a:pt x="500722" y="1000963"/>
                  </a:lnTo>
                  <a:lnTo>
                    <a:pt x="505015" y="984745"/>
                  </a:lnTo>
                  <a:lnTo>
                    <a:pt x="508266" y="968273"/>
                  </a:lnTo>
                  <a:lnTo>
                    <a:pt x="513905" y="950137"/>
                  </a:lnTo>
                  <a:lnTo>
                    <a:pt x="548843" y="889139"/>
                  </a:lnTo>
                  <a:lnTo>
                    <a:pt x="578993" y="906754"/>
                  </a:lnTo>
                  <a:lnTo>
                    <a:pt x="587883" y="911428"/>
                  </a:lnTo>
                  <a:lnTo>
                    <a:pt x="607580" y="920280"/>
                  </a:lnTo>
                  <a:lnTo>
                    <a:pt x="610882" y="920178"/>
                  </a:lnTo>
                  <a:lnTo>
                    <a:pt x="614349" y="917270"/>
                  </a:lnTo>
                  <a:lnTo>
                    <a:pt x="634555" y="917765"/>
                  </a:lnTo>
                  <a:lnTo>
                    <a:pt x="639419" y="967676"/>
                  </a:lnTo>
                  <a:lnTo>
                    <a:pt x="639876" y="996848"/>
                  </a:lnTo>
                  <a:lnTo>
                    <a:pt x="641896" y="1017638"/>
                  </a:lnTo>
                  <a:lnTo>
                    <a:pt x="651395" y="1042365"/>
                  </a:lnTo>
                  <a:lnTo>
                    <a:pt x="674331" y="1083335"/>
                  </a:lnTo>
                  <a:lnTo>
                    <a:pt x="694080" y="1124292"/>
                  </a:lnTo>
                  <a:lnTo>
                    <a:pt x="705269" y="1160945"/>
                  </a:lnTo>
                  <a:lnTo>
                    <a:pt x="714603" y="1196467"/>
                  </a:lnTo>
                  <a:lnTo>
                    <a:pt x="728764" y="1234020"/>
                  </a:lnTo>
                  <a:lnTo>
                    <a:pt x="782726" y="1235544"/>
                  </a:lnTo>
                  <a:lnTo>
                    <a:pt x="836041" y="1225232"/>
                  </a:lnTo>
                  <a:lnTo>
                    <a:pt x="877531" y="1201826"/>
                  </a:lnTo>
                  <a:lnTo>
                    <a:pt x="896023" y="1164107"/>
                  </a:lnTo>
                  <a:close/>
                </a:path>
                <a:path w="2065020" h="1370965">
                  <a:moveTo>
                    <a:pt x="1262176" y="1022146"/>
                  </a:moveTo>
                  <a:lnTo>
                    <a:pt x="1256690" y="973340"/>
                  </a:lnTo>
                  <a:lnTo>
                    <a:pt x="1241348" y="935990"/>
                  </a:lnTo>
                  <a:lnTo>
                    <a:pt x="1216469" y="902931"/>
                  </a:lnTo>
                  <a:lnTo>
                    <a:pt x="1183728" y="876312"/>
                  </a:lnTo>
                  <a:lnTo>
                    <a:pt x="1144765" y="858291"/>
                  </a:lnTo>
                  <a:lnTo>
                    <a:pt x="1101229" y="851027"/>
                  </a:lnTo>
                  <a:lnTo>
                    <a:pt x="1054811" y="856678"/>
                  </a:lnTo>
                  <a:lnTo>
                    <a:pt x="1016495" y="871397"/>
                  </a:lnTo>
                  <a:lnTo>
                    <a:pt x="961834" y="917270"/>
                  </a:lnTo>
                  <a:lnTo>
                    <a:pt x="934758" y="977506"/>
                  </a:lnTo>
                  <a:lnTo>
                    <a:pt x="930922" y="1010183"/>
                  </a:lnTo>
                  <a:lnTo>
                    <a:pt x="933221" y="1043051"/>
                  </a:lnTo>
                  <a:lnTo>
                    <a:pt x="955205" y="1104849"/>
                  </a:lnTo>
                  <a:lnTo>
                    <a:pt x="998651" y="1153858"/>
                  </a:lnTo>
                  <a:lnTo>
                    <a:pt x="1061516" y="1181023"/>
                  </a:lnTo>
                  <a:lnTo>
                    <a:pt x="1099591" y="1183589"/>
                  </a:lnTo>
                  <a:lnTo>
                    <a:pt x="1141768" y="1177302"/>
                  </a:lnTo>
                  <a:lnTo>
                    <a:pt x="1209179" y="1138783"/>
                  </a:lnTo>
                  <a:lnTo>
                    <a:pt x="1235849" y="1106309"/>
                  </a:lnTo>
                  <a:lnTo>
                    <a:pt x="1254379" y="1066952"/>
                  </a:lnTo>
                  <a:lnTo>
                    <a:pt x="1262176" y="1022146"/>
                  </a:lnTo>
                  <a:close/>
                </a:path>
                <a:path w="2065020" h="1370965">
                  <a:moveTo>
                    <a:pt x="1636153" y="1336217"/>
                  </a:moveTo>
                  <a:lnTo>
                    <a:pt x="1635061" y="1335214"/>
                  </a:lnTo>
                  <a:lnTo>
                    <a:pt x="1634629" y="1335557"/>
                  </a:lnTo>
                  <a:lnTo>
                    <a:pt x="1636153" y="1336217"/>
                  </a:lnTo>
                  <a:close/>
                </a:path>
                <a:path w="2065020" h="1370965">
                  <a:moveTo>
                    <a:pt x="2064956" y="846772"/>
                  </a:moveTo>
                  <a:lnTo>
                    <a:pt x="2048205" y="776947"/>
                  </a:lnTo>
                  <a:lnTo>
                    <a:pt x="2029180" y="730758"/>
                  </a:lnTo>
                  <a:lnTo>
                    <a:pt x="2005342" y="680783"/>
                  </a:lnTo>
                  <a:lnTo>
                    <a:pt x="1978406" y="629831"/>
                  </a:lnTo>
                  <a:lnTo>
                    <a:pt x="1950072" y="580694"/>
                  </a:lnTo>
                  <a:lnTo>
                    <a:pt x="1922068" y="536155"/>
                  </a:lnTo>
                  <a:lnTo>
                    <a:pt x="1896084" y="499046"/>
                  </a:lnTo>
                  <a:lnTo>
                    <a:pt x="1848396" y="452450"/>
                  </a:lnTo>
                  <a:lnTo>
                    <a:pt x="1817573" y="435381"/>
                  </a:lnTo>
                  <a:lnTo>
                    <a:pt x="1787182" y="417944"/>
                  </a:lnTo>
                  <a:lnTo>
                    <a:pt x="1763039" y="397179"/>
                  </a:lnTo>
                  <a:lnTo>
                    <a:pt x="1776755" y="366826"/>
                  </a:lnTo>
                  <a:lnTo>
                    <a:pt x="1794395" y="348843"/>
                  </a:lnTo>
                  <a:lnTo>
                    <a:pt x="1811350" y="331762"/>
                  </a:lnTo>
                  <a:lnTo>
                    <a:pt x="1822983" y="304177"/>
                  </a:lnTo>
                  <a:lnTo>
                    <a:pt x="1824685" y="254622"/>
                  </a:lnTo>
                  <a:lnTo>
                    <a:pt x="1804987" y="200545"/>
                  </a:lnTo>
                  <a:lnTo>
                    <a:pt x="1762798" y="165214"/>
                  </a:lnTo>
                  <a:lnTo>
                    <a:pt x="1709585" y="152552"/>
                  </a:lnTo>
                  <a:lnTo>
                    <a:pt x="1682432" y="155956"/>
                  </a:lnTo>
                  <a:lnTo>
                    <a:pt x="1634147" y="184683"/>
                  </a:lnTo>
                  <a:lnTo>
                    <a:pt x="1603463" y="245897"/>
                  </a:lnTo>
                  <a:lnTo>
                    <a:pt x="1598307" y="289915"/>
                  </a:lnTo>
                  <a:lnTo>
                    <a:pt x="1601851" y="343522"/>
                  </a:lnTo>
                  <a:lnTo>
                    <a:pt x="1607553" y="367499"/>
                  </a:lnTo>
                  <a:lnTo>
                    <a:pt x="1615274" y="380517"/>
                  </a:lnTo>
                  <a:lnTo>
                    <a:pt x="1624990" y="392899"/>
                  </a:lnTo>
                  <a:lnTo>
                    <a:pt x="1636687" y="415010"/>
                  </a:lnTo>
                  <a:lnTo>
                    <a:pt x="1601254" y="436854"/>
                  </a:lnTo>
                  <a:lnTo>
                    <a:pt x="1560817" y="482142"/>
                  </a:lnTo>
                  <a:lnTo>
                    <a:pt x="1541259" y="527608"/>
                  </a:lnTo>
                  <a:lnTo>
                    <a:pt x="1531937" y="549656"/>
                  </a:lnTo>
                  <a:lnTo>
                    <a:pt x="1499425" y="590905"/>
                  </a:lnTo>
                  <a:lnTo>
                    <a:pt x="1428724" y="626351"/>
                  </a:lnTo>
                  <a:lnTo>
                    <a:pt x="1371663" y="641172"/>
                  </a:lnTo>
                  <a:lnTo>
                    <a:pt x="1338681" y="651103"/>
                  </a:lnTo>
                  <a:lnTo>
                    <a:pt x="1313840" y="667321"/>
                  </a:lnTo>
                  <a:lnTo>
                    <a:pt x="1301915" y="691578"/>
                  </a:lnTo>
                  <a:lnTo>
                    <a:pt x="1307731" y="725639"/>
                  </a:lnTo>
                  <a:lnTo>
                    <a:pt x="1329778" y="726376"/>
                  </a:lnTo>
                  <a:lnTo>
                    <a:pt x="1339773" y="723341"/>
                  </a:lnTo>
                  <a:lnTo>
                    <a:pt x="1345260" y="717054"/>
                  </a:lnTo>
                  <a:lnTo>
                    <a:pt x="1353756" y="708025"/>
                  </a:lnTo>
                  <a:lnTo>
                    <a:pt x="1372819" y="696772"/>
                  </a:lnTo>
                  <a:lnTo>
                    <a:pt x="1409979" y="683831"/>
                  </a:lnTo>
                  <a:lnTo>
                    <a:pt x="1472780" y="669696"/>
                  </a:lnTo>
                  <a:lnTo>
                    <a:pt x="1529245" y="651433"/>
                  </a:lnTo>
                  <a:lnTo>
                    <a:pt x="1558531" y="627354"/>
                  </a:lnTo>
                  <a:lnTo>
                    <a:pt x="1577035" y="601319"/>
                  </a:lnTo>
                  <a:lnTo>
                    <a:pt x="1601139" y="577227"/>
                  </a:lnTo>
                  <a:lnTo>
                    <a:pt x="1612595" y="614006"/>
                  </a:lnTo>
                  <a:lnTo>
                    <a:pt x="1625904" y="674179"/>
                  </a:lnTo>
                  <a:lnTo>
                    <a:pt x="1637804" y="736968"/>
                  </a:lnTo>
                  <a:lnTo>
                    <a:pt x="1644967" y="781583"/>
                  </a:lnTo>
                  <a:lnTo>
                    <a:pt x="1648244" y="809675"/>
                  </a:lnTo>
                  <a:lnTo>
                    <a:pt x="1649971" y="823404"/>
                  </a:lnTo>
                  <a:lnTo>
                    <a:pt x="1652155" y="837628"/>
                  </a:lnTo>
                  <a:lnTo>
                    <a:pt x="1653247" y="843889"/>
                  </a:lnTo>
                  <a:lnTo>
                    <a:pt x="1655775" y="854252"/>
                  </a:lnTo>
                  <a:lnTo>
                    <a:pt x="1656689" y="859904"/>
                  </a:lnTo>
                  <a:lnTo>
                    <a:pt x="1659534" y="873226"/>
                  </a:lnTo>
                  <a:lnTo>
                    <a:pt x="1660918" y="875880"/>
                  </a:lnTo>
                  <a:lnTo>
                    <a:pt x="1660664" y="877062"/>
                  </a:lnTo>
                  <a:lnTo>
                    <a:pt x="1636890" y="919962"/>
                  </a:lnTo>
                  <a:lnTo>
                    <a:pt x="1600403" y="945756"/>
                  </a:lnTo>
                  <a:lnTo>
                    <a:pt x="1598231" y="994473"/>
                  </a:lnTo>
                  <a:lnTo>
                    <a:pt x="1597317" y="1049108"/>
                  </a:lnTo>
                  <a:lnTo>
                    <a:pt x="1595831" y="1105560"/>
                  </a:lnTo>
                  <a:lnTo>
                    <a:pt x="1591894" y="1159738"/>
                  </a:lnTo>
                  <a:lnTo>
                    <a:pt x="1583664" y="1207541"/>
                  </a:lnTo>
                  <a:lnTo>
                    <a:pt x="1569275" y="1244892"/>
                  </a:lnTo>
                  <a:lnTo>
                    <a:pt x="1540941" y="1250035"/>
                  </a:lnTo>
                  <a:lnTo>
                    <a:pt x="1519516" y="1248181"/>
                  </a:lnTo>
                  <a:lnTo>
                    <a:pt x="1501063" y="1248156"/>
                  </a:lnTo>
                  <a:lnTo>
                    <a:pt x="1481607" y="1258785"/>
                  </a:lnTo>
                  <a:lnTo>
                    <a:pt x="1481442" y="1290599"/>
                  </a:lnTo>
                  <a:lnTo>
                    <a:pt x="1512900" y="1315910"/>
                  </a:lnTo>
                  <a:lnTo>
                    <a:pt x="1558785" y="1333728"/>
                  </a:lnTo>
                  <a:lnTo>
                    <a:pt x="1601901" y="1343088"/>
                  </a:lnTo>
                  <a:lnTo>
                    <a:pt x="1625066" y="1343025"/>
                  </a:lnTo>
                  <a:lnTo>
                    <a:pt x="1634553" y="1335620"/>
                  </a:lnTo>
                  <a:lnTo>
                    <a:pt x="1634680" y="1335214"/>
                  </a:lnTo>
                  <a:lnTo>
                    <a:pt x="1636687" y="1322971"/>
                  </a:lnTo>
                  <a:lnTo>
                    <a:pt x="1639455" y="1302296"/>
                  </a:lnTo>
                  <a:lnTo>
                    <a:pt x="1638833" y="1256017"/>
                  </a:lnTo>
                  <a:lnTo>
                    <a:pt x="1639481" y="1250035"/>
                  </a:lnTo>
                  <a:lnTo>
                    <a:pt x="1647990" y="1210411"/>
                  </a:lnTo>
                  <a:lnTo>
                    <a:pt x="1671091" y="1158862"/>
                  </a:lnTo>
                  <a:lnTo>
                    <a:pt x="1681403" y="1139482"/>
                  </a:lnTo>
                  <a:lnTo>
                    <a:pt x="1713331" y="1162862"/>
                  </a:lnTo>
                  <a:lnTo>
                    <a:pt x="1764703" y="1206741"/>
                  </a:lnTo>
                  <a:lnTo>
                    <a:pt x="1814487" y="1254353"/>
                  </a:lnTo>
                  <a:lnTo>
                    <a:pt x="1841627" y="1288961"/>
                  </a:lnTo>
                  <a:lnTo>
                    <a:pt x="1816341" y="1312697"/>
                  </a:lnTo>
                  <a:lnTo>
                    <a:pt x="1793646" y="1320355"/>
                  </a:lnTo>
                  <a:lnTo>
                    <a:pt x="1771650" y="1325689"/>
                  </a:lnTo>
                  <a:lnTo>
                    <a:pt x="1748447" y="1342466"/>
                  </a:lnTo>
                  <a:lnTo>
                    <a:pt x="1781454" y="1362849"/>
                  </a:lnTo>
                  <a:lnTo>
                    <a:pt x="1832051" y="1370838"/>
                  </a:lnTo>
                  <a:lnTo>
                    <a:pt x="1886305" y="1370634"/>
                  </a:lnTo>
                  <a:lnTo>
                    <a:pt x="1930311" y="1366418"/>
                  </a:lnTo>
                  <a:lnTo>
                    <a:pt x="1950123" y="1362392"/>
                  </a:lnTo>
                  <a:lnTo>
                    <a:pt x="1962365" y="1320660"/>
                  </a:lnTo>
                  <a:lnTo>
                    <a:pt x="1945322" y="1288275"/>
                  </a:lnTo>
                  <a:lnTo>
                    <a:pt x="1914791" y="1261173"/>
                  </a:lnTo>
                  <a:lnTo>
                    <a:pt x="1886585" y="1235265"/>
                  </a:lnTo>
                  <a:lnTo>
                    <a:pt x="1862582" y="1199311"/>
                  </a:lnTo>
                  <a:lnTo>
                    <a:pt x="1843582" y="1166114"/>
                  </a:lnTo>
                  <a:lnTo>
                    <a:pt x="1820951" y="1139482"/>
                  </a:lnTo>
                  <a:lnTo>
                    <a:pt x="1819770" y="1138097"/>
                  </a:lnTo>
                  <a:lnTo>
                    <a:pt x="1781314" y="1117701"/>
                  </a:lnTo>
                  <a:lnTo>
                    <a:pt x="1796503" y="1091145"/>
                  </a:lnTo>
                  <a:lnTo>
                    <a:pt x="1792732" y="1067841"/>
                  </a:lnTo>
                  <a:lnTo>
                    <a:pt x="1789214" y="1038453"/>
                  </a:lnTo>
                  <a:lnTo>
                    <a:pt x="1805203" y="993673"/>
                  </a:lnTo>
                  <a:lnTo>
                    <a:pt x="1820405" y="971740"/>
                  </a:lnTo>
                  <a:lnTo>
                    <a:pt x="1837817" y="951039"/>
                  </a:lnTo>
                  <a:lnTo>
                    <a:pt x="1856790" y="927239"/>
                  </a:lnTo>
                  <a:lnTo>
                    <a:pt x="1876691" y="895997"/>
                  </a:lnTo>
                  <a:lnTo>
                    <a:pt x="1891588" y="858913"/>
                  </a:lnTo>
                  <a:lnTo>
                    <a:pt x="1892655" y="829068"/>
                  </a:lnTo>
                  <a:lnTo>
                    <a:pt x="1886178" y="799033"/>
                  </a:lnTo>
                  <a:lnTo>
                    <a:pt x="1878457" y="761365"/>
                  </a:lnTo>
                  <a:lnTo>
                    <a:pt x="1876577" y="727570"/>
                  </a:lnTo>
                  <a:lnTo>
                    <a:pt x="1878228" y="680783"/>
                  </a:lnTo>
                  <a:lnTo>
                    <a:pt x="1879422" y="649376"/>
                  </a:lnTo>
                  <a:lnTo>
                    <a:pt x="1878266" y="607580"/>
                  </a:lnTo>
                  <a:lnTo>
                    <a:pt x="1912810" y="639597"/>
                  </a:lnTo>
                  <a:lnTo>
                    <a:pt x="1949030" y="686473"/>
                  </a:lnTo>
                  <a:lnTo>
                    <a:pt x="1977542" y="736688"/>
                  </a:lnTo>
                  <a:lnTo>
                    <a:pt x="1988934" y="778751"/>
                  </a:lnTo>
                  <a:lnTo>
                    <a:pt x="1988997" y="800925"/>
                  </a:lnTo>
                  <a:lnTo>
                    <a:pt x="1989607" y="818845"/>
                  </a:lnTo>
                  <a:lnTo>
                    <a:pt x="1990674" y="837628"/>
                  </a:lnTo>
                  <a:lnTo>
                    <a:pt x="1991956" y="859815"/>
                  </a:lnTo>
                  <a:lnTo>
                    <a:pt x="2011400" y="864222"/>
                  </a:lnTo>
                  <a:lnTo>
                    <a:pt x="2022449" y="864539"/>
                  </a:lnTo>
                  <a:lnTo>
                    <a:pt x="2036495" y="859218"/>
                  </a:lnTo>
                  <a:lnTo>
                    <a:pt x="2064956" y="846772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2" name="object 19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6615403" y="8807349"/>
              <a:ext cx="4930099" cy="1461352"/>
            </a:xfrm>
            <a:prstGeom prst="rect">
              <a:avLst/>
            </a:prstGeom>
          </p:spPr>
        </p:pic>
        <p:sp>
          <p:nvSpPr>
            <p:cNvPr id="193" name="object 1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25383" y="1738804"/>
              <a:ext cx="1062355" cy="889000"/>
            </a:xfrm>
            <a:custGeom>
              <a:avLst/>
              <a:gdLst/>
              <a:ahLst/>
              <a:cxnLst/>
              <a:rect l="l" t="t" r="r" b="b"/>
              <a:pathLst>
                <a:path w="1062355" h="889000">
                  <a:moveTo>
                    <a:pt x="189890" y="719442"/>
                  </a:moveTo>
                  <a:lnTo>
                    <a:pt x="182156" y="687311"/>
                  </a:lnTo>
                  <a:lnTo>
                    <a:pt x="162928" y="645490"/>
                  </a:lnTo>
                  <a:lnTo>
                    <a:pt x="141160" y="608393"/>
                  </a:lnTo>
                  <a:lnTo>
                    <a:pt x="125806" y="590410"/>
                  </a:lnTo>
                  <a:lnTo>
                    <a:pt x="112242" y="608342"/>
                  </a:lnTo>
                  <a:lnTo>
                    <a:pt x="98285" y="633133"/>
                  </a:lnTo>
                  <a:lnTo>
                    <a:pt x="83921" y="659345"/>
                  </a:lnTo>
                  <a:lnTo>
                    <a:pt x="69151" y="681570"/>
                  </a:lnTo>
                  <a:lnTo>
                    <a:pt x="52387" y="699884"/>
                  </a:lnTo>
                  <a:lnTo>
                    <a:pt x="31648" y="721296"/>
                  </a:lnTo>
                  <a:lnTo>
                    <a:pt x="12382" y="743508"/>
                  </a:lnTo>
                  <a:lnTo>
                    <a:pt x="0" y="764235"/>
                  </a:lnTo>
                  <a:lnTo>
                    <a:pt x="25831" y="761644"/>
                  </a:lnTo>
                  <a:lnTo>
                    <a:pt x="46545" y="755802"/>
                  </a:lnTo>
                  <a:lnTo>
                    <a:pt x="87757" y="738670"/>
                  </a:lnTo>
                  <a:lnTo>
                    <a:pt x="114706" y="731634"/>
                  </a:lnTo>
                  <a:lnTo>
                    <a:pt x="168262" y="725131"/>
                  </a:lnTo>
                  <a:lnTo>
                    <a:pt x="189890" y="719442"/>
                  </a:lnTo>
                  <a:close/>
                </a:path>
                <a:path w="1062355" h="889000">
                  <a:moveTo>
                    <a:pt x="1061885" y="438835"/>
                  </a:moveTo>
                  <a:lnTo>
                    <a:pt x="1059205" y="397421"/>
                  </a:lnTo>
                  <a:lnTo>
                    <a:pt x="1052525" y="356069"/>
                  </a:lnTo>
                  <a:lnTo>
                    <a:pt x="1041742" y="315048"/>
                  </a:lnTo>
                  <a:lnTo>
                    <a:pt x="1026756" y="274624"/>
                  </a:lnTo>
                  <a:lnTo>
                    <a:pt x="1007478" y="235089"/>
                  </a:lnTo>
                  <a:lnTo>
                    <a:pt x="983780" y="196710"/>
                  </a:lnTo>
                  <a:lnTo>
                    <a:pt x="955586" y="159766"/>
                  </a:lnTo>
                  <a:lnTo>
                    <a:pt x="922782" y="124536"/>
                  </a:lnTo>
                  <a:lnTo>
                    <a:pt x="885278" y="91274"/>
                  </a:lnTo>
                  <a:lnTo>
                    <a:pt x="850633" y="67449"/>
                  </a:lnTo>
                  <a:lnTo>
                    <a:pt x="807046" y="44551"/>
                  </a:lnTo>
                  <a:lnTo>
                    <a:pt x="756996" y="24447"/>
                  </a:lnTo>
                  <a:lnTo>
                    <a:pt x="702983" y="9067"/>
                  </a:lnTo>
                  <a:lnTo>
                    <a:pt x="647471" y="279"/>
                  </a:lnTo>
                  <a:lnTo>
                    <a:pt x="592963" y="0"/>
                  </a:lnTo>
                  <a:lnTo>
                    <a:pt x="541934" y="10096"/>
                  </a:lnTo>
                  <a:lnTo>
                    <a:pt x="521309" y="15684"/>
                  </a:lnTo>
                  <a:lnTo>
                    <a:pt x="500049" y="20231"/>
                  </a:lnTo>
                  <a:lnTo>
                    <a:pt x="456730" y="32613"/>
                  </a:lnTo>
                  <a:lnTo>
                    <a:pt x="412407" y="53632"/>
                  </a:lnTo>
                  <a:lnTo>
                    <a:pt x="371132" y="78867"/>
                  </a:lnTo>
                  <a:lnTo>
                    <a:pt x="333146" y="107950"/>
                  </a:lnTo>
                  <a:lnTo>
                    <a:pt x="298640" y="140487"/>
                  </a:lnTo>
                  <a:lnTo>
                    <a:pt x="267855" y="176123"/>
                  </a:lnTo>
                  <a:lnTo>
                    <a:pt x="240995" y="214490"/>
                  </a:lnTo>
                  <a:lnTo>
                    <a:pt x="218287" y="255206"/>
                  </a:lnTo>
                  <a:lnTo>
                    <a:pt x="199936" y="297903"/>
                  </a:lnTo>
                  <a:lnTo>
                    <a:pt x="186182" y="342201"/>
                  </a:lnTo>
                  <a:lnTo>
                    <a:pt x="177215" y="387731"/>
                  </a:lnTo>
                  <a:lnTo>
                    <a:pt x="173266" y="434124"/>
                  </a:lnTo>
                  <a:lnTo>
                    <a:pt x="174548" y="480999"/>
                  </a:lnTo>
                  <a:lnTo>
                    <a:pt x="181292" y="528002"/>
                  </a:lnTo>
                  <a:lnTo>
                    <a:pt x="192328" y="571385"/>
                  </a:lnTo>
                  <a:lnTo>
                    <a:pt x="207213" y="612698"/>
                  </a:lnTo>
                  <a:lnTo>
                    <a:pt x="225704" y="651789"/>
                  </a:lnTo>
                  <a:lnTo>
                    <a:pt x="247573" y="688492"/>
                  </a:lnTo>
                  <a:lnTo>
                    <a:pt x="272554" y="722642"/>
                  </a:lnTo>
                  <a:lnTo>
                    <a:pt x="300431" y="754075"/>
                  </a:lnTo>
                  <a:lnTo>
                    <a:pt x="330936" y="782637"/>
                  </a:lnTo>
                  <a:lnTo>
                    <a:pt x="363829" y="808164"/>
                  </a:lnTo>
                  <a:lnTo>
                    <a:pt x="398868" y="830491"/>
                  </a:lnTo>
                  <a:lnTo>
                    <a:pt x="435813" y="849464"/>
                  </a:lnTo>
                  <a:lnTo>
                    <a:pt x="474408" y="864920"/>
                  </a:lnTo>
                  <a:lnTo>
                    <a:pt x="514426" y="876706"/>
                  </a:lnTo>
                  <a:lnTo>
                    <a:pt x="555612" y="884643"/>
                  </a:lnTo>
                  <a:lnTo>
                    <a:pt x="597725" y="888580"/>
                  </a:lnTo>
                  <a:lnTo>
                    <a:pt x="640511" y="888352"/>
                  </a:lnTo>
                  <a:lnTo>
                    <a:pt x="683742" y="883793"/>
                  </a:lnTo>
                  <a:lnTo>
                    <a:pt x="727163" y="874763"/>
                  </a:lnTo>
                  <a:lnTo>
                    <a:pt x="770534" y="861072"/>
                  </a:lnTo>
                  <a:lnTo>
                    <a:pt x="813612" y="842581"/>
                  </a:lnTo>
                  <a:lnTo>
                    <a:pt x="856145" y="819124"/>
                  </a:lnTo>
                  <a:lnTo>
                    <a:pt x="890816" y="795299"/>
                  </a:lnTo>
                  <a:lnTo>
                    <a:pt x="922604" y="768502"/>
                  </a:lnTo>
                  <a:lnTo>
                    <a:pt x="951382" y="739013"/>
                  </a:lnTo>
                  <a:lnTo>
                    <a:pt x="977087" y="707085"/>
                  </a:lnTo>
                  <a:lnTo>
                    <a:pt x="999591" y="673011"/>
                  </a:lnTo>
                  <a:lnTo>
                    <a:pt x="1018794" y="637057"/>
                  </a:lnTo>
                  <a:lnTo>
                    <a:pt x="1034605" y="599503"/>
                  </a:lnTo>
                  <a:lnTo>
                    <a:pt x="1046924" y="560628"/>
                  </a:lnTo>
                  <a:lnTo>
                    <a:pt x="1055636" y="520712"/>
                  </a:lnTo>
                  <a:lnTo>
                    <a:pt x="1060665" y="480021"/>
                  </a:lnTo>
                  <a:lnTo>
                    <a:pt x="1061885" y="438835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4" name="object 19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2665962" y="2666019"/>
              <a:ext cx="146422" cy="148148"/>
            </a:xfrm>
            <a:prstGeom prst="rect">
              <a:avLst/>
            </a:prstGeom>
          </p:spPr>
        </p:pic>
        <p:pic>
          <p:nvPicPr>
            <p:cNvPr id="195" name="object 19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2901689" y="2606702"/>
              <a:ext cx="140289" cy="148625"/>
            </a:xfrm>
            <a:prstGeom prst="rect">
              <a:avLst/>
            </a:prstGeom>
          </p:spPr>
        </p:pic>
        <p:pic>
          <p:nvPicPr>
            <p:cNvPr id="196" name="object 19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2441569" y="1625166"/>
              <a:ext cx="119833" cy="165693"/>
            </a:xfrm>
            <a:prstGeom prst="rect">
              <a:avLst/>
            </a:prstGeom>
          </p:spPr>
        </p:pic>
        <p:pic>
          <p:nvPicPr>
            <p:cNvPr id="197" name="object 19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2513862" y="2621073"/>
              <a:ext cx="116693" cy="179895"/>
            </a:xfrm>
            <a:prstGeom prst="rect">
              <a:avLst/>
            </a:prstGeom>
          </p:spPr>
        </p:pic>
        <p:sp>
          <p:nvSpPr>
            <p:cNvPr id="198" name="object 19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01209" y="2492557"/>
              <a:ext cx="144145" cy="171450"/>
            </a:xfrm>
            <a:custGeom>
              <a:avLst/>
              <a:gdLst/>
              <a:ahLst/>
              <a:cxnLst/>
              <a:rect l="l" t="t" r="r" b="b"/>
              <a:pathLst>
                <a:path w="144144" h="171450">
                  <a:moveTo>
                    <a:pt x="40633" y="0"/>
                  </a:moveTo>
                  <a:lnTo>
                    <a:pt x="34820" y="20746"/>
                  </a:lnTo>
                  <a:lnTo>
                    <a:pt x="31167" y="43001"/>
                  </a:lnTo>
                  <a:lnTo>
                    <a:pt x="28012" y="66225"/>
                  </a:lnTo>
                  <a:lnTo>
                    <a:pt x="23691" y="89880"/>
                  </a:lnTo>
                  <a:lnTo>
                    <a:pt x="17902" y="110893"/>
                  </a:lnTo>
                  <a:lnTo>
                    <a:pt x="4746" y="151775"/>
                  </a:lnTo>
                  <a:lnTo>
                    <a:pt x="0" y="171413"/>
                  </a:lnTo>
                  <a:lnTo>
                    <a:pt x="29894" y="157359"/>
                  </a:lnTo>
                  <a:lnTo>
                    <a:pt x="76525" y="128922"/>
                  </a:lnTo>
                  <a:lnTo>
                    <a:pt x="120824" y="98397"/>
                  </a:lnTo>
                  <a:lnTo>
                    <a:pt x="143719" y="78079"/>
                  </a:lnTo>
                  <a:lnTo>
                    <a:pt x="131089" y="67093"/>
                  </a:lnTo>
                  <a:lnTo>
                    <a:pt x="120269" y="61240"/>
                  </a:lnTo>
                  <a:lnTo>
                    <a:pt x="108868" y="54345"/>
                  </a:lnTo>
                  <a:lnTo>
                    <a:pt x="94496" y="40233"/>
                  </a:lnTo>
                  <a:lnTo>
                    <a:pt x="73666" y="11771"/>
                  </a:lnTo>
                  <a:lnTo>
                    <a:pt x="62455" y="4666"/>
                  </a:lnTo>
                  <a:lnTo>
                    <a:pt x="40633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9" name="object 19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3080527" y="2483036"/>
              <a:ext cx="150000" cy="129321"/>
            </a:xfrm>
            <a:prstGeom prst="rect">
              <a:avLst/>
            </a:prstGeom>
          </p:spPr>
        </p:pic>
        <p:pic>
          <p:nvPicPr>
            <p:cNvPr id="200" name="object 20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2587287" y="1565291"/>
              <a:ext cx="89759" cy="152542"/>
            </a:xfrm>
            <a:prstGeom prst="rect">
              <a:avLst/>
            </a:prstGeom>
          </p:spPr>
        </p:pic>
        <p:sp>
          <p:nvSpPr>
            <p:cNvPr id="201" name="object 20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58526" y="1565291"/>
              <a:ext cx="99060" cy="131445"/>
            </a:xfrm>
            <a:custGeom>
              <a:avLst/>
              <a:gdLst/>
              <a:ahLst/>
              <a:cxnLst/>
              <a:rect l="l" t="t" r="r" b="b"/>
              <a:pathLst>
                <a:path w="99060" h="131444">
                  <a:moveTo>
                    <a:pt x="61785" y="0"/>
                  </a:moveTo>
                  <a:lnTo>
                    <a:pt x="22891" y="0"/>
                  </a:lnTo>
                  <a:lnTo>
                    <a:pt x="12436" y="47177"/>
                  </a:lnTo>
                  <a:lnTo>
                    <a:pt x="9331" y="71189"/>
                  </a:lnTo>
                  <a:lnTo>
                    <a:pt x="3865" y="89665"/>
                  </a:lnTo>
                  <a:lnTo>
                    <a:pt x="0" y="105373"/>
                  </a:lnTo>
                  <a:lnTo>
                    <a:pt x="1697" y="121077"/>
                  </a:lnTo>
                  <a:lnTo>
                    <a:pt x="3310" y="121892"/>
                  </a:lnTo>
                  <a:lnTo>
                    <a:pt x="5545" y="121503"/>
                  </a:lnTo>
                  <a:lnTo>
                    <a:pt x="6532" y="123537"/>
                  </a:lnTo>
                  <a:lnTo>
                    <a:pt x="98959" y="131177"/>
                  </a:lnTo>
                  <a:lnTo>
                    <a:pt x="92417" y="94474"/>
                  </a:lnTo>
                  <a:lnTo>
                    <a:pt x="91579" y="90935"/>
                  </a:lnTo>
                  <a:lnTo>
                    <a:pt x="89933" y="78940"/>
                  </a:lnTo>
                  <a:lnTo>
                    <a:pt x="84976" y="58607"/>
                  </a:lnTo>
                  <a:lnTo>
                    <a:pt x="67568" y="22925"/>
                  </a:lnTo>
                  <a:lnTo>
                    <a:pt x="61785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2" name="object 20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2101330" y="2122682"/>
              <a:ext cx="144518" cy="117816"/>
            </a:xfrm>
            <a:prstGeom prst="rect">
              <a:avLst/>
            </a:prstGeom>
          </p:spPr>
        </p:pic>
        <p:pic>
          <p:nvPicPr>
            <p:cNvPr id="203" name="object 20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2139923" y="1972656"/>
              <a:ext cx="166013" cy="96573"/>
            </a:xfrm>
            <a:prstGeom prst="rect">
              <a:avLst/>
            </a:prstGeom>
          </p:spPr>
        </p:pic>
        <p:pic>
          <p:nvPicPr>
            <p:cNvPr id="204" name="object 20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3182047" y="1942373"/>
              <a:ext cx="122213" cy="109673"/>
            </a:xfrm>
            <a:prstGeom prst="rect">
              <a:avLst/>
            </a:prstGeom>
          </p:spPr>
        </p:pic>
        <p:sp>
          <p:nvSpPr>
            <p:cNvPr id="205" name="object 20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83487" y="2338826"/>
              <a:ext cx="130810" cy="95250"/>
            </a:xfrm>
            <a:custGeom>
              <a:avLst/>
              <a:gdLst/>
              <a:ahLst/>
              <a:cxnLst/>
              <a:rect l="l" t="t" r="r" b="b"/>
              <a:pathLst>
                <a:path w="130810" h="95250">
                  <a:moveTo>
                    <a:pt x="41831" y="0"/>
                  </a:moveTo>
                  <a:lnTo>
                    <a:pt x="26253" y="16972"/>
                  </a:lnTo>
                  <a:lnTo>
                    <a:pt x="12927" y="41875"/>
                  </a:lnTo>
                  <a:lnTo>
                    <a:pt x="3596" y="69158"/>
                  </a:lnTo>
                  <a:lnTo>
                    <a:pt x="0" y="93268"/>
                  </a:lnTo>
                  <a:lnTo>
                    <a:pt x="29746" y="95177"/>
                  </a:lnTo>
                  <a:lnTo>
                    <a:pt x="59452" y="92557"/>
                  </a:lnTo>
                  <a:lnTo>
                    <a:pt x="87992" y="89600"/>
                  </a:lnTo>
                  <a:lnTo>
                    <a:pt x="114241" y="90496"/>
                  </a:lnTo>
                  <a:lnTo>
                    <a:pt x="115570" y="89175"/>
                  </a:lnTo>
                  <a:lnTo>
                    <a:pt x="117615" y="85445"/>
                  </a:lnTo>
                  <a:lnTo>
                    <a:pt x="122753" y="93822"/>
                  </a:lnTo>
                  <a:lnTo>
                    <a:pt x="124595" y="81083"/>
                  </a:lnTo>
                  <a:lnTo>
                    <a:pt x="130543" y="76107"/>
                  </a:lnTo>
                  <a:lnTo>
                    <a:pt x="112737" y="44737"/>
                  </a:lnTo>
                  <a:lnTo>
                    <a:pt x="92931" y="32400"/>
                  </a:lnTo>
                  <a:lnTo>
                    <a:pt x="76363" y="18880"/>
                  </a:lnTo>
                  <a:lnTo>
                    <a:pt x="60257" y="7104"/>
                  </a:lnTo>
                  <a:lnTo>
                    <a:pt x="41831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6" name="object 20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2272158" y="1804856"/>
              <a:ext cx="124376" cy="105415"/>
            </a:xfrm>
            <a:prstGeom prst="rect">
              <a:avLst/>
            </a:prstGeom>
          </p:spPr>
        </p:pic>
        <p:pic>
          <p:nvPicPr>
            <p:cNvPr id="207" name="object 20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2932045" y="1645974"/>
              <a:ext cx="118393" cy="128822"/>
            </a:xfrm>
            <a:prstGeom prst="rect">
              <a:avLst/>
            </a:prstGeom>
          </p:spPr>
        </p:pic>
        <p:sp>
          <p:nvSpPr>
            <p:cNvPr id="208" name="object 20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17726" y="2121962"/>
              <a:ext cx="121920" cy="102235"/>
            </a:xfrm>
            <a:custGeom>
              <a:avLst/>
              <a:gdLst/>
              <a:ahLst/>
              <a:cxnLst/>
              <a:rect l="l" t="t" r="r" b="b"/>
              <a:pathLst>
                <a:path w="121920" h="102235">
                  <a:moveTo>
                    <a:pt x="0" y="0"/>
                  </a:moveTo>
                  <a:lnTo>
                    <a:pt x="3247" y="101779"/>
                  </a:lnTo>
                  <a:lnTo>
                    <a:pt x="36311" y="98764"/>
                  </a:lnTo>
                  <a:lnTo>
                    <a:pt x="50193" y="91833"/>
                  </a:lnTo>
                  <a:lnTo>
                    <a:pt x="61423" y="84409"/>
                  </a:lnTo>
                  <a:lnTo>
                    <a:pt x="86533" y="79916"/>
                  </a:lnTo>
                  <a:lnTo>
                    <a:pt x="95327" y="78314"/>
                  </a:lnTo>
                  <a:lnTo>
                    <a:pt x="106152" y="72734"/>
                  </a:lnTo>
                  <a:lnTo>
                    <a:pt x="121434" y="61523"/>
                  </a:lnTo>
                  <a:lnTo>
                    <a:pt x="105721" y="50013"/>
                  </a:lnTo>
                  <a:lnTo>
                    <a:pt x="78966" y="34084"/>
                  </a:lnTo>
                  <a:lnTo>
                    <a:pt x="51057" y="19378"/>
                  </a:lnTo>
                  <a:lnTo>
                    <a:pt x="31878" y="115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9" name="object 20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3072603" y="1795490"/>
              <a:ext cx="101485" cy="103441"/>
            </a:xfrm>
            <a:prstGeom prst="rect">
              <a:avLst/>
            </a:prstGeom>
          </p:spPr>
        </p:pic>
        <p:sp>
          <p:nvSpPr>
            <p:cNvPr id="210" name="object 2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41612" y="1612477"/>
              <a:ext cx="608965" cy="820419"/>
            </a:xfrm>
            <a:custGeom>
              <a:avLst/>
              <a:gdLst/>
              <a:ahLst/>
              <a:cxnLst/>
              <a:rect l="l" t="t" r="r" b="b"/>
              <a:pathLst>
                <a:path w="608964" h="820419">
                  <a:moveTo>
                    <a:pt x="131927" y="73875"/>
                  </a:moveTo>
                  <a:lnTo>
                    <a:pt x="128295" y="57099"/>
                  </a:lnTo>
                  <a:lnTo>
                    <a:pt x="119888" y="42938"/>
                  </a:lnTo>
                  <a:lnTo>
                    <a:pt x="106845" y="31762"/>
                  </a:lnTo>
                  <a:lnTo>
                    <a:pt x="108864" y="45554"/>
                  </a:lnTo>
                  <a:lnTo>
                    <a:pt x="109766" y="49276"/>
                  </a:lnTo>
                  <a:lnTo>
                    <a:pt x="115862" y="83997"/>
                  </a:lnTo>
                  <a:lnTo>
                    <a:pt x="23444" y="76352"/>
                  </a:lnTo>
                  <a:lnTo>
                    <a:pt x="22453" y="74320"/>
                  </a:lnTo>
                  <a:lnTo>
                    <a:pt x="20218" y="74714"/>
                  </a:lnTo>
                  <a:lnTo>
                    <a:pt x="18605" y="73901"/>
                  </a:lnTo>
                  <a:lnTo>
                    <a:pt x="16903" y="58191"/>
                  </a:lnTo>
                  <a:lnTo>
                    <a:pt x="20777" y="42481"/>
                  </a:lnTo>
                  <a:lnTo>
                    <a:pt x="26238" y="24003"/>
                  </a:lnTo>
                  <a:lnTo>
                    <a:pt x="29349" y="0"/>
                  </a:lnTo>
                  <a:lnTo>
                    <a:pt x="25755" y="3441"/>
                  </a:lnTo>
                  <a:lnTo>
                    <a:pt x="23787" y="5003"/>
                  </a:lnTo>
                  <a:lnTo>
                    <a:pt x="21526" y="8432"/>
                  </a:lnTo>
                  <a:lnTo>
                    <a:pt x="17094" y="17411"/>
                  </a:lnTo>
                  <a:lnTo>
                    <a:pt x="0" y="60248"/>
                  </a:lnTo>
                  <a:lnTo>
                    <a:pt x="2298" y="81254"/>
                  </a:lnTo>
                  <a:lnTo>
                    <a:pt x="24066" y="88658"/>
                  </a:lnTo>
                  <a:lnTo>
                    <a:pt x="65417" y="90652"/>
                  </a:lnTo>
                  <a:lnTo>
                    <a:pt x="83299" y="92176"/>
                  </a:lnTo>
                  <a:lnTo>
                    <a:pt x="98602" y="94119"/>
                  </a:lnTo>
                  <a:lnTo>
                    <a:pt x="113626" y="94894"/>
                  </a:lnTo>
                  <a:lnTo>
                    <a:pt x="130632" y="92925"/>
                  </a:lnTo>
                  <a:lnTo>
                    <a:pt x="131927" y="73875"/>
                  </a:lnTo>
                  <a:close/>
                </a:path>
                <a:path w="608964" h="820419">
                  <a:moveTo>
                    <a:pt x="562038" y="815962"/>
                  </a:moveTo>
                  <a:lnTo>
                    <a:pt x="559485" y="811796"/>
                  </a:lnTo>
                  <a:lnTo>
                    <a:pt x="557441" y="815530"/>
                  </a:lnTo>
                  <a:lnTo>
                    <a:pt x="556107" y="816851"/>
                  </a:lnTo>
                  <a:lnTo>
                    <a:pt x="562038" y="815962"/>
                  </a:lnTo>
                  <a:close/>
                </a:path>
                <a:path w="608964" h="820419">
                  <a:moveTo>
                    <a:pt x="562648" y="589407"/>
                  </a:moveTo>
                  <a:lnTo>
                    <a:pt x="537527" y="593902"/>
                  </a:lnTo>
                  <a:lnTo>
                    <a:pt x="526300" y="601319"/>
                  </a:lnTo>
                  <a:lnTo>
                    <a:pt x="512419" y="608253"/>
                  </a:lnTo>
                  <a:lnTo>
                    <a:pt x="479361" y="611263"/>
                  </a:lnTo>
                  <a:lnTo>
                    <a:pt x="476110" y="509485"/>
                  </a:lnTo>
                  <a:lnTo>
                    <a:pt x="507987" y="521030"/>
                  </a:lnTo>
                  <a:lnTo>
                    <a:pt x="495757" y="504317"/>
                  </a:lnTo>
                  <a:lnTo>
                    <a:pt x="482168" y="493864"/>
                  </a:lnTo>
                  <a:lnTo>
                    <a:pt x="471055" y="498449"/>
                  </a:lnTo>
                  <a:lnTo>
                    <a:pt x="466305" y="526846"/>
                  </a:lnTo>
                  <a:lnTo>
                    <a:pt x="466077" y="550405"/>
                  </a:lnTo>
                  <a:lnTo>
                    <a:pt x="466242" y="577570"/>
                  </a:lnTo>
                  <a:lnTo>
                    <a:pt x="467664" y="604151"/>
                  </a:lnTo>
                  <a:lnTo>
                    <a:pt x="471208" y="625995"/>
                  </a:lnTo>
                  <a:lnTo>
                    <a:pt x="493737" y="625462"/>
                  </a:lnTo>
                  <a:lnTo>
                    <a:pt x="517156" y="618718"/>
                  </a:lnTo>
                  <a:lnTo>
                    <a:pt x="539356" y="607555"/>
                  </a:lnTo>
                  <a:lnTo>
                    <a:pt x="558215" y="593775"/>
                  </a:lnTo>
                  <a:lnTo>
                    <a:pt x="562648" y="589407"/>
                  </a:lnTo>
                  <a:close/>
                </a:path>
                <a:path w="608964" h="820419">
                  <a:moveTo>
                    <a:pt x="565302" y="815467"/>
                  </a:moveTo>
                  <a:lnTo>
                    <a:pt x="562038" y="815962"/>
                  </a:lnTo>
                  <a:lnTo>
                    <a:pt x="564616" y="820178"/>
                  </a:lnTo>
                  <a:lnTo>
                    <a:pt x="565302" y="815467"/>
                  </a:lnTo>
                  <a:close/>
                </a:path>
                <a:path w="608964" h="820419">
                  <a:moveTo>
                    <a:pt x="608584" y="793305"/>
                  </a:moveTo>
                  <a:lnTo>
                    <a:pt x="596633" y="787450"/>
                  </a:lnTo>
                  <a:lnTo>
                    <a:pt x="583209" y="781062"/>
                  </a:lnTo>
                  <a:lnTo>
                    <a:pt x="568985" y="775246"/>
                  </a:lnTo>
                  <a:lnTo>
                    <a:pt x="554609" y="771093"/>
                  </a:lnTo>
                  <a:lnTo>
                    <a:pt x="572414" y="802462"/>
                  </a:lnTo>
                  <a:lnTo>
                    <a:pt x="571296" y="803414"/>
                  </a:lnTo>
                  <a:lnTo>
                    <a:pt x="569480" y="804837"/>
                  </a:lnTo>
                  <a:lnTo>
                    <a:pt x="566458" y="807440"/>
                  </a:lnTo>
                  <a:lnTo>
                    <a:pt x="565302" y="815467"/>
                  </a:lnTo>
                  <a:lnTo>
                    <a:pt x="574573" y="814070"/>
                  </a:lnTo>
                  <a:lnTo>
                    <a:pt x="584530" y="809980"/>
                  </a:lnTo>
                  <a:lnTo>
                    <a:pt x="593407" y="804633"/>
                  </a:lnTo>
                  <a:lnTo>
                    <a:pt x="608584" y="798029"/>
                  </a:lnTo>
                  <a:lnTo>
                    <a:pt x="608584" y="793305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1" name="object 2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91881" y="466517"/>
            <a:ext cx="4723765" cy="133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567940" algn="l"/>
              </a:tabLst>
            </a:pPr>
            <a:r>
              <a:rPr sz="700" spc="10" dirty="0">
                <a:solidFill>
                  <a:srgbClr val="4E4E4D"/>
                </a:solidFill>
                <a:latin typeface="Arial"/>
                <a:cs typeface="Arial"/>
              </a:rPr>
              <a:t>WORLD</a:t>
            </a:r>
            <a:r>
              <a:rPr sz="700" spc="55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4E4E4D"/>
                </a:solidFill>
                <a:latin typeface="Arial"/>
                <a:cs typeface="Arial"/>
              </a:rPr>
              <a:t>ASSOCIATION</a:t>
            </a:r>
            <a:r>
              <a:rPr sz="700" spc="114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4E4E4D"/>
                </a:solidFill>
                <a:latin typeface="Arial"/>
                <a:cs typeface="Arial"/>
              </a:rPr>
              <a:t>OF</a:t>
            </a:r>
            <a:r>
              <a:rPr sz="700" spc="90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4E4E4D"/>
                </a:solidFill>
                <a:latin typeface="Arial"/>
                <a:cs typeface="Arial"/>
              </a:rPr>
              <a:t>TECHNOLOGY</a:t>
            </a:r>
            <a:r>
              <a:rPr sz="700" spc="80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4E4E4D"/>
                </a:solidFill>
                <a:latin typeface="Arial"/>
                <a:cs typeface="Arial"/>
              </a:rPr>
              <a:t>TEACHERS</a:t>
            </a:r>
            <a:r>
              <a:rPr sz="700" dirty="0">
                <a:solidFill>
                  <a:srgbClr val="4E4E4D"/>
                </a:solidFill>
                <a:latin typeface="Arial"/>
                <a:cs typeface="Arial"/>
              </a:rPr>
              <a:t>	</a:t>
            </a:r>
            <a:r>
              <a:rPr sz="700" spc="-10" dirty="0">
                <a:solidFill>
                  <a:srgbClr val="4E4E4D"/>
                </a:solidFill>
                <a:latin typeface="Arial"/>
                <a:cs typeface="Arial"/>
                <a:hlinkClick r:id="rId48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212" name="object 2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33439" y="450960"/>
            <a:ext cx="2178685" cy="133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64640" algn="l"/>
              </a:tabLst>
            </a:pPr>
            <a:r>
              <a:rPr sz="700" dirty="0">
                <a:solidFill>
                  <a:srgbClr val="4E4E4D"/>
                </a:solidFill>
                <a:latin typeface="Arial"/>
                <a:cs typeface="Arial"/>
              </a:rPr>
              <a:t>technologystudent.com</a:t>
            </a:r>
            <a:r>
              <a:rPr sz="700" spc="35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4E4E4D"/>
                </a:solidFill>
                <a:latin typeface="Arial"/>
                <a:cs typeface="Arial"/>
              </a:rPr>
              <a:t>©</a:t>
            </a:r>
            <a:r>
              <a:rPr sz="700" spc="40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4E4E4D"/>
                </a:solidFill>
                <a:latin typeface="Arial"/>
                <a:cs typeface="Arial"/>
              </a:rPr>
              <a:t>2024</a:t>
            </a:r>
            <a:r>
              <a:rPr sz="700" dirty="0">
                <a:solidFill>
                  <a:srgbClr val="4E4E4D"/>
                </a:solidFill>
                <a:latin typeface="Arial"/>
                <a:cs typeface="Arial"/>
              </a:rPr>
              <a:t>	V.Ryan</a:t>
            </a:r>
            <a:r>
              <a:rPr sz="700" spc="-20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4E4E4D"/>
                </a:solidFill>
                <a:latin typeface="Arial"/>
                <a:cs typeface="Arial"/>
              </a:rPr>
              <a:t>©</a:t>
            </a:r>
            <a:r>
              <a:rPr sz="700" spc="-20" dirty="0">
                <a:solidFill>
                  <a:srgbClr val="4E4E4D"/>
                </a:solidFill>
                <a:latin typeface="Arial"/>
                <a:cs typeface="Arial"/>
              </a:rPr>
              <a:t> 2024</a:t>
            </a:r>
            <a:endParaRPr sz="700">
              <a:latin typeface="Arial"/>
              <a:cs typeface="Arial"/>
            </a:endParaRPr>
          </a:p>
        </p:txBody>
      </p:sp>
      <p:sp>
        <p:nvSpPr>
          <p:cNvPr id="213" name="object 2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17606" y="1553035"/>
            <a:ext cx="1659889" cy="105981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ctr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 BUILDING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SOUTH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FACING (NORTHERN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HEMISPHERE)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TO 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TAKE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ADVANTAGE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HEAT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SUN.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4" name="object 2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35154" y="2676991"/>
            <a:ext cx="3929379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065" marR="5080" algn="ctr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ROOF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GARDEN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ADDED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AESTHETIC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ENVIRONMENTAL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REASONS.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ADDS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NATURAL ROOF-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TOP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INSULATION.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5" name="object 2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196127" y="5939300"/>
            <a:ext cx="1733550" cy="310261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49530" marR="41910" indent="-635" algn="ctr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WINDOWS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ARE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DESIGNED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RETAIN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HEAT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WITHIN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HOUSE IN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WINTER.</a:t>
            </a:r>
            <a:endParaRPr sz="1200">
              <a:latin typeface="Arial"/>
              <a:cs typeface="Arial"/>
            </a:endParaRPr>
          </a:p>
          <a:p>
            <a:pPr marL="12700" marR="5080" algn="ctr">
              <a:lnSpc>
                <a:spcPts val="1340"/>
              </a:lnSpc>
              <a:spcBef>
                <a:spcPts val="134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CAN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BE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ADJUSTED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ELECTRONICALLY,</a:t>
            </a:r>
            <a:r>
              <a:rPr sz="12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SO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DIRECT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HEAT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SUN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REFLECTED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AWAY,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HELPING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KEEP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HOUSE COOL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THE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SUMMER.</a:t>
            </a:r>
            <a:endParaRPr sz="1200">
              <a:latin typeface="Arial"/>
              <a:cs typeface="Arial"/>
            </a:endParaRPr>
          </a:p>
          <a:p>
            <a:pPr marL="120014" marR="112395" indent="41910" algn="ctr">
              <a:lnSpc>
                <a:spcPts val="1340"/>
              </a:lnSpc>
              <a:spcBef>
                <a:spcPts val="134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KNOWN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LOW-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EMISSIVITY</a:t>
            </a:r>
            <a:r>
              <a:rPr sz="12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(LOW-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E)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WINDOWS.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6" name="object 2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599" y="6039313"/>
            <a:ext cx="1299210" cy="105981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065" marR="5080" indent="-635" algn="ctr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LED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SECURITY LIGHTS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ARE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SOLAR POWERED, SAVING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ENERGY.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7" name="object 2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299653" y="2381691"/>
            <a:ext cx="1478915" cy="88963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-635" algn="ctr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 HOUSE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HAS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SUPER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FAST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INTERNET</a:t>
            </a:r>
            <a:r>
              <a:rPr sz="12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SATELLITE COMMUNICATIONS.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8" name="object 21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1867" y="3791390"/>
            <a:ext cx="3190240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689610" marR="5080" indent="-677545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ROOF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TOP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SPACE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OFFERS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LEISURE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RELAXATION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AREA.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9" name="object 2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89477" y="6039287"/>
            <a:ext cx="11461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DOOR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0" name="object 2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36014" y="6209538"/>
            <a:ext cx="12534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WINDOW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LOCKS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1" name="object 22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93170" y="6379790"/>
            <a:ext cx="3390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2" name="object 2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07620" y="6550041"/>
            <a:ext cx="13131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CONTROLLED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3" name="object 2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64502" y="6720292"/>
            <a:ext cx="796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SECURE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4" name="object 2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56998" y="6890543"/>
            <a:ext cx="12115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PERSONALISED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5" name="object 2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1111" y="7060798"/>
            <a:ext cx="96329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MOBILE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APP.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6" name="object 2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21145" y="1572051"/>
            <a:ext cx="2292350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065" marR="5080" algn="ctr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 BUILDING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MATERIALS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ALL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PASS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UP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DATE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SUSTAINABILLITY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RATINGS.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7" name="object 2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427012" y="8753892"/>
            <a:ext cx="1442720" cy="88963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ctr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FLOWER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BEDS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GARDEN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PLANTS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REQUIRE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NO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ADDITIONAL WATERING.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8" name="object 2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76002" y="3038889"/>
            <a:ext cx="1753235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5080" algn="ctr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 INTERNAL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SPIRAL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STAIRCASE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ALLOWS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ACCESS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ROOF.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9" name="object 2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51061" y="1576799"/>
            <a:ext cx="3260090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ctr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 HOUSE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 SURROUNDING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GARDENS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ARE CONSTRUCTED ON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EXISTING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‘BROWN-FIELD’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SITE.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0" name="object 2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326123" y="3977099"/>
            <a:ext cx="1473835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-635" algn="ctr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RECYCLED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RECONDITIONED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TIMBER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CLADDING.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1" name="object 23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47341" y="8672928"/>
            <a:ext cx="1628775" cy="12299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ctr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PERMEABLE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TARMAC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MEMBRANE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MATERIAL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ALLOWS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RAIN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WATER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SOAK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THROUGH,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REDUCING RAIN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RUN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OFF.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2" name="object 2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7604" y="6077365"/>
            <a:ext cx="40703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SELF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3" name="object 2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78625" y="6247615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CLEANING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4" name="object 2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2882" y="6417867"/>
            <a:ext cx="5765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GLASS.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5" name="object 23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74061" y="3186238"/>
            <a:ext cx="1575435" cy="71945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065" marR="5080" algn="ctr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AIR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CONDITIONING</a:t>
            </a:r>
            <a:r>
              <a:rPr sz="1200" spc="2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HEATING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SYSTEM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/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EV VEHICLES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ARE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SOLAR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POWERED,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6" name="object 23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64006" y="3867253"/>
            <a:ext cx="1595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BACKED UP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WIND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7" name="object 2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9737" y="4037508"/>
            <a:ext cx="643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POWER.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38" name="object 238"/>
          <p:cNvGrpSpPr>
            <a:grpSpLocks noGrp="1" noUngrp="1" noRot="1" noMove="1" noResize="1"/>
          </p:cNvGrpSpPr>
          <p:nvPr/>
        </p:nvGrpSpPr>
        <p:grpSpPr>
          <a:xfrm>
            <a:off x="1919592" y="883790"/>
            <a:ext cx="12566650" cy="6962775"/>
            <a:chOff x="1919592" y="883790"/>
            <a:chExt cx="12566650" cy="6962775"/>
          </a:xfrm>
        </p:grpSpPr>
        <p:pic>
          <p:nvPicPr>
            <p:cNvPr id="239" name="object 23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1919592" y="3218422"/>
              <a:ext cx="890625" cy="1370336"/>
            </a:xfrm>
            <a:prstGeom prst="rect">
              <a:avLst/>
            </a:prstGeom>
          </p:spPr>
        </p:pic>
        <p:pic>
          <p:nvPicPr>
            <p:cNvPr id="240" name="object 24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2320794" y="4385239"/>
              <a:ext cx="90486" cy="1260284"/>
            </a:xfrm>
            <a:prstGeom prst="rect">
              <a:avLst/>
            </a:prstGeom>
          </p:spPr>
        </p:pic>
        <p:sp>
          <p:nvSpPr>
            <p:cNvPr id="241" name="object 2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35055" y="5337738"/>
              <a:ext cx="466725" cy="307975"/>
            </a:xfrm>
            <a:custGeom>
              <a:avLst/>
              <a:gdLst/>
              <a:ahLst/>
              <a:cxnLst/>
              <a:rect l="l" t="t" r="r" b="b"/>
              <a:pathLst>
                <a:path w="466725" h="307975">
                  <a:moveTo>
                    <a:pt x="466726" y="0"/>
                  </a:moveTo>
                  <a:lnTo>
                    <a:pt x="0" y="0"/>
                  </a:lnTo>
                  <a:lnTo>
                    <a:pt x="0" y="307774"/>
                  </a:lnTo>
                  <a:lnTo>
                    <a:pt x="466726" y="307774"/>
                  </a:lnTo>
                  <a:lnTo>
                    <a:pt x="466726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56472" y="5363943"/>
              <a:ext cx="412115" cy="268605"/>
            </a:xfrm>
            <a:custGeom>
              <a:avLst/>
              <a:gdLst/>
              <a:ahLst/>
              <a:cxnLst/>
              <a:rect l="l" t="t" r="r" b="b"/>
              <a:pathLst>
                <a:path w="412114" h="268604">
                  <a:moveTo>
                    <a:pt x="411949" y="252704"/>
                  </a:moveTo>
                  <a:lnTo>
                    <a:pt x="0" y="252704"/>
                  </a:lnTo>
                  <a:lnTo>
                    <a:pt x="0" y="268173"/>
                  </a:lnTo>
                  <a:lnTo>
                    <a:pt x="411949" y="268173"/>
                  </a:lnTo>
                  <a:lnTo>
                    <a:pt x="411949" y="252704"/>
                  </a:lnTo>
                  <a:close/>
                </a:path>
                <a:path w="412114" h="268604">
                  <a:moveTo>
                    <a:pt x="411949" y="224713"/>
                  </a:moveTo>
                  <a:lnTo>
                    <a:pt x="0" y="224713"/>
                  </a:lnTo>
                  <a:lnTo>
                    <a:pt x="0" y="240195"/>
                  </a:lnTo>
                  <a:lnTo>
                    <a:pt x="411949" y="240195"/>
                  </a:lnTo>
                  <a:lnTo>
                    <a:pt x="411949" y="224713"/>
                  </a:lnTo>
                  <a:close/>
                </a:path>
                <a:path w="412114" h="268604">
                  <a:moveTo>
                    <a:pt x="411949" y="200609"/>
                  </a:moveTo>
                  <a:lnTo>
                    <a:pt x="0" y="200609"/>
                  </a:lnTo>
                  <a:lnTo>
                    <a:pt x="0" y="216090"/>
                  </a:lnTo>
                  <a:lnTo>
                    <a:pt x="411949" y="216090"/>
                  </a:lnTo>
                  <a:lnTo>
                    <a:pt x="411949" y="200609"/>
                  </a:lnTo>
                  <a:close/>
                </a:path>
                <a:path w="412114" h="268604">
                  <a:moveTo>
                    <a:pt x="411949" y="172631"/>
                  </a:moveTo>
                  <a:lnTo>
                    <a:pt x="0" y="172631"/>
                  </a:lnTo>
                  <a:lnTo>
                    <a:pt x="0" y="188112"/>
                  </a:lnTo>
                  <a:lnTo>
                    <a:pt x="411949" y="188112"/>
                  </a:lnTo>
                  <a:lnTo>
                    <a:pt x="411949" y="172631"/>
                  </a:lnTo>
                  <a:close/>
                </a:path>
                <a:path w="412114" h="268604">
                  <a:moveTo>
                    <a:pt x="411949" y="142278"/>
                  </a:moveTo>
                  <a:lnTo>
                    <a:pt x="0" y="142278"/>
                  </a:lnTo>
                  <a:lnTo>
                    <a:pt x="0" y="157746"/>
                  </a:lnTo>
                  <a:lnTo>
                    <a:pt x="411949" y="157746"/>
                  </a:lnTo>
                  <a:lnTo>
                    <a:pt x="411949" y="142278"/>
                  </a:lnTo>
                  <a:close/>
                </a:path>
                <a:path w="412114" h="268604">
                  <a:moveTo>
                    <a:pt x="411949" y="114300"/>
                  </a:moveTo>
                  <a:lnTo>
                    <a:pt x="0" y="114300"/>
                  </a:lnTo>
                  <a:lnTo>
                    <a:pt x="0" y="129768"/>
                  </a:lnTo>
                  <a:lnTo>
                    <a:pt x="411949" y="129768"/>
                  </a:lnTo>
                  <a:lnTo>
                    <a:pt x="411949" y="114300"/>
                  </a:lnTo>
                  <a:close/>
                </a:path>
                <a:path w="412114" h="268604">
                  <a:moveTo>
                    <a:pt x="411949" y="86309"/>
                  </a:moveTo>
                  <a:lnTo>
                    <a:pt x="0" y="86309"/>
                  </a:lnTo>
                  <a:lnTo>
                    <a:pt x="0" y="101790"/>
                  </a:lnTo>
                  <a:lnTo>
                    <a:pt x="411949" y="101790"/>
                  </a:lnTo>
                  <a:lnTo>
                    <a:pt x="411949" y="86309"/>
                  </a:lnTo>
                  <a:close/>
                </a:path>
                <a:path w="412114" h="268604">
                  <a:moveTo>
                    <a:pt x="411949" y="58331"/>
                  </a:moveTo>
                  <a:lnTo>
                    <a:pt x="0" y="58331"/>
                  </a:lnTo>
                  <a:lnTo>
                    <a:pt x="0" y="73812"/>
                  </a:lnTo>
                  <a:lnTo>
                    <a:pt x="411949" y="73812"/>
                  </a:lnTo>
                  <a:lnTo>
                    <a:pt x="411949" y="58331"/>
                  </a:lnTo>
                  <a:close/>
                </a:path>
                <a:path w="412114" h="268604">
                  <a:moveTo>
                    <a:pt x="411949" y="27978"/>
                  </a:moveTo>
                  <a:lnTo>
                    <a:pt x="0" y="27978"/>
                  </a:lnTo>
                  <a:lnTo>
                    <a:pt x="0" y="43446"/>
                  </a:lnTo>
                  <a:lnTo>
                    <a:pt x="411949" y="43446"/>
                  </a:lnTo>
                  <a:lnTo>
                    <a:pt x="411949" y="27978"/>
                  </a:lnTo>
                  <a:close/>
                </a:path>
                <a:path w="412114" h="268604">
                  <a:moveTo>
                    <a:pt x="411949" y="0"/>
                  </a:moveTo>
                  <a:lnTo>
                    <a:pt x="0" y="0"/>
                  </a:lnTo>
                  <a:lnTo>
                    <a:pt x="0" y="15468"/>
                  </a:lnTo>
                  <a:lnTo>
                    <a:pt x="411949" y="15468"/>
                  </a:lnTo>
                  <a:lnTo>
                    <a:pt x="411949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3" name="object 24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4823554" y="6826654"/>
              <a:ext cx="283589" cy="1019656"/>
            </a:xfrm>
            <a:prstGeom prst="rect">
              <a:avLst/>
            </a:prstGeom>
          </p:spPr>
        </p:pic>
        <p:sp>
          <p:nvSpPr>
            <p:cNvPr id="244" name="object 2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04856" y="5620225"/>
              <a:ext cx="249554" cy="26034"/>
            </a:xfrm>
            <a:custGeom>
              <a:avLst/>
              <a:gdLst/>
              <a:ahLst/>
              <a:cxnLst/>
              <a:rect l="l" t="t" r="r" b="b"/>
              <a:pathLst>
                <a:path w="249554" h="26035">
                  <a:moveTo>
                    <a:pt x="249436" y="0"/>
                  </a:moveTo>
                  <a:lnTo>
                    <a:pt x="0" y="0"/>
                  </a:lnTo>
                  <a:lnTo>
                    <a:pt x="0" y="25600"/>
                  </a:lnTo>
                  <a:lnTo>
                    <a:pt x="249436" y="25600"/>
                  </a:lnTo>
                  <a:lnTo>
                    <a:pt x="249436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70293" y="884043"/>
              <a:ext cx="1016000" cy="421640"/>
            </a:xfrm>
            <a:custGeom>
              <a:avLst/>
              <a:gdLst/>
              <a:ahLst/>
              <a:cxnLst/>
              <a:rect l="l" t="t" r="r" b="b"/>
              <a:pathLst>
                <a:path w="1016000" h="421640">
                  <a:moveTo>
                    <a:pt x="24765" y="346849"/>
                  </a:moveTo>
                  <a:lnTo>
                    <a:pt x="0" y="346849"/>
                  </a:lnTo>
                  <a:lnTo>
                    <a:pt x="0" y="371627"/>
                  </a:lnTo>
                  <a:lnTo>
                    <a:pt x="24765" y="371627"/>
                  </a:lnTo>
                  <a:lnTo>
                    <a:pt x="24765" y="346849"/>
                  </a:lnTo>
                  <a:close/>
                </a:path>
                <a:path w="1016000" h="421640">
                  <a:moveTo>
                    <a:pt x="24765" y="247751"/>
                  </a:moveTo>
                  <a:lnTo>
                    <a:pt x="0" y="247751"/>
                  </a:lnTo>
                  <a:lnTo>
                    <a:pt x="0" y="297307"/>
                  </a:lnTo>
                  <a:lnTo>
                    <a:pt x="24765" y="297307"/>
                  </a:lnTo>
                  <a:lnTo>
                    <a:pt x="24765" y="247751"/>
                  </a:lnTo>
                  <a:close/>
                </a:path>
                <a:path w="1016000" h="421640">
                  <a:moveTo>
                    <a:pt x="99098" y="297307"/>
                  </a:moveTo>
                  <a:lnTo>
                    <a:pt x="74320" y="297307"/>
                  </a:lnTo>
                  <a:lnTo>
                    <a:pt x="74320" y="322072"/>
                  </a:lnTo>
                  <a:lnTo>
                    <a:pt x="49542" y="322072"/>
                  </a:lnTo>
                  <a:lnTo>
                    <a:pt x="24765" y="322072"/>
                  </a:lnTo>
                  <a:lnTo>
                    <a:pt x="24765" y="346849"/>
                  </a:lnTo>
                  <a:lnTo>
                    <a:pt x="49542" y="346849"/>
                  </a:lnTo>
                  <a:lnTo>
                    <a:pt x="74320" y="346849"/>
                  </a:lnTo>
                  <a:lnTo>
                    <a:pt x="99098" y="346849"/>
                  </a:lnTo>
                  <a:lnTo>
                    <a:pt x="99098" y="297307"/>
                  </a:lnTo>
                  <a:close/>
                </a:path>
                <a:path w="1016000" h="421640">
                  <a:moveTo>
                    <a:pt x="123875" y="198196"/>
                  </a:moveTo>
                  <a:lnTo>
                    <a:pt x="99098" y="198196"/>
                  </a:lnTo>
                  <a:lnTo>
                    <a:pt x="74320" y="198196"/>
                  </a:lnTo>
                  <a:lnTo>
                    <a:pt x="49542" y="198196"/>
                  </a:lnTo>
                  <a:lnTo>
                    <a:pt x="49542" y="297307"/>
                  </a:lnTo>
                  <a:lnTo>
                    <a:pt x="74320" y="297307"/>
                  </a:lnTo>
                  <a:lnTo>
                    <a:pt x="74320" y="247751"/>
                  </a:lnTo>
                  <a:lnTo>
                    <a:pt x="99098" y="247751"/>
                  </a:lnTo>
                  <a:lnTo>
                    <a:pt x="99098" y="297307"/>
                  </a:lnTo>
                  <a:lnTo>
                    <a:pt x="123875" y="297307"/>
                  </a:lnTo>
                  <a:lnTo>
                    <a:pt x="123875" y="198196"/>
                  </a:lnTo>
                  <a:close/>
                </a:path>
                <a:path w="1016000" h="421640">
                  <a:moveTo>
                    <a:pt x="148653" y="322072"/>
                  </a:moveTo>
                  <a:lnTo>
                    <a:pt x="123875" y="322072"/>
                  </a:lnTo>
                  <a:lnTo>
                    <a:pt x="123875" y="346849"/>
                  </a:lnTo>
                  <a:lnTo>
                    <a:pt x="148653" y="346849"/>
                  </a:lnTo>
                  <a:lnTo>
                    <a:pt x="148653" y="322072"/>
                  </a:lnTo>
                  <a:close/>
                </a:path>
                <a:path w="1016000" h="421640">
                  <a:moveTo>
                    <a:pt x="173418" y="297307"/>
                  </a:moveTo>
                  <a:lnTo>
                    <a:pt x="148653" y="297307"/>
                  </a:lnTo>
                  <a:lnTo>
                    <a:pt x="148653" y="322072"/>
                  </a:lnTo>
                  <a:lnTo>
                    <a:pt x="173418" y="322072"/>
                  </a:lnTo>
                  <a:lnTo>
                    <a:pt x="173418" y="297307"/>
                  </a:lnTo>
                  <a:close/>
                </a:path>
                <a:path w="1016000" h="421640">
                  <a:moveTo>
                    <a:pt x="173418" y="198196"/>
                  </a:moveTo>
                  <a:lnTo>
                    <a:pt x="148653" y="198196"/>
                  </a:lnTo>
                  <a:lnTo>
                    <a:pt x="148653" y="222973"/>
                  </a:lnTo>
                  <a:lnTo>
                    <a:pt x="173418" y="222973"/>
                  </a:lnTo>
                  <a:lnTo>
                    <a:pt x="173418" y="198196"/>
                  </a:lnTo>
                  <a:close/>
                </a:path>
                <a:path w="1016000" h="421640">
                  <a:moveTo>
                    <a:pt x="222973" y="247751"/>
                  </a:moveTo>
                  <a:lnTo>
                    <a:pt x="198196" y="247751"/>
                  </a:lnTo>
                  <a:lnTo>
                    <a:pt x="173418" y="247751"/>
                  </a:lnTo>
                  <a:lnTo>
                    <a:pt x="148653" y="247751"/>
                  </a:lnTo>
                  <a:lnTo>
                    <a:pt x="148653" y="272529"/>
                  </a:lnTo>
                  <a:lnTo>
                    <a:pt x="173418" y="272529"/>
                  </a:lnTo>
                  <a:lnTo>
                    <a:pt x="173418" y="297307"/>
                  </a:lnTo>
                  <a:lnTo>
                    <a:pt x="198196" y="297307"/>
                  </a:lnTo>
                  <a:lnTo>
                    <a:pt x="198196" y="272529"/>
                  </a:lnTo>
                  <a:lnTo>
                    <a:pt x="222973" y="272529"/>
                  </a:lnTo>
                  <a:lnTo>
                    <a:pt x="222973" y="247751"/>
                  </a:lnTo>
                  <a:close/>
                </a:path>
                <a:path w="1016000" h="421640">
                  <a:moveTo>
                    <a:pt x="272529" y="24765"/>
                  </a:moveTo>
                  <a:lnTo>
                    <a:pt x="247751" y="24765"/>
                  </a:lnTo>
                  <a:lnTo>
                    <a:pt x="222973" y="24765"/>
                  </a:lnTo>
                  <a:lnTo>
                    <a:pt x="222973" y="0"/>
                  </a:lnTo>
                  <a:lnTo>
                    <a:pt x="198196" y="0"/>
                  </a:lnTo>
                  <a:lnTo>
                    <a:pt x="198196" y="74320"/>
                  </a:lnTo>
                  <a:lnTo>
                    <a:pt x="222973" y="74320"/>
                  </a:lnTo>
                  <a:lnTo>
                    <a:pt x="222973" y="49542"/>
                  </a:lnTo>
                  <a:lnTo>
                    <a:pt x="247751" y="49542"/>
                  </a:lnTo>
                  <a:lnTo>
                    <a:pt x="247751" y="74320"/>
                  </a:lnTo>
                  <a:lnTo>
                    <a:pt x="222973" y="74320"/>
                  </a:lnTo>
                  <a:lnTo>
                    <a:pt x="222973" y="123875"/>
                  </a:lnTo>
                  <a:lnTo>
                    <a:pt x="247751" y="123875"/>
                  </a:lnTo>
                  <a:lnTo>
                    <a:pt x="247751" y="99098"/>
                  </a:lnTo>
                  <a:lnTo>
                    <a:pt x="272529" y="99098"/>
                  </a:lnTo>
                  <a:lnTo>
                    <a:pt x="272529" y="24765"/>
                  </a:lnTo>
                  <a:close/>
                </a:path>
                <a:path w="1016000" h="421640">
                  <a:moveTo>
                    <a:pt x="346849" y="247751"/>
                  </a:moveTo>
                  <a:lnTo>
                    <a:pt x="322072" y="247751"/>
                  </a:lnTo>
                  <a:lnTo>
                    <a:pt x="322072" y="297307"/>
                  </a:lnTo>
                  <a:lnTo>
                    <a:pt x="346849" y="297307"/>
                  </a:lnTo>
                  <a:lnTo>
                    <a:pt x="346849" y="247751"/>
                  </a:lnTo>
                  <a:close/>
                </a:path>
                <a:path w="1016000" h="421640">
                  <a:moveTo>
                    <a:pt x="346849" y="123875"/>
                  </a:moveTo>
                  <a:lnTo>
                    <a:pt x="322072" y="123875"/>
                  </a:lnTo>
                  <a:lnTo>
                    <a:pt x="322072" y="99098"/>
                  </a:lnTo>
                  <a:lnTo>
                    <a:pt x="297294" y="99098"/>
                  </a:lnTo>
                  <a:lnTo>
                    <a:pt x="297294" y="123875"/>
                  </a:lnTo>
                  <a:lnTo>
                    <a:pt x="272529" y="123875"/>
                  </a:lnTo>
                  <a:lnTo>
                    <a:pt x="247751" y="123875"/>
                  </a:lnTo>
                  <a:lnTo>
                    <a:pt x="247751" y="173431"/>
                  </a:lnTo>
                  <a:lnTo>
                    <a:pt x="222973" y="173431"/>
                  </a:lnTo>
                  <a:lnTo>
                    <a:pt x="222973" y="123875"/>
                  </a:lnTo>
                  <a:lnTo>
                    <a:pt x="198196" y="123875"/>
                  </a:lnTo>
                  <a:lnTo>
                    <a:pt x="198196" y="222973"/>
                  </a:lnTo>
                  <a:lnTo>
                    <a:pt x="222973" y="222973"/>
                  </a:lnTo>
                  <a:lnTo>
                    <a:pt x="222973" y="198196"/>
                  </a:lnTo>
                  <a:lnTo>
                    <a:pt x="247751" y="198196"/>
                  </a:lnTo>
                  <a:lnTo>
                    <a:pt x="272529" y="198196"/>
                  </a:lnTo>
                  <a:lnTo>
                    <a:pt x="297294" y="198196"/>
                  </a:lnTo>
                  <a:lnTo>
                    <a:pt x="297294" y="173431"/>
                  </a:lnTo>
                  <a:lnTo>
                    <a:pt x="272529" y="173431"/>
                  </a:lnTo>
                  <a:lnTo>
                    <a:pt x="272529" y="148653"/>
                  </a:lnTo>
                  <a:lnTo>
                    <a:pt x="297294" y="148653"/>
                  </a:lnTo>
                  <a:lnTo>
                    <a:pt x="297294" y="173431"/>
                  </a:lnTo>
                  <a:lnTo>
                    <a:pt x="322072" y="173431"/>
                  </a:lnTo>
                  <a:lnTo>
                    <a:pt x="322072" y="148653"/>
                  </a:lnTo>
                  <a:lnTo>
                    <a:pt x="346849" y="148653"/>
                  </a:lnTo>
                  <a:lnTo>
                    <a:pt x="346849" y="123875"/>
                  </a:lnTo>
                  <a:close/>
                </a:path>
                <a:path w="1016000" h="421640">
                  <a:moveTo>
                    <a:pt x="346849" y="0"/>
                  </a:moveTo>
                  <a:lnTo>
                    <a:pt x="322072" y="0"/>
                  </a:lnTo>
                  <a:lnTo>
                    <a:pt x="297294" y="0"/>
                  </a:lnTo>
                  <a:lnTo>
                    <a:pt x="297294" y="74320"/>
                  </a:lnTo>
                  <a:lnTo>
                    <a:pt x="322072" y="74320"/>
                  </a:lnTo>
                  <a:lnTo>
                    <a:pt x="322072" y="24765"/>
                  </a:lnTo>
                  <a:lnTo>
                    <a:pt x="346849" y="24765"/>
                  </a:lnTo>
                  <a:lnTo>
                    <a:pt x="346849" y="0"/>
                  </a:lnTo>
                  <a:close/>
                </a:path>
                <a:path w="1016000" h="421640">
                  <a:moveTo>
                    <a:pt x="371627" y="297307"/>
                  </a:moveTo>
                  <a:lnTo>
                    <a:pt x="346849" y="297307"/>
                  </a:lnTo>
                  <a:lnTo>
                    <a:pt x="346849" y="322072"/>
                  </a:lnTo>
                  <a:lnTo>
                    <a:pt x="322072" y="322072"/>
                  </a:lnTo>
                  <a:lnTo>
                    <a:pt x="322072" y="297307"/>
                  </a:lnTo>
                  <a:lnTo>
                    <a:pt x="297294" y="297307"/>
                  </a:lnTo>
                  <a:lnTo>
                    <a:pt x="297294" y="346849"/>
                  </a:lnTo>
                  <a:lnTo>
                    <a:pt x="272529" y="346849"/>
                  </a:lnTo>
                  <a:lnTo>
                    <a:pt x="272529" y="222973"/>
                  </a:lnTo>
                  <a:lnTo>
                    <a:pt x="247751" y="222973"/>
                  </a:lnTo>
                  <a:lnTo>
                    <a:pt x="247751" y="272529"/>
                  </a:lnTo>
                  <a:lnTo>
                    <a:pt x="222973" y="272529"/>
                  </a:lnTo>
                  <a:lnTo>
                    <a:pt x="222973" y="297307"/>
                  </a:lnTo>
                  <a:lnTo>
                    <a:pt x="247751" y="297307"/>
                  </a:lnTo>
                  <a:lnTo>
                    <a:pt x="247751" y="371627"/>
                  </a:lnTo>
                  <a:lnTo>
                    <a:pt x="222973" y="371627"/>
                  </a:lnTo>
                  <a:lnTo>
                    <a:pt x="222973" y="346849"/>
                  </a:lnTo>
                  <a:lnTo>
                    <a:pt x="198196" y="346849"/>
                  </a:lnTo>
                  <a:lnTo>
                    <a:pt x="198196" y="322072"/>
                  </a:lnTo>
                  <a:lnTo>
                    <a:pt x="173418" y="322072"/>
                  </a:lnTo>
                  <a:lnTo>
                    <a:pt x="173418" y="346849"/>
                  </a:lnTo>
                  <a:lnTo>
                    <a:pt x="148653" y="346849"/>
                  </a:lnTo>
                  <a:lnTo>
                    <a:pt x="148653" y="371627"/>
                  </a:lnTo>
                  <a:lnTo>
                    <a:pt x="173418" y="371627"/>
                  </a:lnTo>
                  <a:lnTo>
                    <a:pt x="173418" y="396405"/>
                  </a:lnTo>
                  <a:lnTo>
                    <a:pt x="198196" y="396405"/>
                  </a:lnTo>
                  <a:lnTo>
                    <a:pt x="222973" y="396405"/>
                  </a:lnTo>
                  <a:lnTo>
                    <a:pt x="247751" y="396405"/>
                  </a:lnTo>
                  <a:lnTo>
                    <a:pt x="247751" y="421182"/>
                  </a:lnTo>
                  <a:lnTo>
                    <a:pt x="272529" y="421182"/>
                  </a:lnTo>
                  <a:lnTo>
                    <a:pt x="297294" y="421182"/>
                  </a:lnTo>
                  <a:lnTo>
                    <a:pt x="297294" y="396405"/>
                  </a:lnTo>
                  <a:lnTo>
                    <a:pt x="322072" y="396405"/>
                  </a:lnTo>
                  <a:lnTo>
                    <a:pt x="346849" y="396405"/>
                  </a:lnTo>
                  <a:lnTo>
                    <a:pt x="346849" y="371627"/>
                  </a:lnTo>
                  <a:lnTo>
                    <a:pt x="322072" y="371627"/>
                  </a:lnTo>
                  <a:lnTo>
                    <a:pt x="322072" y="346849"/>
                  </a:lnTo>
                  <a:lnTo>
                    <a:pt x="346849" y="346849"/>
                  </a:lnTo>
                  <a:lnTo>
                    <a:pt x="371627" y="346849"/>
                  </a:lnTo>
                  <a:lnTo>
                    <a:pt x="371627" y="297307"/>
                  </a:lnTo>
                  <a:close/>
                </a:path>
                <a:path w="1016000" h="421640">
                  <a:moveTo>
                    <a:pt x="396405" y="99098"/>
                  </a:moveTo>
                  <a:lnTo>
                    <a:pt x="371627" y="99098"/>
                  </a:lnTo>
                  <a:lnTo>
                    <a:pt x="371627" y="49542"/>
                  </a:lnTo>
                  <a:lnTo>
                    <a:pt x="346849" y="49542"/>
                  </a:lnTo>
                  <a:lnTo>
                    <a:pt x="346849" y="123875"/>
                  </a:lnTo>
                  <a:lnTo>
                    <a:pt x="371627" y="123875"/>
                  </a:lnTo>
                  <a:lnTo>
                    <a:pt x="396405" y="123875"/>
                  </a:lnTo>
                  <a:lnTo>
                    <a:pt x="396405" y="99098"/>
                  </a:lnTo>
                  <a:close/>
                </a:path>
                <a:path w="1016000" h="421640">
                  <a:moveTo>
                    <a:pt x="445947" y="99098"/>
                  </a:moveTo>
                  <a:lnTo>
                    <a:pt x="421170" y="99098"/>
                  </a:lnTo>
                  <a:lnTo>
                    <a:pt x="421170" y="123875"/>
                  </a:lnTo>
                  <a:lnTo>
                    <a:pt x="445947" y="123875"/>
                  </a:lnTo>
                  <a:lnTo>
                    <a:pt x="445947" y="99098"/>
                  </a:lnTo>
                  <a:close/>
                </a:path>
                <a:path w="1016000" h="421640">
                  <a:moveTo>
                    <a:pt x="445947" y="0"/>
                  </a:moveTo>
                  <a:lnTo>
                    <a:pt x="421170" y="0"/>
                  </a:lnTo>
                  <a:lnTo>
                    <a:pt x="396405" y="0"/>
                  </a:lnTo>
                  <a:lnTo>
                    <a:pt x="396405" y="49542"/>
                  </a:lnTo>
                  <a:lnTo>
                    <a:pt x="421170" y="49542"/>
                  </a:lnTo>
                  <a:lnTo>
                    <a:pt x="445947" y="49542"/>
                  </a:lnTo>
                  <a:lnTo>
                    <a:pt x="445947" y="0"/>
                  </a:lnTo>
                  <a:close/>
                </a:path>
                <a:path w="1016000" h="421640">
                  <a:moveTo>
                    <a:pt x="495503" y="0"/>
                  </a:moveTo>
                  <a:lnTo>
                    <a:pt x="470725" y="0"/>
                  </a:lnTo>
                  <a:lnTo>
                    <a:pt x="470725" y="24765"/>
                  </a:lnTo>
                  <a:lnTo>
                    <a:pt x="495503" y="24765"/>
                  </a:lnTo>
                  <a:lnTo>
                    <a:pt x="495503" y="0"/>
                  </a:lnTo>
                  <a:close/>
                </a:path>
                <a:path w="1016000" h="421640">
                  <a:moveTo>
                    <a:pt x="520280" y="247751"/>
                  </a:moveTo>
                  <a:lnTo>
                    <a:pt x="495503" y="247751"/>
                  </a:lnTo>
                  <a:lnTo>
                    <a:pt x="495503" y="297307"/>
                  </a:lnTo>
                  <a:lnTo>
                    <a:pt x="520280" y="297307"/>
                  </a:lnTo>
                  <a:lnTo>
                    <a:pt x="520280" y="247751"/>
                  </a:lnTo>
                  <a:close/>
                </a:path>
                <a:path w="1016000" h="421640">
                  <a:moveTo>
                    <a:pt x="545058" y="74320"/>
                  </a:moveTo>
                  <a:lnTo>
                    <a:pt x="520280" y="74320"/>
                  </a:lnTo>
                  <a:lnTo>
                    <a:pt x="520280" y="99098"/>
                  </a:lnTo>
                  <a:lnTo>
                    <a:pt x="545058" y="99098"/>
                  </a:lnTo>
                  <a:lnTo>
                    <a:pt x="545058" y="74320"/>
                  </a:lnTo>
                  <a:close/>
                </a:path>
                <a:path w="1016000" h="421640">
                  <a:moveTo>
                    <a:pt x="569836" y="247751"/>
                  </a:moveTo>
                  <a:lnTo>
                    <a:pt x="545058" y="247751"/>
                  </a:lnTo>
                  <a:lnTo>
                    <a:pt x="545058" y="272529"/>
                  </a:lnTo>
                  <a:lnTo>
                    <a:pt x="569836" y="272529"/>
                  </a:lnTo>
                  <a:lnTo>
                    <a:pt x="569836" y="247751"/>
                  </a:lnTo>
                  <a:close/>
                </a:path>
                <a:path w="1016000" h="421640">
                  <a:moveTo>
                    <a:pt x="569836" y="123875"/>
                  </a:moveTo>
                  <a:lnTo>
                    <a:pt x="545058" y="123875"/>
                  </a:lnTo>
                  <a:lnTo>
                    <a:pt x="545058" y="148653"/>
                  </a:lnTo>
                  <a:lnTo>
                    <a:pt x="545058" y="173431"/>
                  </a:lnTo>
                  <a:lnTo>
                    <a:pt x="520280" y="173431"/>
                  </a:lnTo>
                  <a:lnTo>
                    <a:pt x="520280" y="148653"/>
                  </a:lnTo>
                  <a:lnTo>
                    <a:pt x="545058" y="148653"/>
                  </a:lnTo>
                  <a:lnTo>
                    <a:pt x="545058" y="123875"/>
                  </a:lnTo>
                  <a:lnTo>
                    <a:pt x="520280" y="123875"/>
                  </a:lnTo>
                  <a:lnTo>
                    <a:pt x="495503" y="123875"/>
                  </a:lnTo>
                  <a:lnTo>
                    <a:pt x="495503" y="74320"/>
                  </a:lnTo>
                  <a:lnTo>
                    <a:pt x="470725" y="74320"/>
                  </a:lnTo>
                  <a:lnTo>
                    <a:pt x="470725" y="49542"/>
                  </a:lnTo>
                  <a:lnTo>
                    <a:pt x="445947" y="49542"/>
                  </a:lnTo>
                  <a:lnTo>
                    <a:pt x="445947" y="99098"/>
                  </a:lnTo>
                  <a:lnTo>
                    <a:pt x="470725" y="99098"/>
                  </a:lnTo>
                  <a:lnTo>
                    <a:pt x="470725" y="123875"/>
                  </a:lnTo>
                  <a:lnTo>
                    <a:pt x="445947" y="123875"/>
                  </a:lnTo>
                  <a:lnTo>
                    <a:pt x="445947" y="173431"/>
                  </a:lnTo>
                  <a:lnTo>
                    <a:pt x="421170" y="173431"/>
                  </a:lnTo>
                  <a:lnTo>
                    <a:pt x="421170" y="148653"/>
                  </a:lnTo>
                  <a:lnTo>
                    <a:pt x="396405" y="148653"/>
                  </a:lnTo>
                  <a:lnTo>
                    <a:pt x="396405" y="173431"/>
                  </a:lnTo>
                  <a:lnTo>
                    <a:pt x="371627" y="173431"/>
                  </a:lnTo>
                  <a:lnTo>
                    <a:pt x="371627" y="148653"/>
                  </a:lnTo>
                  <a:lnTo>
                    <a:pt x="346849" y="148653"/>
                  </a:lnTo>
                  <a:lnTo>
                    <a:pt x="346849" y="222973"/>
                  </a:lnTo>
                  <a:lnTo>
                    <a:pt x="371627" y="222973"/>
                  </a:lnTo>
                  <a:lnTo>
                    <a:pt x="396405" y="222973"/>
                  </a:lnTo>
                  <a:lnTo>
                    <a:pt x="396405" y="272529"/>
                  </a:lnTo>
                  <a:lnTo>
                    <a:pt x="371627" y="272529"/>
                  </a:lnTo>
                  <a:lnTo>
                    <a:pt x="371627" y="297307"/>
                  </a:lnTo>
                  <a:lnTo>
                    <a:pt x="396405" y="297307"/>
                  </a:lnTo>
                  <a:lnTo>
                    <a:pt x="421170" y="297307"/>
                  </a:lnTo>
                  <a:lnTo>
                    <a:pt x="421170" y="272529"/>
                  </a:lnTo>
                  <a:lnTo>
                    <a:pt x="445947" y="272529"/>
                  </a:lnTo>
                  <a:lnTo>
                    <a:pt x="445947" y="247751"/>
                  </a:lnTo>
                  <a:lnTo>
                    <a:pt x="470725" y="247751"/>
                  </a:lnTo>
                  <a:lnTo>
                    <a:pt x="495503" y="247751"/>
                  </a:lnTo>
                  <a:lnTo>
                    <a:pt x="495503" y="222973"/>
                  </a:lnTo>
                  <a:lnTo>
                    <a:pt x="470725" y="222973"/>
                  </a:lnTo>
                  <a:lnTo>
                    <a:pt x="470725" y="148653"/>
                  </a:lnTo>
                  <a:lnTo>
                    <a:pt x="495503" y="148653"/>
                  </a:lnTo>
                  <a:lnTo>
                    <a:pt x="495503" y="198196"/>
                  </a:lnTo>
                  <a:lnTo>
                    <a:pt x="520280" y="198196"/>
                  </a:lnTo>
                  <a:lnTo>
                    <a:pt x="520280" y="247751"/>
                  </a:lnTo>
                  <a:lnTo>
                    <a:pt x="545058" y="247751"/>
                  </a:lnTo>
                  <a:lnTo>
                    <a:pt x="545058" y="222973"/>
                  </a:lnTo>
                  <a:lnTo>
                    <a:pt x="569836" y="222973"/>
                  </a:lnTo>
                  <a:lnTo>
                    <a:pt x="569836" y="123875"/>
                  </a:lnTo>
                  <a:close/>
                </a:path>
                <a:path w="1016000" h="421640">
                  <a:moveTo>
                    <a:pt x="569836" y="49542"/>
                  </a:moveTo>
                  <a:lnTo>
                    <a:pt x="545058" y="49542"/>
                  </a:lnTo>
                  <a:lnTo>
                    <a:pt x="545058" y="74320"/>
                  </a:lnTo>
                  <a:lnTo>
                    <a:pt x="569836" y="74320"/>
                  </a:lnTo>
                  <a:lnTo>
                    <a:pt x="569836" y="49542"/>
                  </a:lnTo>
                  <a:close/>
                </a:path>
                <a:path w="1016000" h="421640">
                  <a:moveTo>
                    <a:pt x="569836" y="0"/>
                  </a:moveTo>
                  <a:lnTo>
                    <a:pt x="545058" y="0"/>
                  </a:lnTo>
                  <a:lnTo>
                    <a:pt x="545058" y="24765"/>
                  </a:lnTo>
                  <a:lnTo>
                    <a:pt x="569836" y="24765"/>
                  </a:lnTo>
                  <a:lnTo>
                    <a:pt x="569836" y="0"/>
                  </a:lnTo>
                  <a:close/>
                </a:path>
                <a:path w="1016000" h="421640">
                  <a:moveTo>
                    <a:pt x="619379" y="198196"/>
                  </a:moveTo>
                  <a:lnTo>
                    <a:pt x="594601" y="198196"/>
                  </a:lnTo>
                  <a:lnTo>
                    <a:pt x="594601" y="247751"/>
                  </a:lnTo>
                  <a:lnTo>
                    <a:pt x="619379" y="247751"/>
                  </a:lnTo>
                  <a:lnTo>
                    <a:pt x="619379" y="198196"/>
                  </a:lnTo>
                  <a:close/>
                </a:path>
                <a:path w="1016000" h="421640">
                  <a:moveTo>
                    <a:pt x="619379" y="148653"/>
                  </a:moveTo>
                  <a:lnTo>
                    <a:pt x="594601" y="148653"/>
                  </a:lnTo>
                  <a:lnTo>
                    <a:pt x="594601" y="173431"/>
                  </a:lnTo>
                  <a:lnTo>
                    <a:pt x="619379" y="173431"/>
                  </a:lnTo>
                  <a:lnTo>
                    <a:pt x="619379" y="148653"/>
                  </a:lnTo>
                  <a:close/>
                </a:path>
                <a:path w="1016000" h="421640">
                  <a:moveTo>
                    <a:pt x="619379" y="49542"/>
                  </a:moveTo>
                  <a:lnTo>
                    <a:pt x="594601" y="49542"/>
                  </a:lnTo>
                  <a:lnTo>
                    <a:pt x="594601" y="74320"/>
                  </a:lnTo>
                  <a:lnTo>
                    <a:pt x="619379" y="74320"/>
                  </a:lnTo>
                  <a:lnTo>
                    <a:pt x="619379" y="49542"/>
                  </a:lnTo>
                  <a:close/>
                </a:path>
                <a:path w="1016000" h="421640">
                  <a:moveTo>
                    <a:pt x="644156" y="297307"/>
                  </a:moveTo>
                  <a:lnTo>
                    <a:pt x="619379" y="297307"/>
                  </a:lnTo>
                  <a:lnTo>
                    <a:pt x="594601" y="297307"/>
                  </a:lnTo>
                  <a:lnTo>
                    <a:pt x="569836" y="297307"/>
                  </a:lnTo>
                  <a:lnTo>
                    <a:pt x="569836" y="322072"/>
                  </a:lnTo>
                  <a:lnTo>
                    <a:pt x="594601" y="322072"/>
                  </a:lnTo>
                  <a:lnTo>
                    <a:pt x="619379" y="322072"/>
                  </a:lnTo>
                  <a:lnTo>
                    <a:pt x="644156" y="322072"/>
                  </a:lnTo>
                  <a:lnTo>
                    <a:pt x="644156" y="297307"/>
                  </a:lnTo>
                  <a:close/>
                </a:path>
                <a:path w="1016000" h="421640">
                  <a:moveTo>
                    <a:pt x="668934" y="148653"/>
                  </a:moveTo>
                  <a:lnTo>
                    <a:pt x="644156" y="148653"/>
                  </a:lnTo>
                  <a:lnTo>
                    <a:pt x="644156" y="173431"/>
                  </a:lnTo>
                  <a:lnTo>
                    <a:pt x="668934" y="173431"/>
                  </a:lnTo>
                  <a:lnTo>
                    <a:pt x="668934" y="148653"/>
                  </a:lnTo>
                  <a:close/>
                </a:path>
                <a:path w="1016000" h="421640">
                  <a:moveTo>
                    <a:pt x="668934" y="99098"/>
                  </a:moveTo>
                  <a:lnTo>
                    <a:pt x="644156" y="99098"/>
                  </a:lnTo>
                  <a:lnTo>
                    <a:pt x="619379" y="99098"/>
                  </a:lnTo>
                  <a:lnTo>
                    <a:pt x="594601" y="99098"/>
                  </a:lnTo>
                  <a:lnTo>
                    <a:pt x="594601" y="123875"/>
                  </a:lnTo>
                  <a:lnTo>
                    <a:pt x="619379" y="123875"/>
                  </a:lnTo>
                  <a:lnTo>
                    <a:pt x="644156" y="123875"/>
                  </a:lnTo>
                  <a:lnTo>
                    <a:pt x="668934" y="123875"/>
                  </a:lnTo>
                  <a:lnTo>
                    <a:pt x="668934" y="99098"/>
                  </a:lnTo>
                  <a:close/>
                </a:path>
                <a:path w="1016000" h="421640">
                  <a:moveTo>
                    <a:pt x="668934" y="0"/>
                  </a:moveTo>
                  <a:lnTo>
                    <a:pt x="644156" y="0"/>
                  </a:lnTo>
                  <a:lnTo>
                    <a:pt x="644156" y="24765"/>
                  </a:lnTo>
                  <a:lnTo>
                    <a:pt x="668934" y="24765"/>
                  </a:lnTo>
                  <a:lnTo>
                    <a:pt x="668934" y="0"/>
                  </a:lnTo>
                  <a:close/>
                </a:path>
                <a:path w="1016000" h="421640">
                  <a:moveTo>
                    <a:pt x="693712" y="247751"/>
                  </a:moveTo>
                  <a:lnTo>
                    <a:pt x="668934" y="247751"/>
                  </a:lnTo>
                  <a:lnTo>
                    <a:pt x="668934" y="198196"/>
                  </a:lnTo>
                  <a:lnTo>
                    <a:pt x="644156" y="198196"/>
                  </a:lnTo>
                  <a:lnTo>
                    <a:pt x="644156" y="247751"/>
                  </a:lnTo>
                  <a:lnTo>
                    <a:pt x="619379" y="247751"/>
                  </a:lnTo>
                  <a:lnTo>
                    <a:pt x="619379" y="272529"/>
                  </a:lnTo>
                  <a:lnTo>
                    <a:pt x="644156" y="272529"/>
                  </a:lnTo>
                  <a:lnTo>
                    <a:pt x="668934" y="272529"/>
                  </a:lnTo>
                  <a:lnTo>
                    <a:pt x="693712" y="272529"/>
                  </a:lnTo>
                  <a:lnTo>
                    <a:pt x="693712" y="247751"/>
                  </a:lnTo>
                  <a:close/>
                </a:path>
                <a:path w="1016000" h="421640">
                  <a:moveTo>
                    <a:pt x="718477" y="322072"/>
                  </a:moveTo>
                  <a:lnTo>
                    <a:pt x="693712" y="322072"/>
                  </a:lnTo>
                  <a:lnTo>
                    <a:pt x="668934" y="322072"/>
                  </a:lnTo>
                  <a:lnTo>
                    <a:pt x="644156" y="322072"/>
                  </a:lnTo>
                  <a:lnTo>
                    <a:pt x="644156" y="346849"/>
                  </a:lnTo>
                  <a:lnTo>
                    <a:pt x="668934" y="346849"/>
                  </a:lnTo>
                  <a:lnTo>
                    <a:pt x="693712" y="346849"/>
                  </a:lnTo>
                  <a:lnTo>
                    <a:pt x="718477" y="346849"/>
                  </a:lnTo>
                  <a:lnTo>
                    <a:pt x="718477" y="322072"/>
                  </a:lnTo>
                  <a:close/>
                </a:path>
                <a:path w="1016000" h="421640">
                  <a:moveTo>
                    <a:pt x="718477" y="272529"/>
                  </a:moveTo>
                  <a:lnTo>
                    <a:pt x="693712" y="272529"/>
                  </a:lnTo>
                  <a:lnTo>
                    <a:pt x="693712" y="297307"/>
                  </a:lnTo>
                  <a:lnTo>
                    <a:pt x="718477" y="297307"/>
                  </a:lnTo>
                  <a:lnTo>
                    <a:pt x="718477" y="272529"/>
                  </a:lnTo>
                  <a:close/>
                </a:path>
                <a:path w="1016000" h="421640">
                  <a:moveTo>
                    <a:pt x="718477" y="99098"/>
                  </a:moveTo>
                  <a:lnTo>
                    <a:pt x="693712" y="99098"/>
                  </a:lnTo>
                  <a:lnTo>
                    <a:pt x="693712" y="123875"/>
                  </a:lnTo>
                  <a:lnTo>
                    <a:pt x="668934" y="123875"/>
                  </a:lnTo>
                  <a:lnTo>
                    <a:pt x="668934" y="148653"/>
                  </a:lnTo>
                  <a:lnTo>
                    <a:pt x="693712" y="148653"/>
                  </a:lnTo>
                  <a:lnTo>
                    <a:pt x="693712" y="198196"/>
                  </a:lnTo>
                  <a:lnTo>
                    <a:pt x="718477" y="198196"/>
                  </a:lnTo>
                  <a:lnTo>
                    <a:pt x="718477" y="99098"/>
                  </a:lnTo>
                  <a:close/>
                </a:path>
                <a:path w="1016000" h="421640">
                  <a:moveTo>
                    <a:pt x="743254" y="297307"/>
                  </a:moveTo>
                  <a:lnTo>
                    <a:pt x="718477" y="297307"/>
                  </a:lnTo>
                  <a:lnTo>
                    <a:pt x="718477" y="322072"/>
                  </a:lnTo>
                  <a:lnTo>
                    <a:pt x="743254" y="322072"/>
                  </a:lnTo>
                  <a:lnTo>
                    <a:pt x="743254" y="297307"/>
                  </a:lnTo>
                  <a:close/>
                </a:path>
                <a:path w="1016000" h="421640">
                  <a:moveTo>
                    <a:pt x="768032" y="148653"/>
                  </a:moveTo>
                  <a:lnTo>
                    <a:pt x="743254" y="148653"/>
                  </a:lnTo>
                  <a:lnTo>
                    <a:pt x="743254" y="198196"/>
                  </a:lnTo>
                  <a:lnTo>
                    <a:pt x="768032" y="198196"/>
                  </a:lnTo>
                  <a:lnTo>
                    <a:pt x="768032" y="148653"/>
                  </a:lnTo>
                  <a:close/>
                </a:path>
                <a:path w="1016000" h="421640">
                  <a:moveTo>
                    <a:pt x="1015784" y="198196"/>
                  </a:moveTo>
                  <a:lnTo>
                    <a:pt x="991019" y="198196"/>
                  </a:lnTo>
                  <a:lnTo>
                    <a:pt x="966241" y="198196"/>
                  </a:lnTo>
                  <a:lnTo>
                    <a:pt x="941463" y="198196"/>
                  </a:lnTo>
                  <a:lnTo>
                    <a:pt x="941463" y="247751"/>
                  </a:lnTo>
                  <a:lnTo>
                    <a:pt x="966241" y="247751"/>
                  </a:lnTo>
                  <a:lnTo>
                    <a:pt x="991019" y="247751"/>
                  </a:lnTo>
                  <a:lnTo>
                    <a:pt x="1015784" y="247751"/>
                  </a:lnTo>
                  <a:lnTo>
                    <a:pt x="1015784" y="19819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569392" y="884208"/>
              <a:ext cx="916940" cy="545465"/>
            </a:xfrm>
            <a:custGeom>
              <a:avLst/>
              <a:gdLst/>
              <a:ahLst/>
              <a:cxnLst/>
              <a:rect l="l" t="t" r="r" b="b"/>
              <a:pathLst>
                <a:path w="916940" h="545465">
                  <a:moveTo>
                    <a:pt x="99098" y="495338"/>
                  </a:moveTo>
                  <a:lnTo>
                    <a:pt x="74320" y="495338"/>
                  </a:lnTo>
                  <a:lnTo>
                    <a:pt x="49555" y="495338"/>
                  </a:lnTo>
                  <a:lnTo>
                    <a:pt x="49555" y="470560"/>
                  </a:lnTo>
                  <a:lnTo>
                    <a:pt x="74320" y="470560"/>
                  </a:lnTo>
                  <a:lnTo>
                    <a:pt x="74320" y="445782"/>
                  </a:lnTo>
                  <a:lnTo>
                    <a:pt x="49555" y="445782"/>
                  </a:lnTo>
                  <a:lnTo>
                    <a:pt x="49555" y="421017"/>
                  </a:lnTo>
                  <a:lnTo>
                    <a:pt x="74320" y="421017"/>
                  </a:lnTo>
                  <a:lnTo>
                    <a:pt x="74320" y="396240"/>
                  </a:lnTo>
                  <a:lnTo>
                    <a:pt x="49555" y="396240"/>
                  </a:lnTo>
                  <a:lnTo>
                    <a:pt x="49555" y="371462"/>
                  </a:lnTo>
                  <a:lnTo>
                    <a:pt x="24777" y="371462"/>
                  </a:lnTo>
                  <a:lnTo>
                    <a:pt x="24777" y="396240"/>
                  </a:lnTo>
                  <a:lnTo>
                    <a:pt x="0" y="396240"/>
                  </a:lnTo>
                  <a:lnTo>
                    <a:pt x="0" y="470560"/>
                  </a:lnTo>
                  <a:lnTo>
                    <a:pt x="24777" y="470560"/>
                  </a:lnTo>
                  <a:lnTo>
                    <a:pt x="24777" y="520115"/>
                  </a:lnTo>
                  <a:lnTo>
                    <a:pt x="49555" y="520115"/>
                  </a:lnTo>
                  <a:lnTo>
                    <a:pt x="74320" y="520115"/>
                  </a:lnTo>
                  <a:lnTo>
                    <a:pt x="74320" y="544893"/>
                  </a:lnTo>
                  <a:lnTo>
                    <a:pt x="99098" y="544893"/>
                  </a:lnTo>
                  <a:lnTo>
                    <a:pt x="99098" y="495338"/>
                  </a:lnTo>
                  <a:close/>
                </a:path>
                <a:path w="916940" h="545465">
                  <a:moveTo>
                    <a:pt x="148653" y="421017"/>
                  </a:moveTo>
                  <a:lnTo>
                    <a:pt x="123875" y="421017"/>
                  </a:lnTo>
                  <a:lnTo>
                    <a:pt x="123875" y="445782"/>
                  </a:lnTo>
                  <a:lnTo>
                    <a:pt x="148653" y="445782"/>
                  </a:lnTo>
                  <a:lnTo>
                    <a:pt x="148653" y="421017"/>
                  </a:lnTo>
                  <a:close/>
                </a:path>
                <a:path w="916940" h="545465">
                  <a:moveTo>
                    <a:pt x="148653" y="222808"/>
                  </a:moveTo>
                  <a:lnTo>
                    <a:pt x="123875" y="222808"/>
                  </a:lnTo>
                  <a:lnTo>
                    <a:pt x="123875" y="247586"/>
                  </a:lnTo>
                  <a:lnTo>
                    <a:pt x="148653" y="247586"/>
                  </a:lnTo>
                  <a:lnTo>
                    <a:pt x="148653" y="222808"/>
                  </a:lnTo>
                  <a:close/>
                </a:path>
                <a:path w="916940" h="545465">
                  <a:moveTo>
                    <a:pt x="222973" y="421017"/>
                  </a:moveTo>
                  <a:lnTo>
                    <a:pt x="198196" y="421017"/>
                  </a:lnTo>
                  <a:lnTo>
                    <a:pt x="198196" y="445782"/>
                  </a:lnTo>
                  <a:lnTo>
                    <a:pt x="222973" y="445782"/>
                  </a:lnTo>
                  <a:lnTo>
                    <a:pt x="222973" y="421017"/>
                  </a:lnTo>
                  <a:close/>
                </a:path>
                <a:path w="916940" h="545465">
                  <a:moveTo>
                    <a:pt x="247751" y="247586"/>
                  </a:moveTo>
                  <a:lnTo>
                    <a:pt x="222973" y="247586"/>
                  </a:lnTo>
                  <a:lnTo>
                    <a:pt x="198196" y="247586"/>
                  </a:lnTo>
                  <a:lnTo>
                    <a:pt x="173431" y="247586"/>
                  </a:lnTo>
                  <a:lnTo>
                    <a:pt x="173431" y="272364"/>
                  </a:lnTo>
                  <a:lnTo>
                    <a:pt x="198196" y="272364"/>
                  </a:lnTo>
                  <a:lnTo>
                    <a:pt x="222973" y="272364"/>
                  </a:lnTo>
                  <a:lnTo>
                    <a:pt x="222973" y="297141"/>
                  </a:lnTo>
                  <a:lnTo>
                    <a:pt x="247751" y="297141"/>
                  </a:lnTo>
                  <a:lnTo>
                    <a:pt x="247751" y="247586"/>
                  </a:lnTo>
                  <a:close/>
                </a:path>
                <a:path w="916940" h="545465">
                  <a:moveTo>
                    <a:pt x="396405" y="421017"/>
                  </a:moveTo>
                  <a:lnTo>
                    <a:pt x="371627" y="421017"/>
                  </a:lnTo>
                  <a:lnTo>
                    <a:pt x="371627" y="445782"/>
                  </a:lnTo>
                  <a:lnTo>
                    <a:pt x="396405" y="445782"/>
                  </a:lnTo>
                  <a:lnTo>
                    <a:pt x="396405" y="421017"/>
                  </a:lnTo>
                  <a:close/>
                </a:path>
                <a:path w="916940" h="545465">
                  <a:moveTo>
                    <a:pt x="470738" y="371462"/>
                  </a:moveTo>
                  <a:lnTo>
                    <a:pt x="445960" y="371462"/>
                  </a:lnTo>
                  <a:lnTo>
                    <a:pt x="445960" y="396240"/>
                  </a:lnTo>
                  <a:lnTo>
                    <a:pt x="421182" y="396240"/>
                  </a:lnTo>
                  <a:lnTo>
                    <a:pt x="396405" y="396240"/>
                  </a:lnTo>
                  <a:lnTo>
                    <a:pt x="396405" y="421017"/>
                  </a:lnTo>
                  <a:lnTo>
                    <a:pt x="421182" y="421017"/>
                  </a:lnTo>
                  <a:lnTo>
                    <a:pt x="445960" y="421017"/>
                  </a:lnTo>
                  <a:lnTo>
                    <a:pt x="470738" y="421017"/>
                  </a:lnTo>
                  <a:lnTo>
                    <a:pt x="470738" y="371462"/>
                  </a:lnTo>
                  <a:close/>
                </a:path>
                <a:path w="916940" h="545465">
                  <a:moveTo>
                    <a:pt x="470738" y="321906"/>
                  </a:moveTo>
                  <a:lnTo>
                    <a:pt x="445960" y="321906"/>
                  </a:lnTo>
                  <a:lnTo>
                    <a:pt x="445960" y="297141"/>
                  </a:lnTo>
                  <a:lnTo>
                    <a:pt x="421182" y="297141"/>
                  </a:lnTo>
                  <a:lnTo>
                    <a:pt x="421182" y="321906"/>
                  </a:lnTo>
                  <a:lnTo>
                    <a:pt x="396405" y="321906"/>
                  </a:lnTo>
                  <a:lnTo>
                    <a:pt x="396405" y="297141"/>
                  </a:lnTo>
                  <a:lnTo>
                    <a:pt x="371627" y="297141"/>
                  </a:lnTo>
                  <a:lnTo>
                    <a:pt x="371627" y="272364"/>
                  </a:lnTo>
                  <a:lnTo>
                    <a:pt x="346849" y="272364"/>
                  </a:lnTo>
                  <a:lnTo>
                    <a:pt x="346849" y="297141"/>
                  </a:lnTo>
                  <a:lnTo>
                    <a:pt x="322072" y="297141"/>
                  </a:lnTo>
                  <a:lnTo>
                    <a:pt x="322072" y="346684"/>
                  </a:lnTo>
                  <a:lnTo>
                    <a:pt x="297307" y="346684"/>
                  </a:lnTo>
                  <a:lnTo>
                    <a:pt x="272529" y="346684"/>
                  </a:lnTo>
                  <a:lnTo>
                    <a:pt x="272529" y="470560"/>
                  </a:lnTo>
                  <a:lnTo>
                    <a:pt x="297307" y="470560"/>
                  </a:lnTo>
                  <a:lnTo>
                    <a:pt x="297307" y="445782"/>
                  </a:lnTo>
                  <a:lnTo>
                    <a:pt x="322072" y="445782"/>
                  </a:lnTo>
                  <a:lnTo>
                    <a:pt x="322072" y="421017"/>
                  </a:lnTo>
                  <a:lnTo>
                    <a:pt x="346849" y="421017"/>
                  </a:lnTo>
                  <a:lnTo>
                    <a:pt x="371627" y="421017"/>
                  </a:lnTo>
                  <a:lnTo>
                    <a:pt x="371627" y="371462"/>
                  </a:lnTo>
                  <a:lnTo>
                    <a:pt x="346849" y="371462"/>
                  </a:lnTo>
                  <a:lnTo>
                    <a:pt x="346849" y="396240"/>
                  </a:lnTo>
                  <a:lnTo>
                    <a:pt x="322072" y="396240"/>
                  </a:lnTo>
                  <a:lnTo>
                    <a:pt x="297307" y="396240"/>
                  </a:lnTo>
                  <a:lnTo>
                    <a:pt x="297307" y="371462"/>
                  </a:lnTo>
                  <a:lnTo>
                    <a:pt x="322072" y="371462"/>
                  </a:lnTo>
                  <a:lnTo>
                    <a:pt x="346849" y="371462"/>
                  </a:lnTo>
                  <a:lnTo>
                    <a:pt x="346849" y="346684"/>
                  </a:lnTo>
                  <a:lnTo>
                    <a:pt x="371627" y="346684"/>
                  </a:lnTo>
                  <a:lnTo>
                    <a:pt x="371627" y="371462"/>
                  </a:lnTo>
                  <a:lnTo>
                    <a:pt x="396405" y="371462"/>
                  </a:lnTo>
                  <a:lnTo>
                    <a:pt x="421182" y="371462"/>
                  </a:lnTo>
                  <a:lnTo>
                    <a:pt x="421182" y="346684"/>
                  </a:lnTo>
                  <a:lnTo>
                    <a:pt x="445960" y="346684"/>
                  </a:lnTo>
                  <a:lnTo>
                    <a:pt x="470738" y="346684"/>
                  </a:lnTo>
                  <a:lnTo>
                    <a:pt x="470738" y="321906"/>
                  </a:lnTo>
                  <a:close/>
                </a:path>
                <a:path w="916940" h="545465">
                  <a:moveTo>
                    <a:pt x="569836" y="371462"/>
                  </a:moveTo>
                  <a:lnTo>
                    <a:pt x="545058" y="371462"/>
                  </a:lnTo>
                  <a:lnTo>
                    <a:pt x="520280" y="371462"/>
                  </a:lnTo>
                  <a:lnTo>
                    <a:pt x="520280" y="346684"/>
                  </a:lnTo>
                  <a:lnTo>
                    <a:pt x="495503" y="346684"/>
                  </a:lnTo>
                  <a:lnTo>
                    <a:pt x="495503" y="445782"/>
                  </a:lnTo>
                  <a:lnTo>
                    <a:pt x="520280" y="445782"/>
                  </a:lnTo>
                  <a:lnTo>
                    <a:pt x="545058" y="445782"/>
                  </a:lnTo>
                  <a:lnTo>
                    <a:pt x="545058" y="421017"/>
                  </a:lnTo>
                  <a:lnTo>
                    <a:pt x="520280" y="421017"/>
                  </a:lnTo>
                  <a:lnTo>
                    <a:pt x="520280" y="396240"/>
                  </a:lnTo>
                  <a:lnTo>
                    <a:pt x="545058" y="396240"/>
                  </a:lnTo>
                  <a:lnTo>
                    <a:pt x="545058" y="421017"/>
                  </a:lnTo>
                  <a:lnTo>
                    <a:pt x="569836" y="421017"/>
                  </a:lnTo>
                  <a:lnTo>
                    <a:pt x="569836" y="371462"/>
                  </a:lnTo>
                  <a:close/>
                </a:path>
                <a:path w="916940" h="545465">
                  <a:moveTo>
                    <a:pt x="619379" y="421017"/>
                  </a:moveTo>
                  <a:lnTo>
                    <a:pt x="594614" y="421017"/>
                  </a:lnTo>
                  <a:lnTo>
                    <a:pt x="594614" y="445782"/>
                  </a:lnTo>
                  <a:lnTo>
                    <a:pt x="619379" y="445782"/>
                  </a:lnTo>
                  <a:lnTo>
                    <a:pt x="619379" y="421017"/>
                  </a:lnTo>
                  <a:close/>
                </a:path>
                <a:path w="916940" h="545465">
                  <a:moveTo>
                    <a:pt x="619379" y="371462"/>
                  </a:moveTo>
                  <a:lnTo>
                    <a:pt x="594614" y="371462"/>
                  </a:lnTo>
                  <a:lnTo>
                    <a:pt x="594614" y="396240"/>
                  </a:lnTo>
                  <a:lnTo>
                    <a:pt x="619379" y="396240"/>
                  </a:lnTo>
                  <a:lnTo>
                    <a:pt x="619379" y="371462"/>
                  </a:lnTo>
                  <a:close/>
                </a:path>
                <a:path w="916940" h="545465">
                  <a:moveTo>
                    <a:pt x="644156" y="396240"/>
                  </a:moveTo>
                  <a:lnTo>
                    <a:pt x="619379" y="396240"/>
                  </a:lnTo>
                  <a:lnTo>
                    <a:pt x="619379" y="421017"/>
                  </a:lnTo>
                  <a:lnTo>
                    <a:pt x="644156" y="421017"/>
                  </a:lnTo>
                  <a:lnTo>
                    <a:pt x="644156" y="396240"/>
                  </a:lnTo>
                  <a:close/>
                </a:path>
                <a:path w="916940" h="545465">
                  <a:moveTo>
                    <a:pt x="668934" y="346684"/>
                  </a:moveTo>
                  <a:lnTo>
                    <a:pt x="644156" y="346684"/>
                  </a:lnTo>
                  <a:lnTo>
                    <a:pt x="644156" y="371462"/>
                  </a:lnTo>
                  <a:lnTo>
                    <a:pt x="668934" y="371462"/>
                  </a:lnTo>
                  <a:lnTo>
                    <a:pt x="668934" y="346684"/>
                  </a:lnTo>
                  <a:close/>
                </a:path>
                <a:path w="916940" h="545465">
                  <a:moveTo>
                    <a:pt x="693712" y="396240"/>
                  </a:moveTo>
                  <a:lnTo>
                    <a:pt x="668934" y="396240"/>
                  </a:lnTo>
                  <a:lnTo>
                    <a:pt x="668934" y="445782"/>
                  </a:lnTo>
                  <a:lnTo>
                    <a:pt x="693712" y="445782"/>
                  </a:lnTo>
                  <a:lnTo>
                    <a:pt x="693712" y="396240"/>
                  </a:lnTo>
                  <a:close/>
                </a:path>
                <a:path w="916940" h="545465">
                  <a:moveTo>
                    <a:pt x="718489" y="371462"/>
                  </a:moveTo>
                  <a:lnTo>
                    <a:pt x="693712" y="371462"/>
                  </a:lnTo>
                  <a:lnTo>
                    <a:pt x="693712" y="396240"/>
                  </a:lnTo>
                  <a:lnTo>
                    <a:pt x="718489" y="396240"/>
                  </a:lnTo>
                  <a:lnTo>
                    <a:pt x="718489" y="371462"/>
                  </a:lnTo>
                  <a:close/>
                </a:path>
                <a:path w="916940" h="545465">
                  <a:moveTo>
                    <a:pt x="743254" y="396240"/>
                  </a:moveTo>
                  <a:lnTo>
                    <a:pt x="718489" y="396240"/>
                  </a:lnTo>
                  <a:lnTo>
                    <a:pt x="718489" y="421017"/>
                  </a:lnTo>
                  <a:lnTo>
                    <a:pt x="743254" y="421017"/>
                  </a:lnTo>
                  <a:lnTo>
                    <a:pt x="743254" y="396240"/>
                  </a:lnTo>
                  <a:close/>
                </a:path>
                <a:path w="916940" h="545465">
                  <a:moveTo>
                    <a:pt x="842365" y="470560"/>
                  </a:moveTo>
                  <a:lnTo>
                    <a:pt x="817587" y="470560"/>
                  </a:lnTo>
                  <a:lnTo>
                    <a:pt x="817587" y="421017"/>
                  </a:lnTo>
                  <a:lnTo>
                    <a:pt x="792810" y="421017"/>
                  </a:lnTo>
                  <a:lnTo>
                    <a:pt x="792810" y="495338"/>
                  </a:lnTo>
                  <a:lnTo>
                    <a:pt x="817587" y="495338"/>
                  </a:lnTo>
                  <a:lnTo>
                    <a:pt x="842365" y="495338"/>
                  </a:lnTo>
                  <a:lnTo>
                    <a:pt x="842365" y="470560"/>
                  </a:lnTo>
                  <a:close/>
                </a:path>
                <a:path w="916940" h="545465">
                  <a:moveTo>
                    <a:pt x="867143" y="396240"/>
                  </a:moveTo>
                  <a:lnTo>
                    <a:pt x="842365" y="396240"/>
                  </a:lnTo>
                  <a:lnTo>
                    <a:pt x="842365" y="421017"/>
                  </a:lnTo>
                  <a:lnTo>
                    <a:pt x="867143" y="421017"/>
                  </a:lnTo>
                  <a:lnTo>
                    <a:pt x="867143" y="396240"/>
                  </a:lnTo>
                  <a:close/>
                </a:path>
                <a:path w="916940" h="545465">
                  <a:moveTo>
                    <a:pt x="916686" y="322580"/>
                  </a:moveTo>
                  <a:lnTo>
                    <a:pt x="891921" y="322580"/>
                  </a:lnTo>
                  <a:lnTo>
                    <a:pt x="867143" y="322580"/>
                  </a:lnTo>
                  <a:lnTo>
                    <a:pt x="867143" y="297180"/>
                  </a:lnTo>
                  <a:lnTo>
                    <a:pt x="842365" y="297180"/>
                  </a:lnTo>
                  <a:lnTo>
                    <a:pt x="842365" y="273050"/>
                  </a:lnTo>
                  <a:lnTo>
                    <a:pt x="817587" y="273050"/>
                  </a:lnTo>
                  <a:lnTo>
                    <a:pt x="817587" y="223520"/>
                  </a:lnTo>
                  <a:lnTo>
                    <a:pt x="792810" y="223520"/>
                  </a:lnTo>
                  <a:lnTo>
                    <a:pt x="792810" y="198120"/>
                  </a:lnTo>
                  <a:lnTo>
                    <a:pt x="768032" y="198120"/>
                  </a:lnTo>
                  <a:lnTo>
                    <a:pt x="743254" y="198120"/>
                  </a:lnTo>
                  <a:lnTo>
                    <a:pt x="743254" y="223520"/>
                  </a:lnTo>
                  <a:lnTo>
                    <a:pt x="743254" y="247650"/>
                  </a:lnTo>
                  <a:lnTo>
                    <a:pt x="718489" y="247650"/>
                  </a:lnTo>
                  <a:lnTo>
                    <a:pt x="718489" y="223520"/>
                  </a:lnTo>
                  <a:lnTo>
                    <a:pt x="743254" y="223520"/>
                  </a:lnTo>
                  <a:lnTo>
                    <a:pt x="743254" y="198120"/>
                  </a:lnTo>
                  <a:lnTo>
                    <a:pt x="718489" y="198120"/>
                  </a:lnTo>
                  <a:lnTo>
                    <a:pt x="718489" y="99060"/>
                  </a:lnTo>
                  <a:lnTo>
                    <a:pt x="693712" y="99060"/>
                  </a:lnTo>
                  <a:lnTo>
                    <a:pt x="693712" y="74930"/>
                  </a:lnTo>
                  <a:lnTo>
                    <a:pt x="718489" y="74930"/>
                  </a:lnTo>
                  <a:lnTo>
                    <a:pt x="718489" y="0"/>
                  </a:lnTo>
                  <a:lnTo>
                    <a:pt x="693712" y="0"/>
                  </a:lnTo>
                  <a:lnTo>
                    <a:pt x="693712" y="25400"/>
                  </a:lnTo>
                  <a:lnTo>
                    <a:pt x="693712" y="49530"/>
                  </a:lnTo>
                  <a:lnTo>
                    <a:pt x="668934" y="49530"/>
                  </a:lnTo>
                  <a:lnTo>
                    <a:pt x="644156" y="49530"/>
                  </a:lnTo>
                  <a:lnTo>
                    <a:pt x="644156" y="25400"/>
                  </a:lnTo>
                  <a:lnTo>
                    <a:pt x="668934" y="25400"/>
                  </a:lnTo>
                  <a:lnTo>
                    <a:pt x="693712" y="25400"/>
                  </a:lnTo>
                  <a:lnTo>
                    <a:pt x="693712" y="0"/>
                  </a:lnTo>
                  <a:lnTo>
                    <a:pt x="668934" y="0"/>
                  </a:lnTo>
                  <a:lnTo>
                    <a:pt x="644156" y="0"/>
                  </a:lnTo>
                  <a:lnTo>
                    <a:pt x="619379" y="0"/>
                  </a:lnTo>
                  <a:lnTo>
                    <a:pt x="594614" y="0"/>
                  </a:lnTo>
                  <a:lnTo>
                    <a:pt x="594614" y="25400"/>
                  </a:lnTo>
                  <a:lnTo>
                    <a:pt x="569836" y="25400"/>
                  </a:lnTo>
                  <a:lnTo>
                    <a:pt x="569836" y="49530"/>
                  </a:lnTo>
                  <a:lnTo>
                    <a:pt x="545058" y="49530"/>
                  </a:lnTo>
                  <a:lnTo>
                    <a:pt x="545058" y="74930"/>
                  </a:lnTo>
                  <a:lnTo>
                    <a:pt x="569836" y="74930"/>
                  </a:lnTo>
                  <a:lnTo>
                    <a:pt x="594614" y="74930"/>
                  </a:lnTo>
                  <a:lnTo>
                    <a:pt x="594614" y="49530"/>
                  </a:lnTo>
                  <a:lnTo>
                    <a:pt x="619379" y="49530"/>
                  </a:lnTo>
                  <a:lnTo>
                    <a:pt x="619379" y="74930"/>
                  </a:lnTo>
                  <a:lnTo>
                    <a:pt x="644156" y="74930"/>
                  </a:lnTo>
                  <a:lnTo>
                    <a:pt x="668934" y="74930"/>
                  </a:lnTo>
                  <a:lnTo>
                    <a:pt x="668934" y="99060"/>
                  </a:lnTo>
                  <a:lnTo>
                    <a:pt x="644156" y="99060"/>
                  </a:lnTo>
                  <a:lnTo>
                    <a:pt x="644156" y="124460"/>
                  </a:lnTo>
                  <a:lnTo>
                    <a:pt x="668934" y="124460"/>
                  </a:lnTo>
                  <a:lnTo>
                    <a:pt x="693712" y="124460"/>
                  </a:lnTo>
                  <a:lnTo>
                    <a:pt x="693712" y="223520"/>
                  </a:lnTo>
                  <a:lnTo>
                    <a:pt x="668934" y="223520"/>
                  </a:lnTo>
                  <a:lnTo>
                    <a:pt x="644156" y="223520"/>
                  </a:lnTo>
                  <a:lnTo>
                    <a:pt x="644156" y="198120"/>
                  </a:lnTo>
                  <a:lnTo>
                    <a:pt x="619379" y="198120"/>
                  </a:lnTo>
                  <a:lnTo>
                    <a:pt x="619379" y="223520"/>
                  </a:lnTo>
                  <a:lnTo>
                    <a:pt x="594614" y="223520"/>
                  </a:lnTo>
                  <a:lnTo>
                    <a:pt x="594614" y="247650"/>
                  </a:lnTo>
                  <a:lnTo>
                    <a:pt x="619379" y="247650"/>
                  </a:lnTo>
                  <a:lnTo>
                    <a:pt x="619379" y="273050"/>
                  </a:lnTo>
                  <a:lnTo>
                    <a:pt x="644156" y="273050"/>
                  </a:lnTo>
                  <a:lnTo>
                    <a:pt x="644156" y="247650"/>
                  </a:lnTo>
                  <a:lnTo>
                    <a:pt x="668934" y="247650"/>
                  </a:lnTo>
                  <a:lnTo>
                    <a:pt x="693712" y="247650"/>
                  </a:lnTo>
                  <a:lnTo>
                    <a:pt x="693712" y="273050"/>
                  </a:lnTo>
                  <a:lnTo>
                    <a:pt x="668934" y="273050"/>
                  </a:lnTo>
                  <a:lnTo>
                    <a:pt x="644156" y="273050"/>
                  </a:lnTo>
                  <a:lnTo>
                    <a:pt x="644156" y="297180"/>
                  </a:lnTo>
                  <a:lnTo>
                    <a:pt x="668934" y="297180"/>
                  </a:lnTo>
                  <a:lnTo>
                    <a:pt x="668934" y="322580"/>
                  </a:lnTo>
                  <a:lnTo>
                    <a:pt x="693712" y="322580"/>
                  </a:lnTo>
                  <a:lnTo>
                    <a:pt x="693712" y="297180"/>
                  </a:lnTo>
                  <a:lnTo>
                    <a:pt x="718489" y="297180"/>
                  </a:lnTo>
                  <a:lnTo>
                    <a:pt x="743254" y="297180"/>
                  </a:lnTo>
                  <a:lnTo>
                    <a:pt x="743254" y="273050"/>
                  </a:lnTo>
                  <a:lnTo>
                    <a:pt x="768032" y="273050"/>
                  </a:lnTo>
                  <a:lnTo>
                    <a:pt x="768032" y="247650"/>
                  </a:lnTo>
                  <a:lnTo>
                    <a:pt x="792810" y="247650"/>
                  </a:lnTo>
                  <a:lnTo>
                    <a:pt x="792810" y="297180"/>
                  </a:lnTo>
                  <a:lnTo>
                    <a:pt x="817587" y="297180"/>
                  </a:lnTo>
                  <a:lnTo>
                    <a:pt x="817587" y="322580"/>
                  </a:lnTo>
                  <a:lnTo>
                    <a:pt x="792810" y="322580"/>
                  </a:lnTo>
                  <a:lnTo>
                    <a:pt x="792810" y="297180"/>
                  </a:lnTo>
                  <a:lnTo>
                    <a:pt x="768032" y="297180"/>
                  </a:lnTo>
                  <a:lnTo>
                    <a:pt x="768032" y="322580"/>
                  </a:lnTo>
                  <a:lnTo>
                    <a:pt x="743254" y="322580"/>
                  </a:lnTo>
                  <a:lnTo>
                    <a:pt x="743254" y="346684"/>
                  </a:lnTo>
                  <a:lnTo>
                    <a:pt x="718489" y="346684"/>
                  </a:lnTo>
                  <a:lnTo>
                    <a:pt x="718489" y="371462"/>
                  </a:lnTo>
                  <a:lnTo>
                    <a:pt x="743254" y="371462"/>
                  </a:lnTo>
                  <a:lnTo>
                    <a:pt x="743254" y="346710"/>
                  </a:lnTo>
                  <a:lnTo>
                    <a:pt x="768032" y="346710"/>
                  </a:lnTo>
                  <a:lnTo>
                    <a:pt x="768032" y="371462"/>
                  </a:lnTo>
                  <a:lnTo>
                    <a:pt x="743254" y="371462"/>
                  </a:lnTo>
                  <a:lnTo>
                    <a:pt x="743254" y="396240"/>
                  </a:lnTo>
                  <a:lnTo>
                    <a:pt x="768032" y="396240"/>
                  </a:lnTo>
                  <a:lnTo>
                    <a:pt x="768032" y="372110"/>
                  </a:lnTo>
                  <a:lnTo>
                    <a:pt x="792810" y="372110"/>
                  </a:lnTo>
                  <a:lnTo>
                    <a:pt x="792810" y="346710"/>
                  </a:lnTo>
                  <a:lnTo>
                    <a:pt x="817587" y="346710"/>
                  </a:lnTo>
                  <a:lnTo>
                    <a:pt x="817587" y="372110"/>
                  </a:lnTo>
                  <a:lnTo>
                    <a:pt x="792810" y="372110"/>
                  </a:lnTo>
                  <a:lnTo>
                    <a:pt x="792810" y="396240"/>
                  </a:lnTo>
                  <a:lnTo>
                    <a:pt x="817587" y="396240"/>
                  </a:lnTo>
                  <a:lnTo>
                    <a:pt x="842365" y="396240"/>
                  </a:lnTo>
                  <a:lnTo>
                    <a:pt x="842365" y="372110"/>
                  </a:lnTo>
                  <a:lnTo>
                    <a:pt x="867143" y="372110"/>
                  </a:lnTo>
                  <a:lnTo>
                    <a:pt x="867143" y="346710"/>
                  </a:lnTo>
                  <a:lnTo>
                    <a:pt x="891921" y="346710"/>
                  </a:lnTo>
                  <a:lnTo>
                    <a:pt x="916686" y="346710"/>
                  </a:lnTo>
                  <a:lnTo>
                    <a:pt x="916686" y="32258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70293" y="1255671"/>
              <a:ext cx="1016000" cy="372110"/>
            </a:xfrm>
            <a:custGeom>
              <a:avLst/>
              <a:gdLst/>
              <a:ahLst/>
              <a:cxnLst/>
              <a:rect l="l" t="t" r="r" b="b"/>
              <a:pathLst>
                <a:path w="1016000" h="372110">
                  <a:moveTo>
                    <a:pt x="49542" y="198208"/>
                  </a:moveTo>
                  <a:lnTo>
                    <a:pt x="24765" y="198208"/>
                  </a:lnTo>
                  <a:lnTo>
                    <a:pt x="24765" y="222986"/>
                  </a:lnTo>
                  <a:lnTo>
                    <a:pt x="49542" y="222986"/>
                  </a:lnTo>
                  <a:lnTo>
                    <a:pt x="49542" y="198208"/>
                  </a:lnTo>
                  <a:close/>
                </a:path>
                <a:path w="1016000" h="372110">
                  <a:moveTo>
                    <a:pt x="74320" y="247751"/>
                  </a:moveTo>
                  <a:lnTo>
                    <a:pt x="49542" y="247751"/>
                  </a:lnTo>
                  <a:lnTo>
                    <a:pt x="24765" y="247751"/>
                  </a:lnTo>
                  <a:lnTo>
                    <a:pt x="24765" y="272529"/>
                  </a:lnTo>
                  <a:lnTo>
                    <a:pt x="49542" y="272529"/>
                  </a:lnTo>
                  <a:lnTo>
                    <a:pt x="74320" y="272529"/>
                  </a:lnTo>
                  <a:lnTo>
                    <a:pt x="74320" y="247751"/>
                  </a:lnTo>
                  <a:close/>
                </a:path>
                <a:path w="1016000" h="372110">
                  <a:moveTo>
                    <a:pt x="74320" y="173431"/>
                  </a:moveTo>
                  <a:lnTo>
                    <a:pt x="49542" y="173431"/>
                  </a:lnTo>
                  <a:lnTo>
                    <a:pt x="49542" y="198208"/>
                  </a:lnTo>
                  <a:lnTo>
                    <a:pt x="74320" y="198208"/>
                  </a:lnTo>
                  <a:lnTo>
                    <a:pt x="74320" y="173431"/>
                  </a:lnTo>
                  <a:close/>
                </a:path>
                <a:path w="1016000" h="372110">
                  <a:moveTo>
                    <a:pt x="74320" y="24777"/>
                  </a:moveTo>
                  <a:lnTo>
                    <a:pt x="49542" y="24777"/>
                  </a:lnTo>
                  <a:lnTo>
                    <a:pt x="49542" y="0"/>
                  </a:lnTo>
                  <a:lnTo>
                    <a:pt x="24765" y="0"/>
                  </a:lnTo>
                  <a:lnTo>
                    <a:pt x="24765" y="99098"/>
                  </a:lnTo>
                  <a:lnTo>
                    <a:pt x="0" y="99098"/>
                  </a:lnTo>
                  <a:lnTo>
                    <a:pt x="0" y="123875"/>
                  </a:lnTo>
                  <a:lnTo>
                    <a:pt x="24765" y="123875"/>
                  </a:lnTo>
                  <a:lnTo>
                    <a:pt x="24765" y="148653"/>
                  </a:lnTo>
                  <a:lnTo>
                    <a:pt x="49542" y="148653"/>
                  </a:lnTo>
                  <a:lnTo>
                    <a:pt x="49542" y="123875"/>
                  </a:lnTo>
                  <a:lnTo>
                    <a:pt x="74320" y="123875"/>
                  </a:lnTo>
                  <a:lnTo>
                    <a:pt x="74320" y="74320"/>
                  </a:lnTo>
                  <a:lnTo>
                    <a:pt x="49542" y="74320"/>
                  </a:lnTo>
                  <a:lnTo>
                    <a:pt x="49542" y="49555"/>
                  </a:lnTo>
                  <a:lnTo>
                    <a:pt x="74320" y="49555"/>
                  </a:lnTo>
                  <a:lnTo>
                    <a:pt x="74320" y="24777"/>
                  </a:lnTo>
                  <a:close/>
                </a:path>
                <a:path w="1016000" h="372110">
                  <a:moveTo>
                    <a:pt x="123875" y="148653"/>
                  </a:moveTo>
                  <a:lnTo>
                    <a:pt x="99098" y="148653"/>
                  </a:lnTo>
                  <a:lnTo>
                    <a:pt x="99098" y="123875"/>
                  </a:lnTo>
                  <a:lnTo>
                    <a:pt x="74320" y="123875"/>
                  </a:lnTo>
                  <a:lnTo>
                    <a:pt x="74320" y="173431"/>
                  </a:lnTo>
                  <a:lnTo>
                    <a:pt x="99098" y="173431"/>
                  </a:lnTo>
                  <a:lnTo>
                    <a:pt x="123875" y="173431"/>
                  </a:lnTo>
                  <a:lnTo>
                    <a:pt x="123875" y="148653"/>
                  </a:lnTo>
                  <a:close/>
                </a:path>
                <a:path w="1016000" h="372110">
                  <a:moveTo>
                    <a:pt x="173418" y="222986"/>
                  </a:moveTo>
                  <a:lnTo>
                    <a:pt x="148653" y="222986"/>
                  </a:lnTo>
                  <a:lnTo>
                    <a:pt x="148653" y="247751"/>
                  </a:lnTo>
                  <a:lnTo>
                    <a:pt x="173418" y="247751"/>
                  </a:lnTo>
                  <a:lnTo>
                    <a:pt x="173418" y="222986"/>
                  </a:lnTo>
                  <a:close/>
                </a:path>
                <a:path w="1016000" h="372110">
                  <a:moveTo>
                    <a:pt x="173418" y="173431"/>
                  </a:moveTo>
                  <a:lnTo>
                    <a:pt x="148653" y="173431"/>
                  </a:lnTo>
                  <a:lnTo>
                    <a:pt x="123875" y="173431"/>
                  </a:lnTo>
                  <a:lnTo>
                    <a:pt x="123875" y="198208"/>
                  </a:lnTo>
                  <a:lnTo>
                    <a:pt x="99098" y="198208"/>
                  </a:lnTo>
                  <a:lnTo>
                    <a:pt x="99098" y="222986"/>
                  </a:lnTo>
                  <a:lnTo>
                    <a:pt x="123875" y="222986"/>
                  </a:lnTo>
                  <a:lnTo>
                    <a:pt x="148653" y="222986"/>
                  </a:lnTo>
                  <a:lnTo>
                    <a:pt x="148653" y="198208"/>
                  </a:lnTo>
                  <a:lnTo>
                    <a:pt x="173418" y="198208"/>
                  </a:lnTo>
                  <a:lnTo>
                    <a:pt x="173418" y="173431"/>
                  </a:lnTo>
                  <a:close/>
                </a:path>
                <a:path w="1016000" h="372110">
                  <a:moveTo>
                    <a:pt x="198196" y="247751"/>
                  </a:moveTo>
                  <a:lnTo>
                    <a:pt x="173418" y="247751"/>
                  </a:lnTo>
                  <a:lnTo>
                    <a:pt x="173418" y="272529"/>
                  </a:lnTo>
                  <a:lnTo>
                    <a:pt x="198196" y="272529"/>
                  </a:lnTo>
                  <a:lnTo>
                    <a:pt x="198196" y="247751"/>
                  </a:lnTo>
                  <a:close/>
                </a:path>
                <a:path w="1016000" h="372110">
                  <a:moveTo>
                    <a:pt x="222973" y="74320"/>
                  </a:moveTo>
                  <a:lnTo>
                    <a:pt x="198196" y="74320"/>
                  </a:lnTo>
                  <a:lnTo>
                    <a:pt x="198196" y="123875"/>
                  </a:lnTo>
                  <a:lnTo>
                    <a:pt x="222973" y="123875"/>
                  </a:lnTo>
                  <a:lnTo>
                    <a:pt x="222973" y="74320"/>
                  </a:lnTo>
                  <a:close/>
                </a:path>
                <a:path w="1016000" h="372110">
                  <a:moveTo>
                    <a:pt x="272529" y="173431"/>
                  </a:moveTo>
                  <a:lnTo>
                    <a:pt x="247751" y="173431"/>
                  </a:lnTo>
                  <a:lnTo>
                    <a:pt x="247751" y="148653"/>
                  </a:lnTo>
                  <a:lnTo>
                    <a:pt x="222973" y="148653"/>
                  </a:lnTo>
                  <a:lnTo>
                    <a:pt x="222973" y="173431"/>
                  </a:lnTo>
                  <a:lnTo>
                    <a:pt x="198196" y="173431"/>
                  </a:lnTo>
                  <a:lnTo>
                    <a:pt x="198196" y="198208"/>
                  </a:lnTo>
                  <a:lnTo>
                    <a:pt x="173418" y="198208"/>
                  </a:lnTo>
                  <a:lnTo>
                    <a:pt x="173418" y="222986"/>
                  </a:lnTo>
                  <a:lnTo>
                    <a:pt x="198196" y="222986"/>
                  </a:lnTo>
                  <a:lnTo>
                    <a:pt x="198196" y="247751"/>
                  </a:lnTo>
                  <a:lnTo>
                    <a:pt x="222973" y="247751"/>
                  </a:lnTo>
                  <a:lnTo>
                    <a:pt x="222973" y="222986"/>
                  </a:lnTo>
                  <a:lnTo>
                    <a:pt x="247751" y="222986"/>
                  </a:lnTo>
                  <a:lnTo>
                    <a:pt x="247751" y="198208"/>
                  </a:lnTo>
                  <a:lnTo>
                    <a:pt x="272529" y="198208"/>
                  </a:lnTo>
                  <a:lnTo>
                    <a:pt x="272529" y="173431"/>
                  </a:lnTo>
                  <a:close/>
                </a:path>
                <a:path w="1016000" h="372110">
                  <a:moveTo>
                    <a:pt x="297294" y="148653"/>
                  </a:moveTo>
                  <a:lnTo>
                    <a:pt x="272529" y="148653"/>
                  </a:lnTo>
                  <a:lnTo>
                    <a:pt x="272529" y="173431"/>
                  </a:lnTo>
                  <a:lnTo>
                    <a:pt x="297294" y="173431"/>
                  </a:lnTo>
                  <a:lnTo>
                    <a:pt x="297294" y="148653"/>
                  </a:lnTo>
                  <a:close/>
                </a:path>
                <a:path w="1016000" h="372110">
                  <a:moveTo>
                    <a:pt x="297294" y="99098"/>
                  </a:moveTo>
                  <a:lnTo>
                    <a:pt x="272529" y="99098"/>
                  </a:lnTo>
                  <a:lnTo>
                    <a:pt x="272529" y="123875"/>
                  </a:lnTo>
                  <a:lnTo>
                    <a:pt x="297294" y="123875"/>
                  </a:lnTo>
                  <a:lnTo>
                    <a:pt x="297294" y="99098"/>
                  </a:lnTo>
                  <a:close/>
                </a:path>
                <a:path w="1016000" h="372110">
                  <a:moveTo>
                    <a:pt x="346849" y="74320"/>
                  </a:moveTo>
                  <a:lnTo>
                    <a:pt x="322072" y="74320"/>
                  </a:lnTo>
                  <a:lnTo>
                    <a:pt x="322072" y="99098"/>
                  </a:lnTo>
                  <a:lnTo>
                    <a:pt x="346849" y="99098"/>
                  </a:lnTo>
                  <a:lnTo>
                    <a:pt x="346849" y="74320"/>
                  </a:lnTo>
                  <a:close/>
                </a:path>
                <a:path w="1016000" h="372110">
                  <a:moveTo>
                    <a:pt x="371627" y="123875"/>
                  </a:moveTo>
                  <a:lnTo>
                    <a:pt x="346849" y="123875"/>
                  </a:lnTo>
                  <a:lnTo>
                    <a:pt x="322072" y="123875"/>
                  </a:lnTo>
                  <a:lnTo>
                    <a:pt x="322072" y="148653"/>
                  </a:lnTo>
                  <a:lnTo>
                    <a:pt x="346849" y="148653"/>
                  </a:lnTo>
                  <a:lnTo>
                    <a:pt x="346849" y="173431"/>
                  </a:lnTo>
                  <a:lnTo>
                    <a:pt x="371627" y="173431"/>
                  </a:lnTo>
                  <a:lnTo>
                    <a:pt x="371627" y="123875"/>
                  </a:lnTo>
                  <a:close/>
                </a:path>
                <a:path w="1016000" h="372110">
                  <a:moveTo>
                    <a:pt x="421170" y="148653"/>
                  </a:moveTo>
                  <a:lnTo>
                    <a:pt x="396405" y="148653"/>
                  </a:lnTo>
                  <a:lnTo>
                    <a:pt x="396405" y="173431"/>
                  </a:lnTo>
                  <a:lnTo>
                    <a:pt x="421170" y="173431"/>
                  </a:lnTo>
                  <a:lnTo>
                    <a:pt x="421170" y="148653"/>
                  </a:lnTo>
                  <a:close/>
                </a:path>
                <a:path w="1016000" h="372110">
                  <a:moveTo>
                    <a:pt x="470725" y="322084"/>
                  </a:moveTo>
                  <a:lnTo>
                    <a:pt x="445947" y="322084"/>
                  </a:lnTo>
                  <a:lnTo>
                    <a:pt x="445947" y="247751"/>
                  </a:lnTo>
                  <a:lnTo>
                    <a:pt x="421170" y="247751"/>
                  </a:lnTo>
                  <a:lnTo>
                    <a:pt x="396405" y="247751"/>
                  </a:lnTo>
                  <a:lnTo>
                    <a:pt x="396405" y="371627"/>
                  </a:lnTo>
                  <a:lnTo>
                    <a:pt x="421170" y="371627"/>
                  </a:lnTo>
                  <a:lnTo>
                    <a:pt x="421170" y="346862"/>
                  </a:lnTo>
                  <a:lnTo>
                    <a:pt x="445947" y="346862"/>
                  </a:lnTo>
                  <a:lnTo>
                    <a:pt x="470725" y="346862"/>
                  </a:lnTo>
                  <a:lnTo>
                    <a:pt x="470725" y="322084"/>
                  </a:lnTo>
                  <a:close/>
                </a:path>
                <a:path w="1016000" h="372110">
                  <a:moveTo>
                    <a:pt x="470725" y="74320"/>
                  </a:moveTo>
                  <a:lnTo>
                    <a:pt x="445947" y="74320"/>
                  </a:lnTo>
                  <a:lnTo>
                    <a:pt x="421170" y="74320"/>
                  </a:lnTo>
                  <a:lnTo>
                    <a:pt x="421170" y="99098"/>
                  </a:lnTo>
                  <a:lnTo>
                    <a:pt x="396405" y="99098"/>
                  </a:lnTo>
                  <a:lnTo>
                    <a:pt x="396405" y="123875"/>
                  </a:lnTo>
                  <a:lnTo>
                    <a:pt x="421170" y="123875"/>
                  </a:lnTo>
                  <a:lnTo>
                    <a:pt x="445947" y="123875"/>
                  </a:lnTo>
                  <a:lnTo>
                    <a:pt x="445947" y="99098"/>
                  </a:lnTo>
                  <a:lnTo>
                    <a:pt x="470725" y="99098"/>
                  </a:lnTo>
                  <a:lnTo>
                    <a:pt x="470725" y="74320"/>
                  </a:lnTo>
                  <a:close/>
                </a:path>
                <a:path w="1016000" h="372110">
                  <a:moveTo>
                    <a:pt x="495503" y="198208"/>
                  </a:moveTo>
                  <a:lnTo>
                    <a:pt x="470725" y="198208"/>
                  </a:lnTo>
                  <a:lnTo>
                    <a:pt x="470725" y="247751"/>
                  </a:lnTo>
                  <a:lnTo>
                    <a:pt x="495503" y="247751"/>
                  </a:lnTo>
                  <a:lnTo>
                    <a:pt x="495503" y="198208"/>
                  </a:lnTo>
                  <a:close/>
                </a:path>
                <a:path w="1016000" h="372110">
                  <a:moveTo>
                    <a:pt x="495503" y="123875"/>
                  </a:moveTo>
                  <a:lnTo>
                    <a:pt x="470725" y="123875"/>
                  </a:lnTo>
                  <a:lnTo>
                    <a:pt x="445947" y="123875"/>
                  </a:lnTo>
                  <a:lnTo>
                    <a:pt x="445947" y="148653"/>
                  </a:lnTo>
                  <a:lnTo>
                    <a:pt x="470725" y="148653"/>
                  </a:lnTo>
                  <a:lnTo>
                    <a:pt x="495503" y="148653"/>
                  </a:lnTo>
                  <a:lnTo>
                    <a:pt x="495503" y="123875"/>
                  </a:lnTo>
                  <a:close/>
                </a:path>
                <a:path w="1016000" h="372110">
                  <a:moveTo>
                    <a:pt x="520280" y="247751"/>
                  </a:moveTo>
                  <a:lnTo>
                    <a:pt x="495503" y="247751"/>
                  </a:lnTo>
                  <a:lnTo>
                    <a:pt x="495503" y="272529"/>
                  </a:lnTo>
                  <a:lnTo>
                    <a:pt x="520280" y="272529"/>
                  </a:lnTo>
                  <a:lnTo>
                    <a:pt x="520280" y="247751"/>
                  </a:lnTo>
                  <a:close/>
                </a:path>
                <a:path w="1016000" h="372110">
                  <a:moveTo>
                    <a:pt x="520280" y="173431"/>
                  </a:moveTo>
                  <a:lnTo>
                    <a:pt x="495503" y="173431"/>
                  </a:lnTo>
                  <a:lnTo>
                    <a:pt x="495503" y="198208"/>
                  </a:lnTo>
                  <a:lnTo>
                    <a:pt x="520280" y="198208"/>
                  </a:lnTo>
                  <a:lnTo>
                    <a:pt x="520280" y="173431"/>
                  </a:lnTo>
                  <a:close/>
                </a:path>
                <a:path w="1016000" h="372110">
                  <a:moveTo>
                    <a:pt x="594601" y="247751"/>
                  </a:moveTo>
                  <a:lnTo>
                    <a:pt x="569836" y="247751"/>
                  </a:lnTo>
                  <a:lnTo>
                    <a:pt x="545058" y="247751"/>
                  </a:lnTo>
                  <a:lnTo>
                    <a:pt x="545058" y="297307"/>
                  </a:lnTo>
                  <a:lnTo>
                    <a:pt x="569836" y="297307"/>
                  </a:lnTo>
                  <a:lnTo>
                    <a:pt x="569836" y="272529"/>
                  </a:lnTo>
                  <a:lnTo>
                    <a:pt x="594601" y="272529"/>
                  </a:lnTo>
                  <a:lnTo>
                    <a:pt x="594601" y="247751"/>
                  </a:lnTo>
                  <a:close/>
                </a:path>
                <a:path w="1016000" h="372110">
                  <a:moveTo>
                    <a:pt x="644156" y="173431"/>
                  </a:moveTo>
                  <a:lnTo>
                    <a:pt x="619379" y="173431"/>
                  </a:lnTo>
                  <a:lnTo>
                    <a:pt x="619379" y="198208"/>
                  </a:lnTo>
                  <a:lnTo>
                    <a:pt x="644156" y="198208"/>
                  </a:lnTo>
                  <a:lnTo>
                    <a:pt x="644156" y="173431"/>
                  </a:lnTo>
                  <a:close/>
                </a:path>
                <a:path w="1016000" h="372110">
                  <a:moveTo>
                    <a:pt x="668934" y="123875"/>
                  </a:moveTo>
                  <a:lnTo>
                    <a:pt x="644156" y="123875"/>
                  </a:lnTo>
                  <a:lnTo>
                    <a:pt x="619379" y="123875"/>
                  </a:lnTo>
                  <a:lnTo>
                    <a:pt x="619379" y="148653"/>
                  </a:lnTo>
                  <a:lnTo>
                    <a:pt x="644156" y="148653"/>
                  </a:lnTo>
                  <a:lnTo>
                    <a:pt x="644156" y="173431"/>
                  </a:lnTo>
                  <a:lnTo>
                    <a:pt x="668934" y="173431"/>
                  </a:lnTo>
                  <a:lnTo>
                    <a:pt x="668934" y="123875"/>
                  </a:lnTo>
                  <a:close/>
                </a:path>
                <a:path w="1016000" h="372110">
                  <a:moveTo>
                    <a:pt x="693712" y="222986"/>
                  </a:moveTo>
                  <a:lnTo>
                    <a:pt x="668934" y="222986"/>
                  </a:lnTo>
                  <a:lnTo>
                    <a:pt x="644156" y="222986"/>
                  </a:lnTo>
                  <a:lnTo>
                    <a:pt x="619379" y="222986"/>
                  </a:lnTo>
                  <a:lnTo>
                    <a:pt x="619379" y="198208"/>
                  </a:lnTo>
                  <a:lnTo>
                    <a:pt x="594601" y="198208"/>
                  </a:lnTo>
                  <a:lnTo>
                    <a:pt x="594601" y="74320"/>
                  </a:lnTo>
                  <a:lnTo>
                    <a:pt x="569836" y="74320"/>
                  </a:lnTo>
                  <a:lnTo>
                    <a:pt x="545058" y="74320"/>
                  </a:lnTo>
                  <a:lnTo>
                    <a:pt x="520280" y="74320"/>
                  </a:lnTo>
                  <a:lnTo>
                    <a:pt x="495503" y="74320"/>
                  </a:lnTo>
                  <a:lnTo>
                    <a:pt x="495503" y="123875"/>
                  </a:lnTo>
                  <a:lnTo>
                    <a:pt x="520280" y="123875"/>
                  </a:lnTo>
                  <a:lnTo>
                    <a:pt x="545058" y="123875"/>
                  </a:lnTo>
                  <a:lnTo>
                    <a:pt x="545058" y="99098"/>
                  </a:lnTo>
                  <a:lnTo>
                    <a:pt x="569836" y="99098"/>
                  </a:lnTo>
                  <a:lnTo>
                    <a:pt x="569836" y="123875"/>
                  </a:lnTo>
                  <a:lnTo>
                    <a:pt x="545058" y="123875"/>
                  </a:lnTo>
                  <a:lnTo>
                    <a:pt x="545058" y="148653"/>
                  </a:lnTo>
                  <a:lnTo>
                    <a:pt x="569836" y="148653"/>
                  </a:lnTo>
                  <a:lnTo>
                    <a:pt x="569836" y="198208"/>
                  </a:lnTo>
                  <a:lnTo>
                    <a:pt x="545058" y="198208"/>
                  </a:lnTo>
                  <a:lnTo>
                    <a:pt x="520280" y="198208"/>
                  </a:lnTo>
                  <a:lnTo>
                    <a:pt x="520280" y="247751"/>
                  </a:lnTo>
                  <a:lnTo>
                    <a:pt x="545058" y="247751"/>
                  </a:lnTo>
                  <a:lnTo>
                    <a:pt x="545058" y="222986"/>
                  </a:lnTo>
                  <a:lnTo>
                    <a:pt x="569836" y="222986"/>
                  </a:lnTo>
                  <a:lnTo>
                    <a:pt x="594601" y="222986"/>
                  </a:lnTo>
                  <a:lnTo>
                    <a:pt x="594601" y="247751"/>
                  </a:lnTo>
                  <a:lnTo>
                    <a:pt x="619379" y="247751"/>
                  </a:lnTo>
                  <a:lnTo>
                    <a:pt x="644156" y="247751"/>
                  </a:lnTo>
                  <a:lnTo>
                    <a:pt x="644156" y="297307"/>
                  </a:lnTo>
                  <a:lnTo>
                    <a:pt x="668934" y="297307"/>
                  </a:lnTo>
                  <a:lnTo>
                    <a:pt x="668934" y="322084"/>
                  </a:lnTo>
                  <a:lnTo>
                    <a:pt x="693712" y="322084"/>
                  </a:lnTo>
                  <a:lnTo>
                    <a:pt x="693712" y="272529"/>
                  </a:lnTo>
                  <a:lnTo>
                    <a:pt x="668934" y="272529"/>
                  </a:lnTo>
                  <a:lnTo>
                    <a:pt x="668934" y="247751"/>
                  </a:lnTo>
                  <a:lnTo>
                    <a:pt x="693712" y="247751"/>
                  </a:lnTo>
                  <a:lnTo>
                    <a:pt x="693712" y="222986"/>
                  </a:lnTo>
                  <a:close/>
                </a:path>
                <a:path w="1016000" h="372110">
                  <a:moveTo>
                    <a:pt x="693712" y="74320"/>
                  </a:moveTo>
                  <a:lnTo>
                    <a:pt x="668934" y="74320"/>
                  </a:lnTo>
                  <a:lnTo>
                    <a:pt x="644156" y="74320"/>
                  </a:lnTo>
                  <a:lnTo>
                    <a:pt x="644156" y="99098"/>
                  </a:lnTo>
                  <a:lnTo>
                    <a:pt x="668934" y="99098"/>
                  </a:lnTo>
                  <a:lnTo>
                    <a:pt x="668934" y="123875"/>
                  </a:lnTo>
                  <a:lnTo>
                    <a:pt x="693712" y="123875"/>
                  </a:lnTo>
                  <a:lnTo>
                    <a:pt x="693712" y="74320"/>
                  </a:lnTo>
                  <a:close/>
                </a:path>
                <a:path w="1016000" h="372110">
                  <a:moveTo>
                    <a:pt x="718477" y="247751"/>
                  </a:moveTo>
                  <a:lnTo>
                    <a:pt x="693712" y="247751"/>
                  </a:lnTo>
                  <a:lnTo>
                    <a:pt x="693712" y="272529"/>
                  </a:lnTo>
                  <a:lnTo>
                    <a:pt x="718477" y="272529"/>
                  </a:lnTo>
                  <a:lnTo>
                    <a:pt x="718477" y="247751"/>
                  </a:lnTo>
                  <a:close/>
                </a:path>
                <a:path w="1016000" h="372110">
                  <a:moveTo>
                    <a:pt x="718477" y="148653"/>
                  </a:moveTo>
                  <a:lnTo>
                    <a:pt x="693712" y="148653"/>
                  </a:lnTo>
                  <a:lnTo>
                    <a:pt x="693712" y="173431"/>
                  </a:lnTo>
                  <a:lnTo>
                    <a:pt x="668934" y="173431"/>
                  </a:lnTo>
                  <a:lnTo>
                    <a:pt x="668934" y="198208"/>
                  </a:lnTo>
                  <a:lnTo>
                    <a:pt x="693712" y="198208"/>
                  </a:lnTo>
                  <a:lnTo>
                    <a:pt x="718477" y="198208"/>
                  </a:lnTo>
                  <a:lnTo>
                    <a:pt x="718477" y="148653"/>
                  </a:lnTo>
                  <a:close/>
                </a:path>
                <a:path w="1016000" h="372110">
                  <a:moveTo>
                    <a:pt x="743254" y="222986"/>
                  </a:moveTo>
                  <a:lnTo>
                    <a:pt x="718477" y="222986"/>
                  </a:lnTo>
                  <a:lnTo>
                    <a:pt x="718477" y="247751"/>
                  </a:lnTo>
                  <a:lnTo>
                    <a:pt x="743254" y="247751"/>
                  </a:lnTo>
                  <a:lnTo>
                    <a:pt x="743254" y="222986"/>
                  </a:lnTo>
                  <a:close/>
                </a:path>
                <a:path w="1016000" h="372110">
                  <a:moveTo>
                    <a:pt x="768032" y="123875"/>
                  </a:moveTo>
                  <a:lnTo>
                    <a:pt x="743254" y="123875"/>
                  </a:lnTo>
                  <a:lnTo>
                    <a:pt x="743254" y="148653"/>
                  </a:lnTo>
                  <a:lnTo>
                    <a:pt x="768032" y="148653"/>
                  </a:lnTo>
                  <a:lnTo>
                    <a:pt x="768032" y="123875"/>
                  </a:lnTo>
                  <a:close/>
                </a:path>
                <a:path w="1016000" h="372110">
                  <a:moveTo>
                    <a:pt x="768032" y="74320"/>
                  </a:moveTo>
                  <a:lnTo>
                    <a:pt x="743254" y="74320"/>
                  </a:lnTo>
                  <a:lnTo>
                    <a:pt x="743254" y="99098"/>
                  </a:lnTo>
                  <a:lnTo>
                    <a:pt x="768032" y="99098"/>
                  </a:lnTo>
                  <a:lnTo>
                    <a:pt x="768032" y="74320"/>
                  </a:lnTo>
                  <a:close/>
                </a:path>
                <a:path w="1016000" h="372110">
                  <a:moveTo>
                    <a:pt x="792810" y="247751"/>
                  </a:moveTo>
                  <a:lnTo>
                    <a:pt x="768032" y="247751"/>
                  </a:lnTo>
                  <a:lnTo>
                    <a:pt x="743254" y="247751"/>
                  </a:lnTo>
                  <a:lnTo>
                    <a:pt x="743254" y="272529"/>
                  </a:lnTo>
                  <a:lnTo>
                    <a:pt x="768032" y="272529"/>
                  </a:lnTo>
                  <a:lnTo>
                    <a:pt x="792810" y="272529"/>
                  </a:lnTo>
                  <a:lnTo>
                    <a:pt x="792810" y="247751"/>
                  </a:lnTo>
                  <a:close/>
                </a:path>
                <a:path w="1016000" h="372110">
                  <a:moveTo>
                    <a:pt x="792810" y="99098"/>
                  </a:moveTo>
                  <a:lnTo>
                    <a:pt x="768032" y="99098"/>
                  </a:lnTo>
                  <a:lnTo>
                    <a:pt x="768032" y="123875"/>
                  </a:lnTo>
                  <a:lnTo>
                    <a:pt x="792810" y="123875"/>
                  </a:lnTo>
                  <a:lnTo>
                    <a:pt x="792810" y="99098"/>
                  </a:lnTo>
                  <a:close/>
                </a:path>
                <a:path w="1016000" h="372110">
                  <a:moveTo>
                    <a:pt x="817587" y="148653"/>
                  </a:moveTo>
                  <a:lnTo>
                    <a:pt x="792810" y="148653"/>
                  </a:lnTo>
                  <a:lnTo>
                    <a:pt x="768032" y="148653"/>
                  </a:lnTo>
                  <a:lnTo>
                    <a:pt x="768032" y="173431"/>
                  </a:lnTo>
                  <a:lnTo>
                    <a:pt x="792810" y="173431"/>
                  </a:lnTo>
                  <a:lnTo>
                    <a:pt x="817587" y="173431"/>
                  </a:lnTo>
                  <a:lnTo>
                    <a:pt x="817587" y="148653"/>
                  </a:lnTo>
                  <a:close/>
                </a:path>
                <a:path w="1016000" h="372110">
                  <a:moveTo>
                    <a:pt x="842352" y="99098"/>
                  </a:moveTo>
                  <a:lnTo>
                    <a:pt x="817587" y="99098"/>
                  </a:lnTo>
                  <a:lnTo>
                    <a:pt x="817587" y="123875"/>
                  </a:lnTo>
                  <a:lnTo>
                    <a:pt x="842352" y="123875"/>
                  </a:lnTo>
                  <a:lnTo>
                    <a:pt x="842352" y="99098"/>
                  </a:lnTo>
                  <a:close/>
                </a:path>
                <a:path w="1016000" h="372110">
                  <a:moveTo>
                    <a:pt x="891908" y="24777"/>
                  </a:moveTo>
                  <a:lnTo>
                    <a:pt x="867130" y="24777"/>
                  </a:lnTo>
                  <a:lnTo>
                    <a:pt x="867130" y="49555"/>
                  </a:lnTo>
                  <a:lnTo>
                    <a:pt x="842352" y="49555"/>
                  </a:lnTo>
                  <a:lnTo>
                    <a:pt x="842352" y="74320"/>
                  </a:lnTo>
                  <a:lnTo>
                    <a:pt x="867130" y="74320"/>
                  </a:lnTo>
                  <a:lnTo>
                    <a:pt x="891908" y="74320"/>
                  </a:lnTo>
                  <a:lnTo>
                    <a:pt x="891908" y="24777"/>
                  </a:lnTo>
                  <a:close/>
                </a:path>
                <a:path w="1016000" h="372110">
                  <a:moveTo>
                    <a:pt x="916686" y="148653"/>
                  </a:moveTo>
                  <a:lnTo>
                    <a:pt x="891908" y="148653"/>
                  </a:lnTo>
                  <a:lnTo>
                    <a:pt x="867130" y="148653"/>
                  </a:lnTo>
                  <a:lnTo>
                    <a:pt x="842352" y="148653"/>
                  </a:lnTo>
                  <a:lnTo>
                    <a:pt x="842352" y="173431"/>
                  </a:lnTo>
                  <a:lnTo>
                    <a:pt x="867130" y="173431"/>
                  </a:lnTo>
                  <a:lnTo>
                    <a:pt x="891908" y="173431"/>
                  </a:lnTo>
                  <a:lnTo>
                    <a:pt x="916686" y="173431"/>
                  </a:lnTo>
                  <a:lnTo>
                    <a:pt x="916686" y="148653"/>
                  </a:lnTo>
                  <a:close/>
                </a:path>
                <a:path w="1016000" h="372110">
                  <a:moveTo>
                    <a:pt x="941463" y="99098"/>
                  </a:moveTo>
                  <a:lnTo>
                    <a:pt x="916686" y="99098"/>
                  </a:lnTo>
                  <a:lnTo>
                    <a:pt x="916686" y="123875"/>
                  </a:lnTo>
                  <a:lnTo>
                    <a:pt x="941463" y="123875"/>
                  </a:lnTo>
                  <a:lnTo>
                    <a:pt x="941463" y="99098"/>
                  </a:lnTo>
                  <a:close/>
                </a:path>
                <a:path w="1016000" h="372110">
                  <a:moveTo>
                    <a:pt x="941463" y="49555"/>
                  </a:moveTo>
                  <a:lnTo>
                    <a:pt x="916686" y="49555"/>
                  </a:lnTo>
                  <a:lnTo>
                    <a:pt x="916686" y="74320"/>
                  </a:lnTo>
                  <a:lnTo>
                    <a:pt x="941463" y="74320"/>
                  </a:lnTo>
                  <a:lnTo>
                    <a:pt x="941463" y="49555"/>
                  </a:lnTo>
                  <a:close/>
                </a:path>
                <a:path w="1016000" h="372110">
                  <a:moveTo>
                    <a:pt x="966241" y="222986"/>
                  </a:moveTo>
                  <a:lnTo>
                    <a:pt x="941463" y="222986"/>
                  </a:lnTo>
                  <a:lnTo>
                    <a:pt x="916686" y="222986"/>
                  </a:lnTo>
                  <a:lnTo>
                    <a:pt x="916686" y="247751"/>
                  </a:lnTo>
                  <a:lnTo>
                    <a:pt x="891908" y="247751"/>
                  </a:lnTo>
                  <a:lnTo>
                    <a:pt x="891908" y="198208"/>
                  </a:lnTo>
                  <a:lnTo>
                    <a:pt x="867130" y="198208"/>
                  </a:lnTo>
                  <a:lnTo>
                    <a:pt x="867130" y="247751"/>
                  </a:lnTo>
                  <a:lnTo>
                    <a:pt x="842352" y="247751"/>
                  </a:lnTo>
                  <a:lnTo>
                    <a:pt x="817587" y="247751"/>
                  </a:lnTo>
                  <a:lnTo>
                    <a:pt x="817587" y="272529"/>
                  </a:lnTo>
                  <a:lnTo>
                    <a:pt x="842352" y="272529"/>
                  </a:lnTo>
                  <a:lnTo>
                    <a:pt x="867130" y="272529"/>
                  </a:lnTo>
                  <a:lnTo>
                    <a:pt x="867130" y="297307"/>
                  </a:lnTo>
                  <a:lnTo>
                    <a:pt x="891908" y="297307"/>
                  </a:lnTo>
                  <a:lnTo>
                    <a:pt x="891908" y="272529"/>
                  </a:lnTo>
                  <a:lnTo>
                    <a:pt x="916686" y="272529"/>
                  </a:lnTo>
                  <a:lnTo>
                    <a:pt x="941463" y="272529"/>
                  </a:lnTo>
                  <a:lnTo>
                    <a:pt x="941463" y="247751"/>
                  </a:lnTo>
                  <a:lnTo>
                    <a:pt x="966241" y="247751"/>
                  </a:lnTo>
                  <a:lnTo>
                    <a:pt x="966241" y="222986"/>
                  </a:lnTo>
                  <a:close/>
                </a:path>
                <a:path w="1016000" h="372110">
                  <a:moveTo>
                    <a:pt x="966241" y="173431"/>
                  </a:moveTo>
                  <a:lnTo>
                    <a:pt x="941463" y="173431"/>
                  </a:lnTo>
                  <a:lnTo>
                    <a:pt x="916686" y="173431"/>
                  </a:lnTo>
                  <a:lnTo>
                    <a:pt x="916686" y="198208"/>
                  </a:lnTo>
                  <a:lnTo>
                    <a:pt x="941463" y="198208"/>
                  </a:lnTo>
                  <a:lnTo>
                    <a:pt x="966241" y="198208"/>
                  </a:lnTo>
                  <a:lnTo>
                    <a:pt x="966241" y="173431"/>
                  </a:lnTo>
                  <a:close/>
                </a:path>
                <a:path w="1016000" h="372110">
                  <a:moveTo>
                    <a:pt x="966241" y="123875"/>
                  </a:moveTo>
                  <a:lnTo>
                    <a:pt x="941463" y="123875"/>
                  </a:lnTo>
                  <a:lnTo>
                    <a:pt x="941463" y="148653"/>
                  </a:lnTo>
                  <a:lnTo>
                    <a:pt x="966241" y="148653"/>
                  </a:lnTo>
                  <a:lnTo>
                    <a:pt x="966241" y="123875"/>
                  </a:lnTo>
                  <a:close/>
                </a:path>
                <a:path w="1016000" h="372110">
                  <a:moveTo>
                    <a:pt x="991019" y="198208"/>
                  </a:moveTo>
                  <a:lnTo>
                    <a:pt x="966241" y="198208"/>
                  </a:lnTo>
                  <a:lnTo>
                    <a:pt x="966241" y="222986"/>
                  </a:lnTo>
                  <a:lnTo>
                    <a:pt x="991019" y="222986"/>
                  </a:lnTo>
                  <a:lnTo>
                    <a:pt x="991019" y="198208"/>
                  </a:lnTo>
                  <a:close/>
                </a:path>
                <a:path w="1016000" h="372110">
                  <a:moveTo>
                    <a:pt x="991019" y="99098"/>
                  </a:moveTo>
                  <a:lnTo>
                    <a:pt x="966241" y="99098"/>
                  </a:lnTo>
                  <a:lnTo>
                    <a:pt x="966241" y="123875"/>
                  </a:lnTo>
                  <a:lnTo>
                    <a:pt x="991019" y="123875"/>
                  </a:lnTo>
                  <a:lnTo>
                    <a:pt x="991019" y="99098"/>
                  </a:lnTo>
                  <a:close/>
                </a:path>
                <a:path w="1016000" h="372110">
                  <a:moveTo>
                    <a:pt x="1015784" y="123875"/>
                  </a:moveTo>
                  <a:lnTo>
                    <a:pt x="991019" y="123875"/>
                  </a:lnTo>
                  <a:lnTo>
                    <a:pt x="991019" y="148653"/>
                  </a:lnTo>
                  <a:lnTo>
                    <a:pt x="966241" y="148653"/>
                  </a:lnTo>
                  <a:lnTo>
                    <a:pt x="966241" y="173431"/>
                  </a:lnTo>
                  <a:lnTo>
                    <a:pt x="991019" y="173431"/>
                  </a:lnTo>
                  <a:lnTo>
                    <a:pt x="1015784" y="173431"/>
                  </a:lnTo>
                  <a:lnTo>
                    <a:pt x="1015784" y="123875"/>
                  </a:lnTo>
                  <a:close/>
                </a:path>
                <a:path w="1016000" h="372110">
                  <a:moveTo>
                    <a:pt x="1015784" y="0"/>
                  </a:moveTo>
                  <a:lnTo>
                    <a:pt x="991019" y="0"/>
                  </a:lnTo>
                  <a:lnTo>
                    <a:pt x="991019" y="49555"/>
                  </a:lnTo>
                  <a:lnTo>
                    <a:pt x="966241" y="49555"/>
                  </a:lnTo>
                  <a:lnTo>
                    <a:pt x="966241" y="74320"/>
                  </a:lnTo>
                  <a:lnTo>
                    <a:pt x="991019" y="74320"/>
                  </a:lnTo>
                  <a:lnTo>
                    <a:pt x="1015784" y="74320"/>
                  </a:lnTo>
                  <a:lnTo>
                    <a:pt x="101578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70293" y="1429102"/>
              <a:ext cx="1016000" cy="471170"/>
            </a:xfrm>
            <a:custGeom>
              <a:avLst/>
              <a:gdLst/>
              <a:ahLst/>
              <a:cxnLst/>
              <a:rect l="l" t="t" r="r" b="b"/>
              <a:pathLst>
                <a:path w="1016000" h="471169">
                  <a:moveTo>
                    <a:pt x="99098" y="247751"/>
                  </a:moveTo>
                  <a:lnTo>
                    <a:pt x="74320" y="247751"/>
                  </a:lnTo>
                  <a:lnTo>
                    <a:pt x="74320" y="272529"/>
                  </a:lnTo>
                  <a:lnTo>
                    <a:pt x="99098" y="272529"/>
                  </a:lnTo>
                  <a:lnTo>
                    <a:pt x="99098" y="247751"/>
                  </a:lnTo>
                  <a:close/>
                </a:path>
                <a:path w="1016000" h="471169">
                  <a:moveTo>
                    <a:pt x="99098" y="99098"/>
                  </a:moveTo>
                  <a:lnTo>
                    <a:pt x="74320" y="99098"/>
                  </a:lnTo>
                  <a:lnTo>
                    <a:pt x="74320" y="123875"/>
                  </a:lnTo>
                  <a:lnTo>
                    <a:pt x="99098" y="123875"/>
                  </a:lnTo>
                  <a:lnTo>
                    <a:pt x="99098" y="99098"/>
                  </a:lnTo>
                  <a:close/>
                </a:path>
                <a:path w="1016000" h="471169">
                  <a:moveTo>
                    <a:pt x="173418" y="99098"/>
                  </a:moveTo>
                  <a:lnTo>
                    <a:pt x="148653" y="99098"/>
                  </a:lnTo>
                  <a:lnTo>
                    <a:pt x="123875" y="99098"/>
                  </a:lnTo>
                  <a:lnTo>
                    <a:pt x="123875" y="123875"/>
                  </a:lnTo>
                  <a:lnTo>
                    <a:pt x="148653" y="123875"/>
                  </a:lnTo>
                  <a:lnTo>
                    <a:pt x="173418" y="123875"/>
                  </a:lnTo>
                  <a:lnTo>
                    <a:pt x="173418" y="99098"/>
                  </a:lnTo>
                  <a:close/>
                </a:path>
                <a:path w="1016000" h="471169">
                  <a:moveTo>
                    <a:pt x="247751" y="297307"/>
                  </a:moveTo>
                  <a:lnTo>
                    <a:pt x="222973" y="297307"/>
                  </a:lnTo>
                  <a:lnTo>
                    <a:pt x="222973" y="322072"/>
                  </a:lnTo>
                  <a:lnTo>
                    <a:pt x="247751" y="322072"/>
                  </a:lnTo>
                  <a:lnTo>
                    <a:pt x="247751" y="297307"/>
                  </a:lnTo>
                  <a:close/>
                </a:path>
                <a:path w="1016000" h="471169">
                  <a:moveTo>
                    <a:pt x="272529" y="322072"/>
                  </a:moveTo>
                  <a:lnTo>
                    <a:pt x="247751" y="322072"/>
                  </a:lnTo>
                  <a:lnTo>
                    <a:pt x="247751" y="346849"/>
                  </a:lnTo>
                  <a:lnTo>
                    <a:pt x="222973" y="346849"/>
                  </a:lnTo>
                  <a:lnTo>
                    <a:pt x="198196" y="346849"/>
                  </a:lnTo>
                  <a:lnTo>
                    <a:pt x="198196" y="421182"/>
                  </a:lnTo>
                  <a:lnTo>
                    <a:pt x="222973" y="421182"/>
                  </a:lnTo>
                  <a:lnTo>
                    <a:pt x="222973" y="371627"/>
                  </a:lnTo>
                  <a:lnTo>
                    <a:pt x="247751" y="371627"/>
                  </a:lnTo>
                  <a:lnTo>
                    <a:pt x="272529" y="371627"/>
                  </a:lnTo>
                  <a:lnTo>
                    <a:pt x="272529" y="322072"/>
                  </a:lnTo>
                  <a:close/>
                </a:path>
                <a:path w="1016000" h="471169">
                  <a:moveTo>
                    <a:pt x="470725" y="222973"/>
                  </a:moveTo>
                  <a:lnTo>
                    <a:pt x="445947" y="222973"/>
                  </a:lnTo>
                  <a:lnTo>
                    <a:pt x="445947" y="198196"/>
                  </a:lnTo>
                  <a:lnTo>
                    <a:pt x="421170" y="198196"/>
                  </a:lnTo>
                  <a:lnTo>
                    <a:pt x="421170" y="222973"/>
                  </a:lnTo>
                  <a:lnTo>
                    <a:pt x="396405" y="222973"/>
                  </a:lnTo>
                  <a:lnTo>
                    <a:pt x="396405" y="198196"/>
                  </a:lnTo>
                  <a:lnTo>
                    <a:pt x="371627" y="198196"/>
                  </a:lnTo>
                  <a:lnTo>
                    <a:pt x="371627" y="173431"/>
                  </a:lnTo>
                  <a:lnTo>
                    <a:pt x="346849" y="173431"/>
                  </a:lnTo>
                  <a:lnTo>
                    <a:pt x="322072" y="173431"/>
                  </a:lnTo>
                  <a:lnTo>
                    <a:pt x="322072" y="148717"/>
                  </a:lnTo>
                  <a:lnTo>
                    <a:pt x="346849" y="148717"/>
                  </a:lnTo>
                  <a:lnTo>
                    <a:pt x="371627" y="148717"/>
                  </a:lnTo>
                  <a:lnTo>
                    <a:pt x="371627" y="124587"/>
                  </a:lnTo>
                  <a:lnTo>
                    <a:pt x="346849" y="124587"/>
                  </a:lnTo>
                  <a:lnTo>
                    <a:pt x="346849" y="99187"/>
                  </a:lnTo>
                  <a:lnTo>
                    <a:pt x="371627" y="99187"/>
                  </a:lnTo>
                  <a:lnTo>
                    <a:pt x="371627" y="75057"/>
                  </a:lnTo>
                  <a:lnTo>
                    <a:pt x="346849" y="75057"/>
                  </a:lnTo>
                  <a:lnTo>
                    <a:pt x="346849" y="49657"/>
                  </a:lnTo>
                  <a:lnTo>
                    <a:pt x="371627" y="49657"/>
                  </a:lnTo>
                  <a:lnTo>
                    <a:pt x="371627" y="75057"/>
                  </a:lnTo>
                  <a:lnTo>
                    <a:pt x="396405" y="75057"/>
                  </a:lnTo>
                  <a:lnTo>
                    <a:pt x="396405" y="127"/>
                  </a:lnTo>
                  <a:lnTo>
                    <a:pt x="371627" y="127"/>
                  </a:lnTo>
                  <a:lnTo>
                    <a:pt x="371627" y="25527"/>
                  </a:lnTo>
                  <a:lnTo>
                    <a:pt x="346849" y="25527"/>
                  </a:lnTo>
                  <a:lnTo>
                    <a:pt x="346849" y="127"/>
                  </a:lnTo>
                  <a:lnTo>
                    <a:pt x="322072" y="127"/>
                  </a:lnTo>
                  <a:lnTo>
                    <a:pt x="322072" y="25527"/>
                  </a:lnTo>
                  <a:lnTo>
                    <a:pt x="297294" y="25527"/>
                  </a:lnTo>
                  <a:lnTo>
                    <a:pt x="297294" y="49657"/>
                  </a:lnTo>
                  <a:lnTo>
                    <a:pt x="322072" y="49657"/>
                  </a:lnTo>
                  <a:lnTo>
                    <a:pt x="322072" y="75057"/>
                  </a:lnTo>
                  <a:lnTo>
                    <a:pt x="297294" y="75057"/>
                  </a:lnTo>
                  <a:lnTo>
                    <a:pt x="272529" y="75057"/>
                  </a:lnTo>
                  <a:lnTo>
                    <a:pt x="272529" y="49657"/>
                  </a:lnTo>
                  <a:lnTo>
                    <a:pt x="247751" y="49657"/>
                  </a:lnTo>
                  <a:lnTo>
                    <a:pt x="247751" y="75057"/>
                  </a:lnTo>
                  <a:lnTo>
                    <a:pt x="222973" y="75057"/>
                  </a:lnTo>
                  <a:lnTo>
                    <a:pt x="222973" y="99187"/>
                  </a:lnTo>
                  <a:lnTo>
                    <a:pt x="198196" y="99187"/>
                  </a:lnTo>
                  <a:lnTo>
                    <a:pt x="198196" y="148717"/>
                  </a:lnTo>
                  <a:lnTo>
                    <a:pt x="173418" y="148717"/>
                  </a:lnTo>
                  <a:lnTo>
                    <a:pt x="148653" y="148717"/>
                  </a:lnTo>
                  <a:lnTo>
                    <a:pt x="123875" y="148717"/>
                  </a:lnTo>
                  <a:lnTo>
                    <a:pt x="99098" y="148717"/>
                  </a:lnTo>
                  <a:lnTo>
                    <a:pt x="99098" y="174117"/>
                  </a:lnTo>
                  <a:lnTo>
                    <a:pt x="123875" y="174117"/>
                  </a:lnTo>
                  <a:lnTo>
                    <a:pt x="148653" y="174117"/>
                  </a:lnTo>
                  <a:lnTo>
                    <a:pt x="173418" y="174117"/>
                  </a:lnTo>
                  <a:lnTo>
                    <a:pt x="173418" y="198247"/>
                  </a:lnTo>
                  <a:lnTo>
                    <a:pt x="148653" y="198247"/>
                  </a:lnTo>
                  <a:lnTo>
                    <a:pt x="123875" y="198247"/>
                  </a:lnTo>
                  <a:lnTo>
                    <a:pt x="99098" y="198247"/>
                  </a:lnTo>
                  <a:lnTo>
                    <a:pt x="99098" y="174117"/>
                  </a:lnTo>
                  <a:lnTo>
                    <a:pt x="74320" y="174117"/>
                  </a:lnTo>
                  <a:lnTo>
                    <a:pt x="74320" y="124587"/>
                  </a:lnTo>
                  <a:lnTo>
                    <a:pt x="49542" y="124587"/>
                  </a:lnTo>
                  <a:lnTo>
                    <a:pt x="49542" y="148717"/>
                  </a:lnTo>
                  <a:lnTo>
                    <a:pt x="24765" y="148717"/>
                  </a:lnTo>
                  <a:lnTo>
                    <a:pt x="24765" y="99187"/>
                  </a:lnTo>
                  <a:lnTo>
                    <a:pt x="0" y="99187"/>
                  </a:lnTo>
                  <a:lnTo>
                    <a:pt x="0" y="273177"/>
                  </a:lnTo>
                  <a:lnTo>
                    <a:pt x="24765" y="273177"/>
                  </a:lnTo>
                  <a:lnTo>
                    <a:pt x="24765" y="174117"/>
                  </a:lnTo>
                  <a:lnTo>
                    <a:pt x="49542" y="174117"/>
                  </a:lnTo>
                  <a:lnTo>
                    <a:pt x="49542" y="198247"/>
                  </a:lnTo>
                  <a:lnTo>
                    <a:pt x="74320" y="198247"/>
                  </a:lnTo>
                  <a:lnTo>
                    <a:pt x="74320" y="223647"/>
                  </a:lnTo>
                  <a:lnTo>
                    <a:pt x="99098" y="223647"/>
                  </a:lnTo>
                  <a:lnTo>
                    <a:pt x="123875" y="223647"/>
                  </a:lnTo>
                  <a:lnTo>
                    <a:pt x="123875" y="247777"/>
                  </a:lnTo>
                  <a:lnTo>
                    <a:pt x="148653" y="247777"/>
                  </a:lnTo>
                  <a:lnTo>
                    <a:pt x="148653" y="223647"/>
                  </a:lnTo>
                  <a:lnTo>
                    <a:pt x="173418" y="223647"/>
                  </a:lnTo>
                  <a:lnTo>
                    <a:pt x="173418" y="247777"/>
                  </a:lnTo>
                  <a:lnTo>
                    <a:pt x="148653" y="247777"/>
                  </a:lnTo>
                  <a:lnTo>
                    <a:pt x="148653" y="273177"/>
                  </a:lnTo>
                  <a:lnTo>
                    <a:pt x="173418" y="273177"/>
                  </a:lnTo>
                  <a:lnTo>
                    <a:pt x="198196" y="273177"/>
                  </a:lnTo>
                  <a:lnTo>
                    <a:pt x="198196" y="297307"/>
                  </a:lnTo>
                  <a:lnTo>
                    <a:pt x="222973" y="297307"/>
                  </a:lnTo>
                  <a:lnTo>
                    <a:pt x="222973" y="223647"/>
                  </a:lnTo>
                  <a:lnTo>
                    <a:pt x="198196" y="223647"/>
                  </a:lnTo>
                  <a:lnTo>
                    <a:pt x="198196" y="174117"/>
                  </a:lnTo>
                  <a:lnTo>
                    <a:pt x="222973" y="174117"/>
                  </a:lnTo>
                  <a:lnTo>
                    <a:pt x="222973" y="223647"/>
                  </a:lnTo>
                  <a:lnTo>
                    <a:pt x="247751" y="223647"/>
                  </a:lnTo>
                  <a:lnTo>
                    <a:pt x="247751" y="247751"/>
                  </a:lnTo>
                  <a:lnTo>
                    <a:pt x="272529" y="247751"/>
                  </a:lnTo>
                  <a:lnTo>
                    <a:pt x="272529" y="272529"/>
                  </a:lnTo>
                  <a:lnTo>
                    <a:pt x="247751" y="272529"/>
                  </a:lnTo>
                  <a:lnTo>
                    <a:pt x="247751" y="297307"/>
                  </a:lnTo>
                  <a:lnTo>
                    <a:pt x="272529" y="297307"/>
                  </a:lnTo>
                  <a:lnTo>
                    <a:pt x="297294" y="297307"/>
                  </a:lnTo>
                  <a:lnTo>
                    <a:pt x="297294" y="222973"/>
                  </a:lnTo>
                  <a:lnTo>
                    <a:pt x="272529" y="222973"/>
                  </a:lnTo>
                  <a:lnTo>
                    <a:pt x="247751" y="222973"/>
                  </a:lnTo>
                  <a:lnTo>
                    <a:pt x="247751" y="124587"/>
                  </a:lnTo>
                  <a:lnTo>
                    <a:pt x="272529" y="124587"/>
                  </a:lnTo>
                  <a:lnTo>
                    <a:pt x="272529" y="148653"/>
                  </a:lnTo>
                  <a:lnTo>
                    <a:pt x="297294" y="148653"/>
                  </a:lnTo>
                  <a:lnTo>
                    <a:pt x="297294" y="123875"/>
                  </a:lnTo>
                  <a:lnTo>
                    <a:pt x="272529" y="123875"/>
                  </a:lnTo>
                  <a:lnTo>
                    <a:pt x="272529" y="99187"/>
                  </a:lnTo>
                  <a:lnTo>
                    <a:pt x="297294" y="99187"/>
                  </a:lnTo>
                  <a:lnTo>
                    <a:pt x="322072" y="99187"/>
                  </a:lnTo>
                  <a:lnTo>
                    <a:pt x="322072" y="148653"/>
                  </a:lnTo>
                  <a:lnTo>
                    <a:pt x="297294" y="148653"/>
                  </a:lnTo>
                  <a:lnTo>
                    <a:pt x="297294" y="173431"/>
                  </a:lnTo>
                  <a:lnTo>
                    <a:pt x="272529" y="173431"/>
                  </a:lnTo>
                  <a:lnTo>
                    <a:pt x="272529" y="198196"/>
                  </a:lnTo>
                  <a:lnTo>
                    <a:pt x="297294" y="198196"/>
                  </a:lnTo>
                  <a:lnTo>
                    <a:pt x="322072" y="198196"/>
                  </a:lnTo>
                  <a:lnTo>
                    <a:pt x="322072" y="272529"/>
                  </a:lnTo>
                  <a:lnTo>
                    <a:pt x="346849" y="272529"/>
                  </a:lnTo>
                  <a:lnTo>
                    <a:pt x="346849" y="222973"/>
                  </a:lnTo>
                  <a:lnTo>
                    <a:pt x="371627" y="222973"/>
                  </a:lnTo>
                  <a:lnTo>
                    <a:pt x="371627" y="272529"/>
                  </a:lnTo>
                  <a:lnTo>
                    <a:pt x="346849" y="272529"/>
                  </a:lnTo>
                  <a:lnTo>
                    <a:pt x="346849" y="297307"/>
                  </a:lnTo>
                  <a:lnTo>
                    <a:pt x="371627" y="297307"/>
                  </a:lnTo>
                  <a:lnTo>
                    <a:pt x="371627" y="322072"/>
                  </a:lnTo>
                  <a:lnTo>
                    <a:pt x="396405" y="322072"/>
                  </a:lnTo>
                  <a:lnTo>
                    <a:pt x="396405" y="297307"/>
                  </a:lnTo>
                  <a:lnTo>
                    <a:pt x="421170" y="297307"/>
                  </a:lnTo>
                  <a:lnTo>
                    <a:pt x="421170" y="322072"/>
                  </a:lnTo>
                  <a:lnTo>
                    <a:pt x="445947" y="322072"/>
                  </a:lnTo>
                  <a:lnTo>
                    <a:pt x="445947" y="247751"/>
                  </a:lnTo>
                  <a:lnTo>
                    <a:pt x="470725" y="247751"/>
                  </a:lnTo>
                  <a:lnTo>
                    <a:pt x="470725" y="222973"/>
                  </a:lnTo>
                  <a:close/>
                </a:path>
                <a:path w="1016000" h="471169">
                  <a:moveTo>
                    <a:pt x="495503" y="99098"/>
                  </a:moveTo>
                  <a:lnTo>
                    <a:pt x="470725" y="99098"/>
                  </a:lnTo>
                  <a:lnTo>
                    <a:pt x="470725" y="123875"/>
                  </a:lnTo>
                  <a:lnTo>
                    <a:pt x="495503" y="123875"/>
                  </a:lnTo>
                  <a:lnTo>
                    <a:pt x="495503" y="99098"/>
                  </a:lnTo>
                  <a:close/>
                </a:path>
                <a:path w="1016000" h="471169">
                  <a:moveTo>
                    <a:pt x="520280" y="297307"/>
                  </a:moveTo>
                  <a:lnTo>
                    <a:pt x="495503" y="297307"/>
                  </a:lnTo>
                  <a:lnTo>
                    <a:pt x="495503" y="272529"/>
                  </a:lnTo>
                  <a:lnTo>
                    <a:pt x="470725" y="272529"/>
                  </a:lnTo>
                  <a:lnTo>
                    <a:pt x="470725" y="322072"/>
                  </a:lnTo>
                  <a:lnTo>
                    <a:pt x="495503" y="322072"/>
                  </a:lnTo>
                  <a:lnTo>
                    <a:pt x="520280" y="322072"/>
                  </a:lnTo>
                  <a:lnTo>
                    <a:pt x="520280" y="297307"/>
                  </a:lnTo>
                  <a:close/>
                </a:path>
                <a:path w="1016000" h="471169">
                  <a:moveTo>
                    <a:pt x="569836" y="148653"/>
                  </a:moveTo>
                  <a:lnTo>
                    <a:pt x="545058" y="148653"/>
                  </a:lnTo>
                  <a:lnTo>
                    <a:pt x="545058" y="173431"/>
                  </a:lnTo>
                  <a:lnTo>
                    <a:pt x="569836" y="173431"/>
                  </a:lnTo>
                  <a:lnTo>
                    <a:pt x="569836" y="148653"/>
                  </a:lnTo>
                  <a:close/>
                </a:path>
                <a:path w="1016000" h="471169">
                  <a:moveTo>
                    <a:pt x="594601" y="173431"/>
                  </a:moveTo>
                  <a:lnTo>
                    <a:pt x="569836" y="173431"/>
                  </a:lnTo>
                  <a:lnTo>
                    <a:pt x="569836" y="198196"/>
                  </a:lnTo>
                  <a:lnTo>
                    <a:pt x="594601" y="198196"/>
                  </a:lnTo>
                  <a:lnTo>
                    <a:pt x="594601" y="173431"/>
                  </a:lnTo>
                  <a:close/>
                </a:path>
                <a:path w="1016000" h="471169">
                  <a:moveTo>
                    <a:pt x="619379" y="198196"/>
                  </a:moveTo>
                  <a:lnTo>
                    <a:pt x="594601" y="198196"/>
                  </a:lnTo>
                  <a:lnTo>
                    <a:pt x="594601" y="222973"/>
                  </a:lnTo>
                  <a:lnTo>
                    <a:pt x="619379" y="222973"/>
                  </a:lnTo>
                  <a:lnTo>
                    <a:pt x="619379" y="198196"/>
                  </a:lnTo>
                  <a:close/>
                </a:path>
                <a:path w="1016000" h="471169">
                  <a:moveTo>
                    <a:pt x="644156" y="397065"/>
                  </a:moveTo>
                  <a:lnTo>
                    <a:pt x="619379" y="397065"/>
                  </a:lnTo>
                  <a:lnTo>
                    <a:pt x="619379" y="371665"/>
                  </a:lnTo>
                  <a:lnTo>
                    <a:pt x="594601" y="371665"/>
                  </a:lnTo>
                  <a:lnTo>
                    <a:pt x="594601" y="397065"/>
                  </a:lnTo>
                  <a:lnTo>
                    <a:pt x="569836" y="397065"/>
                  </a:lnTo>
                  <a:lnTo>
                    <a:pt x="569836" y="371665"/>
                  </a:lnTo>
                  <a:lnTo>
                    <a:pt x="594601" y="371665"/>
                  </a:lnTo>
                  <a:lnTo>
                    <a:pt x="594601" y="347535"/>
                  </a:lnTo>
                  <a:lnTo>
                    <a:pt x="569836" y="347535"/>
                  </a:lnTo>
                  <a:lnTo>
                    <a:pt x="569836" y="272605"/>
                  </a:lnTo>
                  <a:lnTo>
                    <a:pt x="545058" y="272605"/>
                  </a:lnTo>
                  <a:lnTo>
                    <a:pt x="545058" y="322135"/>
                  </a:lnTo>
                  <a:lnTo>
                    <a:pt x="520280" y="322135"/>
                  </a:lnTo>
                  <a:lnTo>
                    <a:pt x="520280" y="347535"/>
                  </a:lnTo>
                  <a:lnTo>
                    <a:pt x="495503" y="347535"/>
                  </a:lnTo>
                  <a:lnTo>
                    <a:pt x="495503" y="446595"/>
                  </a:lnTo>
                  <a:lnTo>
                    <a:pt x="520280" y="446595"/>
                  </a:lnTo>
                  <a:lnTo>
                    <a:pt x="520280" y="470725"/>
                  </a:lnTo>
                  <a:lnTo>
                    <a:pt x="545058" y="470725"/>
                  </a:lnTo>
                  <a:lnTo>
                    <a:pt x="569836" y="470725"/>
                  </a:lnTo>
                  <a:lnTo>
                    <a:pt x="594601" y="470725"/>
                  </a:lnTo>
                  <a:lnTo>
                    <a:pt x="619379" y="470725"/>
                  </a:lnTo>
                  <a:lnTo>
                    <a:pt x="619379" y="446595"/>
                  </a:lnTo>
                  <a:lnTo>
                    <a:pt x="594601" y="446595"/>
                  </a:lnTo>
                  <a:lnTo>
                    <a:pt x="569836" y="446595"/>
                  </a:lnTo>
                  <a:lnTo>
                    <a:pt x="569836" y="421195"/>
                  </a:lnTo>
                  <a:lnTo>
                    <a:pt x="594601" y="421195"/>
                  </a:lnTo>
                  <a:lnTo>
                    <a:pt x="619379" y="421195"/>
                  </a:lnTo>
                  <a:lnTo>
                    <a:pt x="619379" y="446595"/>
                  </a:lnTo>
                  <a:lnTo>
                    <a:pt x="644156" y="446595"/>
                  </a:lnTo>
                  <a:lnTo>
                    <a:pt x="644156" y="397065"/>
                  </a:lnTo>
                  <a:close/>
                </a:path>
                <a:path w="1016000" h="471169">
                  <a:moveTo>
                    <a:pt x="644156" y="222973"/>
                  </a:moveTo>
                  <a:lnTo>
                    <a:pt x="619379" y="222973"/>
                  </a:lnTo>
                  <a:lnTo>
                    <a:pt x="619379" y="247751"/>
                  </a:lnTo>
                  <a:lnTo>
                    <a:pt x="644156" y="247751"/>
                  </a:lnTo>
                  <a:lnTo>
                    <a:pt x="644156" y="222973"/>
                  </a:lnTo>
                  <a:close/>
                </a:path>
                <a:path w="1016000" h="471169">
                  <a:moveTo>
                    <a:pt x="693712" y="298005"/>
                  </a:moveTo>
                  <a:lnTo>
                    <a:pt x="668934" y="298005"/>
                  </a:lnTo>
                  <a:lnTo>
                    <a:pt x="644156" y="298005"/>
                  </a:lnTo>
                  <a:lnTo>
                    <a:pt x="644156" y="272605"/>
                  </a:lnTo>
                  <a:lnTo>
                    <a:pt x="619379" y="272605"/>
                  </a:lnTo>
                  <a:lnTo>
                    <a:pt x="594601" y="272605"/>
                  </a:lnTo>
                  <a:lnTo>
                    <a:pt x="594601" y="347535"/>
                  </a:lnTo>
                  <a:lnTo>
                    <a:pt x="619379" y="347535"/>
                  </a:lnTo>
                  <a:lnTo>
                    <a:pt x="619379" y="371665"/>
                  </a:lnTo>
                  <a:lnTo>
                    <a:pt x="644156" y="371665"/>
                  </a:lnTo>
                  <a:lnTo>
                    <a:pt x="644156" y="322135"/>
                  </a:lnTo>
                  <a:lnTo>
                    <a:pt x="668934" y="322135"/>
                  </a:lnTo>
                  <a:lnTo>
                    <a:pt x="693712" y="322135"/>
                  </a:lnTo>
                  <a:lnTo>
                    <a:pt x="693712" y="298005"/>
                  </a:lnTo>
                  <a:close/>
                </a:path>
                <a:path w="1016000" h="471169">
                  <a:moveTo>
                    <a:pt x="768032" y="322135"/>
                  </a:moveTo>
                  <a:lnTo>
                    <a:pt x="743254" y="322135"/>
                  </a:lnTo>
                  <a:lnTo>
                    <a:pt x="743254" y="248475"/>
                  </a:lnTo>
                  <a:lnTo>
                    <a:pt x="718477" y="248475"/>
                  </a:lnTo>
                  <a:lnTo>
                    <a:pt x="718477" y="347535"/>
                  </a:lnTo>
                  <a:lnTo>
                    <a:pt x="743254" y="347535"/>
                  </a:lnTo>
                  <a:lnTo>
                    <a:pt x="768032" y="347535"/>
                  </a:lnTo>
                  <a:lnTo>
                    <a:pt x="768032" y="322135"/>
                  </a:lnTo>
                  <a:close/>
                </a:path>
                <a:path w="1016000" h="471169">
                  <a:moveTo>
                    <a:pt x="867130" y="24777"/>
                  </a:moveTo>
                  <a:lnTo>
                    <a:pt x="842352" y="24777"/>
                  </a:lnTo>
                  <a:lnTo>
                    <a:pt x="842352" y="0"/>
                  </a:lnTo>
                  <a:lnTo>
                    <a:pt x="817587" y="0"/>
                  </a:lnTo>
                  <a:lnTo>
                    <a:pt x="817587" y="24777"/>
                  </a:lnTo>
                  <a:lnTo>
                    <a:pt x="792810" y="24777"/>
                  </a:lnTo>
                  <a:lnTo>
                    <a:pt x="792810" y="49555"/>
                  </a:lnTo>
                  <a:lnTo>
                    <a:pt x="817587" y="49555"/>
                  </a:lnTo>
                  <a:lnTo>
                    <a:pt x="842352" y="49555"/>
                  </a:lnTo>
                  <a:lnTo>
                    <a:pt x="867130" y="49555"/>
                  </a:lnTo>
                  <a:lnTo>
                    <a:pt x="867130" y="24777"/>
                  </a:lnTo>
                  <a:close/>
                </a:path>
                <a:path w="1016000" h="471169">
                  <a:moveTo>
                    <a:pt x="966241" y="49555"/>
                  </a:moveTo>
                  <a:lnTo>
                    <a:pt x="941463" y="49555"/>
                  </a:lnTo>
                  <a:lnTo>
                    <a:pt x="941463" y="74320"/>
                  </a:lnTo>
                  <a:lnTo>
                    <a:pt x="966241" y="74320"/>
                  </a:lnTo>
                  <a:lnTo>
                    <a:pt x="966241" y="49555"/>
                  </a:lnTo>
                  <a:close/>
                </a:path>
                <a:path w="1016000" h="471169">
                  <a:moveTo>
                    <a:pt x="991019" y="123875"/>
                  </a:moveTo>
                  <a:lnTo>
                    <a:pt x="966241" y="123875"/>
                  </a:lnTo>
                  <a:lnTo>
                    <a:pt x="966241" y="148653"/>
                  </a:lnTo>
                  <a:lnTo>
                    <a:pt x="991019" y="148653"/>
                  </a:lnTo>
                  <a:lnTo>
                    <a:pt x="991019" y="123875"/>
                  </a:lnTo>
                  <a:close/>
                </a:path>
                <a:path w="1016000" h="471169">
                  <a:moveTo>
                    <a:pt x="1015784" y="322072"/>
                  </a:moveTo>
                  <a:lnTo>
                    <a:pt x="991019" y="322072"/>
                  </a:lnTo>
                  <a:lnTo>
                    <a:pt x="991019" y="396405"/>
                  </a:lnTo>
                  <a:lnTo>
                    <a:pt x="1015784" y="396405"/>
                  </a:lnTo>
                  <a:lnTo>
                    <a:pt x="1015784" y="322072"/>
                  </a:lnTo>
                  <a:close/>
                </a:path>
                <a:path w="1016000" h="471169">
                  <a:moveTo>
                    <a:pt x="1015784" y="247751"/>
                  </a:moveTo>
                  <a:lnTo>
                    <a:pt x="991019" y="247751"/>
                  </a:lnTo>
                  <a:lnTo>
                    <a:pt x="991019" y="272529"/>
                  </a:lnTo>
                  <a:lnTo>
                    <a:pt x="966241" y="272529"/>
                  </a:lnTo>
                  <a:lnTo>
                    <a:pt x="966241" y="297307"/>
                  </a:lnTo>
                  <a:lnTo>
                    <a:pt x="991019" y="297307"/>
                  </a:lnTo>
                  <a:lnTo>
                    <a:pt x="1015784" y="297307"/>
                  </a:lnTo>
                  <a:lnTo>
                    <a:pt x="1015784" y="247751"/>
                  </a:lnTo>
                  <a:close/>
                </a:path>
                <a:path w="1016000" h="471169">
                  <a:moveTo>
                    <a:pt x="1015784" y="74320"/>
                  </a:moveTo>
                  <a:lnTo>
                    <a:pt x="991019" y="74320"/>
                  </a:lnTo>
                  <a:lnTo>
                    <a:pt x="966241" y="74320"/>
                  </a:lnTo>
                  <a:lnTo>
                    <a:pt x="966241" y="99098"/>
                  </a:lnTo>
                  <a:lnTo>
                    <a:pt x="991019" y="99098"/>
                  </a:lnTo>
                  <a:lnTo>
                    <a:pt x="1015784" y="99098"/>
                  </a:lnTo>
                  <a:lnTo>
                    <a:pt x="1015784" y="7432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70293" y="883789"/>
              <a:ext cx="1016000" cy="1016635"/>
            </a:xfrm>
            <a:custGeom>
              <a:avLst/>
              <a:gdLst/>
              <a:ahLst/>
              <a:cxnLst/>
              <a:rect l="l" t="t" r="r" b="b"/>
              <a:pathLst>
                <a:path w="1016000" h="1016635">
                  <a:moveTo>
                    <a:pt x="173418" y="0"/>
                  </a:moveTo>
                  <a:lnTo>
                    <a:pt x="148653" y="0"/>
                  </a:lnTo>
                  <a:lnTo>
                    <a:pt x="148653" y="25400"/>
                  </a:lnTo>
                  <a:lnTo>
                    <a:pt x="148653" y="148590"/>
                  </a:lnTo>
                  <a:lnTo>
                    <a:pt x="24765" y="148590"/>
                  </a:lnTo>
                  <a:lnTo>
                    <a:pt x="24765" y="25400"/>
                  </a:lnTo>
                  <a:lnTo>
                    <a:pt x="148653" y="25400"/>
                  </a:lnTo>
                  <a:lnTo>
                    <a:pt x="148653" y="0"/>
                  </a:lnTo>
                  <a:lnTo>
                    <a:pt x="0" y="0"/>
                  </a:lnTo>
                  <a:lnTo>
                    <a:pt x="0" y="25400"/>
                  </a:lnTo>
                  <a:lnTo>
                    <a:pt x="0" y="148590"/>
                  </a:lnTo>
                  <a:lnTo>
                    <a:pt x="0" y="173990"/>
                  </a:lnTo>
                  <a:lnTo>
                    <a:pt x="173418" y="173990"/>
                  </a:lnTo>
                  <a:lnTo>
                    <a:pt x="173418" y="148907"/>
                  </a:lnTo>
                  <a:lnTo>
                    <a:pt x="173418" y="148590"/>
                  </a:lnTo>
                  <a:lnTo>
                    <a:pt x="173418" y="25400"/>
                  </a:lnTo>
                  <a:lnTo>
                    <a:pt x="173418" y="25019"/>
                  </a:lnTo>
                  <a:lnTo>
                    <a:pt x="173418" y="0"/>
                  </a:lnTo>
                  <a:close/>
                </a:path>
                <a:path w="1016000" h="1016635">
                  <a:moveTo>
                    <a:pt x="322072" y="966495"/>
                  </a:moveTo>
                  <a:lnTo>
                    <a:pt x="297294" y="966495"/>
                  </a:lnTo>
                  <a:lnTo>
                    <a:pt x="297294" y="941717"/>
                  </a:lnTo>
                  <a:lnTo>
                    <a:pt x="272529" y="941717"/>
                  </a:lnTo>
                  <a:lnTo>
                    <a:pt x="272529" y="966495"/>
                  </a:lnTo>
                  <a:lnTo>
                    <a:pt x="247751" y="966495"/>
                  </a:lnTo>
                  <a:lnTo>
                    <a:pt x="247751" y="991273"/>
                  </a:lnTo>
                  <a:lnTo>
                    <a:pt x="222973" y="991273"/>
                  </a:lnTo>
                  <a:lnTo>
                    <a:pt x="222973" y="1016038"/>
                  </a:lnTo>
                  <a:lnTo>
                    <a:pt x="247751" y="1016038"/>
                  </a:lnTo>
                  <a:lnTo>
                    <a:pt x="272529" y="1016038"/>
                  </a:lnTo>
                  <a:lnTo>
                    <a:pt x="272529" y="991273"/>
                  </a:lnTo>
                  <a:lnTo>
                    <a:pt x="297294" y="991273"/>
                  </a:lnTo>
                  <a:lnTo>
                    <a:pt x="322072" y="991273"/>
                  </a:lnTo>
                  <a:lnTo>
                    <a:pt x="322072" y="966495"/>
                  </a:lnTo>
                  <a:close/>
                </a:path>
                <a:path w="1016000" h="1016635">
                  <a:moveTo>
                    <a:pt x="346849" y="991273"/>
                  </a:moveTo>
                  <a:lnTo>
                    <a:pt x="322072" y="991273"/>
                  </a:lnTo>
                  <a:lnTo>
                    <a:pt x="322072" y="1016038"/>
                  </a:lnTo>
                  <a:lnTo>
                    <a:pt x="346849" y="1016038"/>
                  </a:lnTo>
                  <a:lnTo>
                    <a:pt x="346849" y="991273"/>
                  </a:lnTo>
                  <a:close/>
                </a:path>
                <a:path w="1016000" h="1016635">
                  <a:moveTo>
                    <a:pt x="470725" y="892162"/>
                  </a:moveTo>
                  <a:lnTo>
                    <a:pt x="470725" y="892162"/>
                  </a:lnTo>
                  <a:lnTo>
                    <a:pt x="346849" y="892162"/>
                  </a:lnTo>
                  <a:lnTo>
                    <a:pt x="346849" y="842619"/>
                  </a:lnTo>
                  <a:lnTo>
                    <a:pt x="322072" y="842619"/>
                  </a:lnTo>
                  <a:lnTo>
                    <a:pt x="322072" y="867384"/>
                  </a:lnTo>
                  <a:lnTo>
                    <a:pt x="297294" y="867384"/>
                  </a:lnTo>
                  <a:lnTo>
                    <a:pt x="297294" y="892162"/>
                  </a:lnTo>
                  <a:lnTo>
                    <a:pt x="322072" y="892162"/>
                  </a:lnTo>
                  <a:lnTo>
                    <a:pt x="322072" y="916940"/>
                  </a:lnTo>
                  <a:lnTo>
                    <a:pt x="297294" y="916940"/>
                  </a:lnTo>
                  <a:lnTo>
                    <a:pt x="297294" y="941717"/>
                  </a:lnTo>
                  <a:lnTo>
                    <a:pt x="322072" y="941717"/>
                  </a:lnTo>
                  <a:lnTo>
                    <a:pt x="346849" y="941717"/>
                  </a:lnTo>
                  <a:lnTo>
                    <a:pt x="346849" y="916940"/>
                  </a:lnTo>
                  <a:lnTo>
                    <a:pt x="371627" y="916940"/>
                  </a:lnTo>
                  <a:lnTo>
                    <a:pt x="371627" y="991273"/>
                  </a:lnTo>
                  <a:lnTo>
                    <a:pt x="396405" y="991273"/>
                  </a:lnTo>
                  <a:lnTo>
                    <a:pt x="396405" y="966495"/>
                  </a:lnTo>
                  <a:lnTo>
                    <a:pt x="421170" y="966495"/>
                  </a:lnTo>
                  <a:lnTo>
                    <a:pt x="421170" y="941717"/>
                  </a:lnTo>
                  <a:lnTo>
                    <a:pt x="396405" y="941717"/>
                  </a:lnTo>
                  <a:lnTo>
                    <a:pt x="396405" y="916940"/>
                  </a:lnTo>
                  <a:lnTo>
                    <a:pt x="421170" y="916940"/>
                  </a:lnTo>
                  <a:lnTo>
                    <a:pt x="445947" y="916940"/>
                  </a:lnTo>
                  <a:lnTo>
                    <a:pt x="445947" y="1016038"/>
                  </a:lnTo>
                  <a:lnTo>
                    <a:pt x="470725" y="1016038"/>
                  </a:lnTo>
                  <a:lnTo>
                    <a:pt x="470725" y="892162"/>
                  </a:lnTo>
                  <a:close/>
                </a:path>
                <a:path w="1016000" h="1016635">
                  <a:moveTo>
                    <a:pt x="569836" y="768388"/>
                  </a:moveTo>
                  <a:lnTo>
                    <a:pt x="545058" y="768388"/>
                  </a:lnTo>
                  <a:lnTo>
                    <a:pt x="545058" y="744258"/>
                  </a:lnTo>
                  <a:lnTo>
                    <a:pt x="520280" y="744258"/>
                  </a:lnTo>
                  <a:lnTo>
                    <a:pt x="520280" y="669328"/>
                  </a:lnTo>
                  <a:lnTo>
                    <a:pt x="495503" y="669328"/>
                  </a:lnTo>
                  <a:lnTo>
                    <a:pt x="495503" y="718858"/>
                  </a:lnTo>
                  <a:lnTo>
                    <a:pt x="470725" y="718858"/>
                  </a:lnTo>
                  <a:lnTo>
                    <a:pt x="470725" y="744258"/>
                  </a:lnTo>
                  <a:lnTo>
                    <a:pt x="495503" y="744258"/>
                  </a:lnTo>
                  <a:lnTo>
                    <a:pt x="495503" y="793788"/>
                  </a:lnTo>
                  <a:lnTo>
                    <a:pt x="520280" y="793788"/>
                  </a:lnTo>
                  <a:lnTo>
                    <a:pt x="520280" y="843318"/>
                  </a:lnTo>
                  <a:lnTo>
                    <a:pt x="545058" y="843318"/>
                  </a:lnTo>
                  <a:lnTo>
                    <a:pt x="545058" y="793788"/>
                  </a:lnTo>
                  <a:lnTo>
                    <a:pt x="569836" y="793788"/>
                  </a:lnTo>
                  <a:lnTo>
                    <a:pt x="569836" y="768388"/>
                  </a:lnTo>
                  <a:close/>
                </a:path>
                <a:path w="1016000" h="1016635">
                  <a:moveTo>
                    <a:pt x="594601" y="793788"/>
                  </a:moveTo>
                  <a:lnTo>
                    <a:pt x="569836" y="793788"/>
                  </a:lnTo>
                  <a:lnTo>
                    <a:pt x="569836" y="843318"/>
                  </a:lnTo>
                  <a:lnTo>
                    <a:pt x="594601" y="843318"/>
                  </a:lnTo>
                  <a:lnTo>
                    <a:pt x="594601" y="793788"/>
                  </a:lnTo>
                  <a:close/>
                </a:path>
                <a:path w="1016000" h="1016635">
                  <a:moveTo>
                    <a:pt x="668934" y="991273"/>
                  </a:moveTo>
                  <a:lnTo>
                    <a:pt x="644156" y="991273"/>
                  </a:lnTo>
                  <a:lnTo>
                    <a:pt x="644156" y="1016038"/>
                  </a:lnTo>
                  <a:lnTo>
                    <a:pt x="668934" y="1016038"/>
                  </a:lnTo>
                  <a:lnTo>
                    <a:pt x="668934" y="991273"/>
                  </a:lnTo>
                  <a:close/>
                </a:path>
                <a:path w="1016000" h="1016635">
                  <a:moveTo>
                    <a:pt x="693712" y="941717"/>
                  </a:moveTo>
                  <a:lnTo>
                    <a:pt x="668934" y="941717"/>
                  </a:lnTo>
                  <a:lnTo>
                    <a:pt x="668934" y="966495"/>
                  </a:lnTo>
                  <a:lnTo>
                    <a:pt x="693712" y="966495"/>
                  </a:lnTo>
                  <a:lnTo>
                    <a:pt x="693712" y="941717"/>
                  </a:lnTo>
                  <a:close/>
                </a:path>
                <a:path w="1016000" h="1016635">
                  <a:moveTo>
                    <a:pt x="693712" y="892162"/>
                  </a:moveTo>
                  <a:lnTo>
                    <a:pt x="668934" y="892162"/>
                  </a:lnTo>
                  <a:lnTo>
                    <a:pt x="668934" y="916940"/>
                  </a:lnTo>
                  <a:lnTo>
                    <a:pt x="693712" y="916940"/>
                  </a:lnTo>
                  <a:lnTo>
                    <a:pt x="693712" y="892162"/>
                  </a:lnTo>
                  <a:close/>
                </a:path>
                <a:path w="1016000" h="1016635">
                  <a:moveTo>
                    <a:pt x="718477" y="916940"/>
                  </a:moveTo>
                  <a:lnTo>
                    <a:pt x="693712" y="916940"/>
                  </a:lnTo>
                  <a:lnTo>
                    <a:pt x="693712" y="941717"/>
                  </a:lnTo>
                  <a:lnTo>
                    <a:pt x="718477" y="941717"/>
                  </a:lnTo>
                  <a:lnTo>
                    <a:pt x="718477" y="916940"/>
                  </a:lnTo>
                  <a:close/>
                </a:path>
                <a:path w="1016000" h="1016635">
                  <a:moveTo>
                    <a:pt x="718477" y="817918"/>
                  </a:moveTo>
                  <a:lnTo>
                    <a:pt x="693712" y="817918"/>
                  </a:lnTo>
                  <a:lnTo>
                    <a:pt x="693712" y="843318"/>
                  </a:lnTo>
                  <a:lnTo>
                    <a:pt x="668934" y="843318"/>
                  </a:lnTo>
                  <a:lnTo>
                    <a:pt x="668934" y="867448"/>
                  </a:lnTo>
                  <a:lnTo>
                    <a:pt x="693712" y="867448"/>
                  </a:lnTo>
                  <a:lnTo>
                    <a:pt x="718477" y="867448"/>
                  </a:lnTo>
                  <a:lnTo>
                    <a:pt x="718477" y="817918"/>
                  </a:lnTo>
                  <a:close/>
                </a:path>
                <a:path w="1016000" h="1016635">
                  <a:moveTo>
                    <a:pt x="743254" y="991273"/>
                  </a:moveTo>
                  <a:lnTo>
                    <a:pt x="718477" y="991273"/>
                  </a:lnTo>
                  <a:lnTo>
                    <a:pt x="718477" y="1016038"/>
                  </a:lnTo>
                  <a:lnTo>
                    <a:pt x="743254" y="1016038"/>
                  </a:lnTo>
                  <a:lnTo>
                    <a:pt x="743254" y="991273"/>
                  </a:lnTo>
                  <a:close/>
                </a:path>
                <a:path w="1016000" h="1016635">
                  <a:moveTo>
                    <a:pt x="792810" y="793788"/>
                  </a:moveTo>
                  <a:lnTo>
                    <a:pt x="768032" y="793788"/>
                  </a:lnTo>
                  <a:lnTo>
                    <a:pt x="768032" y="817918"/>
                  </a:lnTo>
                  <a:lnTo>
                    <a:pt x="743254" y="817918"/>
                  </a:lnTo>
                  <a:lnTo>
                    <a:pt x="743254" y="843318"/>
                  </a:lnTo>
                  <a:lnTo>
                    <a:pt x="768032" y="843318"/>
                  </a:lnTo>
                  <a:lnTo>
                    <a:pt x="768032" y="867448"/>
                  </a:lnTo>
                  <a:lnTo>
                    <a:pt x="792810" y="867448"/>
                  </a:lnTo>
                  <a:lnTo>
                    <a:pt x="792810" y="793788"/>
                  </a:lnTo>
                  <a:close/>
                </a:path>
                <a:path w="1016000" h="1016635">
                  <a:moveTo>
                    <a:pt x="966241" y="991273"/>
                  </a:moveTo>
                  <a:lnTo>
                    <a:pt x="941463" y="991273"/>
                  </a:lnTo>
                  <a:lnTo>
                    <a:pt x="941463" y="1016038"/>
                  </a:lnTo>
                  <a:lnTo>
                    <a:pt x="966241" y="1016038"/>
                  </a:lnTo>
                  <a:lnTo>
                    <a:pt x="966241" y="991273"/>
                  </a:lnTo>
                  <a:close/>
                </a:path>
                <a:path w="1016000" h="1016635">
                  <a:moveTo>
                    <a:pt x="991019" y="941717"/>
                  </a:moveTo>
                  <a:lnTo>
                    <a:pt x="966241" y="941717"/>
                  </a:lnTo>
                  <a:lnTo>
                    <a:pt x="966241" y="991273"/>
                  </a:lnTo>
                  <a:lnTo>
                    <a:pt x="991019" y="991273"/>
                  </a:lnTo>
                  <a:lnTo>
                    <a:pt x="991019" y="941717"/>
                  </a:lnTo>
                  <a:close/>
                </a:path>
                <a:path w="1016000" h="1016635">
                  <a:moveTo>
                    <a:pt x="1015784" y="718858"/>
                  </a:moveTo>
                  <a:lnTo>
                    <a:pt x="991019" y="718858"/>
                  </a:lnTo>
                  <a:lnTo>
                    <a:pt x="966241" y="718858"/>
                  </a:lnTo>
                  <a:lnTo>
                    <a:pt x="966241" y="744258"/>
                  </a:lnTo>
                  <a:lnTo>
                    <a:pt x="941463" y="744258"/>
                  </a:lnTo>
                  <a:lnTo>
                    <a:pt x="941463" y="718858"/>
                  </a:lnTo>
                  <a:lnTo>
                    <a:pt x="966241" y="718858"/>
                  </a:lnTo>
                  <a:lnTo>
                    <a:pt x="966241" y="694728"/>
                  </a:lnTo>
                  <a:lnTo>
                    <a:pt x="941463" y="694728"/>
                  </a:lnTo>
                  <a:lnTo>
                    <a:pt x="941463" y="669328"/>
                  </a:lnTo>
                  <a:lnTo>
                    <a:pt x="916686" y="669328"/>
                  </a:lnTo>
                  <a:lnTo>
                    <a:pt x="891908" y="669328"/>
                  </a:lnTo>
                  <a:lnTo>
                    <a:pt x="891908" y="694728"/>
                  </a:lnTo>
                  <a:lnTo>
                    <a:pt x="916686" y="694728"/>
                  </a:lnTo>
                  <a:lnTo>
                    <a:pt x="916686" y="718858"/>
                  </a:lnTo>
                  <a:lnTo>
                    <a:pt x="891908" y="718858"/>
                  </a:lnTo>
                  <a:lnTo>
                    <a:pt x="891908" y="694728"/>
                  </a:lnTo>
                  <a:lnTo>
                    <a:pt x="867130" y="694728"/>
                  </a:lnTo>
                  <a:lnTo>
                    <a:pt x="867130" y="718858"/>
                  </a:lnTo>
                  <a:lnTo>
                    <a:pt x="842352" y="718858"/>
                  </a:lnTo>
                  <a:lnTo>
                    <a:pt x="817587" y="718858"/>
                  </a:lnTo>
                  <a:lnTo>
                    <a:pt x="792810" y="718858"/>
                  </a:lnTo>
                  <a:lnTo>
                    <a:pt x="792810" y="694728"/>
                  </a:lnTo>
                  <a:lnTo>
                    <a:pt x="817587" y="694728"/>
                  </a:lnTo>
                  <a:lnTo>
                    <a:pt x="842352" y="694728"/>
                  </a:lnTo>
                  <a:lnTo>
                    <a:pt x="842352" y="669328"/>
                  </a:lnTo>
                  <a:lnTo>
                    <a:pt x="817587" y="669328"/>
                  </a:lnTo>
                  <a:lnTo>
                    <a:pt x="817587" y="645198"/>
                  </a:lnTo>
                  <a:lnTo>
                    <a:pt x="792810" y="645198"/>
                  </a:lnTo>
                  <a:lnTo>
                    <a:pt x="792810" y="669328"/>
                  </a:lnTo>
                  <a:lnTo>
                    <a:pt x="768032" y="669328"/>
                  </a:lnTo>
                  <a:lnTo>
                    <a:pt x="743254" y="669328"/>
                  </a:lnTo>
                  <a:lnTo>
                    <a:pt x="743254" y="694728"/>
                  </a:lnTo>
                  <a:lnTo>
                    <a:pt x="718477" y="694728"/>
                  </a:lnTo>
                  <a:lnTo>
                    <a:pt x="693712" y="694728"/>
                  </a:lnTo>
                  <a:lnTo>
                    <a:pt x="693712" y="718858"/>
                  </a:lnTo>
                  <a:lnTo>
                    <a:pt x="718477" y="718858"/>
                  </a:lnTo>
                  <a:lnTo>
                    <a:pt x="743254" y="718858"/>
                  </a:lnTo>
                  <a:lnTo>
                    <a:pt x="743254" y="744258"/>
                  </a:lnTo>
                  <a:lnTo>
                    <a:pt x="718477" y="744258"/>
                  </a:lnTo>
                  <a:lnTo>
                    <a:pt x="693712" y="744258"/>
                  </a:lnTo>
                  <a:lnTo>
                    <a:pt x="693712" y="718858"/>
                  </a:lnTo>
                  <a:lnTo>
                    <a:pt x="668934" y="718858"/>
                  </a:lnTo>
                  <a:lnTo>
                    <a:pt x="668934" y="694728"/>
                  </a:lnTo>
                  <a:lnTo>
                    <a:pt x="644156" y="694728"/>
                  </a:lnTo>
                  <a:lnTo>
                    <a:pt x="644156" y="669328"/>
                  </a:lnTo>
                  <a:lnTo>
                    <a:pt x="619379" y="669328"/>
                  </a:lnTo>
                  <a:lnTo>
                    <a:pt x="594601" y="669328"/>
                  </a:lnTo>
                  <a:lnTo>
                    <a:pt x="569836" y="669328"/>
                  </a:lnTo>
                  <a:lnTo>
                    <a:pt x="569836" y="694728"/>
                  </a:lnTo>
                  <a:lnTo>
                    <a:pt x="594601" y="694728"/>
                  </a:lnTo>
                  <a:lnTo>
                    <a:pt x="619379" y="694728"/>
                  </a:lnTo>
                  <a:lnTo>
                    <a:pt x="619379" y="744258"/>
                  </a:lnTo>
                  <a:lnTo>
                    <a:pt x="644156" y="744258"/>
                  </a:lnTo>
                  <a:lnTo>
                    <a:pt x="668934" y="744258"/>
                  </a:lnTo>
                  <a:lnTo>
                    <a:pt x="668934" y="817918"/>
                  </a:lnTo>
                  <a:lnTo>
                    <a:pt x="693712" y="817918"/>
                  </a:lnTo>
                  <a:lnTo>
                    <a:pt x="693712" y="768388"/>
                  </a:lnTo>
                  <a:lnTo>
                    <a:pt x="718477" y="768388"/>
                  </a:lnTo>
                  <a:lnTo>
                    <a:pt x="743254" y="768388"/>
                  </a:lnTo>
                  <a:lnTo>
                    <a:pt x="743254" y="793788"/>
                  </a:lnTo>
                  <a:lnTo>
                    <a:pt x="768032" y="793788"/>
                  </a:lnTo>
                  <a:lnTo>
                    <a:pt x="768032" y="744258"/>
                  </a:lnTo>
                  <a:lnTo>
                    <a:pt x="792810" y="744258"/>
                  </a:lnTo>
                  <a:lnTo>
                    <a:pt x="792810" y="793788"/>
                  </a:lnTo>
                  <a:lnTo>
                    <a:pt x="817587" y="793788"/>
                  </a:lnTo>
                  <a:lnTo>
                    <a:pt x="842352" y="793788"/>
                  </a:lnTo>
                  <a:lnTo>
                    <a:pt x="867130" y="793788"/>
                  </a:lnTo>
                  <a:lnTo>
                    <a:pt x="867130" y="768388"/>
                  </a:lnTo>
                  <a:lnTo>
                    <a:pt x="891908" y="768388"/>
                  </a:lnTo>
                  <a:lnTo>
                    <a:pt x="916686" y="768388"/>
                  </a:lnTo>
                  <a:lnTo>
                    <a:pt x="916686" y="942378"/>
                  </a:lnTo>
                  <a:lnTo>
                    <a:pt x="891908" y="942378"/>
                  </a:lnTo>
                  <a:lnTo>
                    <a:pt x="891908" y="916978"/>
                  </a:lnTo>
                  <a:lnTo>
                    <a:pt x="867130" y="916978"/>
                  </a:lnTo>
                  <a:lnTo>
                    <a:pt x="867130" y="942378"/>
                  </a:lnTo>
                  <a:lnTo>
                    <a:pt x="842352" y="942378"/>
                  </a:lnTo>
                  <a:lnTo>
                    <a:pt x="842352" y="916978"/>
                  </a:lnTo>
                  <a:lnTo>
                    <a:pt x="817587" y="916978"/>
                  </a:lnTo>
                  <a:lnTo>
                    <a:pt x="792810" y="916978"/>
                  </a:lnTo>
                  <a:lnTo>
                    <a:pt x="768032" y="916978"/>
                  </a:lnTo>
                  <a:lnTo>
                    <a:pt x="743254" y="916978"/>
                  </a:lnTo>
                  <a:lnTo>
                    <a:pt x="743254" y="942378"/>
                  </a:lnTo>
                  <a:lnTo>
                    <a:pt x="718477" y="942378"/>
                  </a:lnTo>
                  <a:lnTo>
                    <a:pt x="718477" y="966495"/>
                  </a:lnTo>
                  <a:lnTo>
                    <a:pt x="693712" y="966495"/>
                  </a:lnTo>
                  <a:lnTo>
                    <a:pt x="693712" y="991273"/>
                  </a:lnTo>
                  <a:lnTo>
                    <a:pt x="718477" y="991273"/>
                  </a:lnTo>
                  <a:lnTo>
                    <a:pt x="718477" y="966508"/>
                  </a:lnTo>
                  <a:lnTo>
                    <a:pt x="743254" y="966508"/>
                  </a:lnTo>
                  <a:lnTo>
                    <a:pt x="768032" y="966508"/>
                  </a:lnTo>
                  <a:lnTo>
                    <a:pt x="792810" y="966508"/>
                  </a:lnTo>
                  <a:lnTo>
                    <a:pt x="792810" y="991273"/>
                  </a:lnTo>
                  <a:lnTo>
                    <a:pt x="768032" y="991273"/>
                  </a:lnTo>
                  <a:lnTo>
                    <a:pt x="768032" y="1016038"/>
                  </a:lnTo>
                  <a:lnTo>
                    <a:pt x="792810" y="1016038"/>
                  </a:lnTo>
                  <a:lnTo>
                    <a:pt x="792810" y="991908"/>
                  </a:lnTo>
                  <a:lnTo>
                    <a:pt x="817587" y="991908"/>
                  </a:lnTo>
                  <a:lnTo>
                    <a:pt x="817587" y="966508"/>
                  </a:lnTo>
                  <a:lnTo>
                    <a:pt x="842352" y="966508"/>
                  </a:lnTo>
                  <a:lnTo>
                    <a:pt x="867130" y="966508"/>
                  </a:lnTo>
                  <a:lnTo>
                    <a:pt x="891908" y="966508"/>
                  </a:lnTo>
                  <a:lnTo>
                    <a:pt x="891908" y="991908"/>
                  </a:lnTo>
                  <a:lnTo>
                    <a:pt x="867130" y="991908"/>
                  </a:lnTo>
                  <a:lnTo>
                    <a:pt x="867130" y="1016038"/>
                  </a:lnTo>
                  <a:lnTo>
                    <a:pt x="891908" y="1016038"/>
                  </a:lnTo>
                  <a:lnTo>
                    <a:pt x="916686" y="1016038"/>
                  </a:lnTo>
                  <a:lnTo>
                    <a:pt x="916686" y="966508"/>
                  </a:lnTo>
                  <a:lnTo>
                    <a:pt x="941463" y="966508"/>
                  </a:lnTo>
                  <a:lnTo>
                    <a:pt x="941463" y="916978"/>
                  </a:lnTo>
                  <a:lnTo>
                    <a:pt x="966241" y="916978"/>
                  </a:lnTo>
                  <a:lnTo>
                    <a:pt x="966241" y="892848"/>
                  </a:lnTo>
                  <a:lnTo>
                    <a:pt x="941463" y="892848"/>
                  </a:lnTo>
                  <a:lnTo>
                    <a:pt x="941463" y="817918"/>
                  </a:lnTo>
                  <a:lnTo>
                    <a:pt x="966241" y="817918"/>
                  </a:lnTo>
                  <a:lnTo>
                    <a:pt x="966241" y="793788"/>
                  </a:lnTo>
                  <a:lnTo>
                    <a:pt x="941463" y="793788"/>
                  </a:lnTo>
                  <a:lnTo>
                    <a:pt x="941463" y="768388"/>
                  </a:lnTo>
                  <a:lnTo>
                    <a:pt x="966241" y="768388"/>
                  </a:lnTo>
                  <a:lnTo>
                    <a:pt x="991019" y="768388"/>
                  </a:lnTo>
                  <a:lnTo>
                    <a:pt x="991019" y="744258"/>
                  </a:lnTo>
                  <a:lnTo>
                    <a:pt x="1015784" y="744258"/>
                  </a:lnTo>
                  <a:lnTo>
                    <a:pt x="1015784" y="71885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70293" y="883789"/>
              <a:ext cx="1016000" cy="1016000"/>
            </a:xfrm>
            <a:custGeom>
              <a:avLst/>
              <a:gdLst/>
              <a:ahLst/>
              <a:cxnLst/>
              <a:rect l="l" t="t" r="r" b="b"/>
              <a:pathLst>
                <a:path w="1016000" h="1016000">
                  <a:moveTo>
                    <a:pt x="123875" y="892162"/>
                  </a:moveTo>
                  <a:lnTo>
                    <a:pt x="49542" y="892162"/>
                  </a:lnTo>
                  <a:lnTo>
                    <a:pt x="49542" y="966495"/>
                  </a:lnTo>
                  <a:lnTo>
                    <a:pt x="123875" y="966495"/>
                  </a:lnTo>
                  <a:lnTo>
                    <a:pt x="123875" y="892162"/>
                  </a:lnTo>
                  <a:close/>
                </a:path>
                <a:path w="1016000" h="1016000">
                  <a:moveTo>
                    <a:pt x="123875" y="49796"/>
                  </a:moveTo>
                  <a:lnTo>
                    <a:pt x="49542" y="49796"/>
                  </a:lnTo>
                  <a:lnTo>
                    <a:pt x="49542" y="124129"/>
                  </a:lnTo>
                  <a:lnTo>
                    <a:pt x="123875" y="124129"/>
                  </a:lnTo>
                  <a:lnTo>
                    <a:pt x="123875" y="49796"/>
                  </a:lnTo>
                  <a:close/>
                </a:path>
                <a:path w="1016000" h="1016000">
                  <a:moveTo>
                    <a:pt x="173418" y="842010"/>
                  </a:moveTo>
                  <a:lnTo>
                    <a:pt x="0" y="842010"/>
                  </a:lnTo>
                  <a:lnTo>
                    <a:pt x="0" y="867410"/>
                  </a:lnTo>
                  <a:lnTo>
                    <a:pt x="0" y="991870"/>
                  </a:lnTo>
                  <a:lnTo>
                    <a:pt x="0" y="1016000"/>
                  </a:lnTo>
                  <a:lnTo>
                    <a:pt x="173418" y="1016000"/>
                  </a:lnTo>
                  <a:lnTo>
                    <a:pt x="173418" y="991870"/>
                  </a:lnTo>
                  <a:lnTo>
                    <a:pt x="24765" y="991870"/>
                  </a:lnTo>
                  <a:lnTo>
                    <a:pt x="24765" y="867410"/>
                  </a:lnTo>
                  <a:lnTo>
                    <a:pt x="148653" y="867410"/>
                  </a:lnTo>
                  <a:lnTo>
                    <a:pt x="148653" y="991273"/>
                  </a:lnTo>
                  <a:lnTo>
                    <a:pt x="173418" y="991273"/>
                  </a:lnTo>
                  <a:lnTo>
                    <a:pt x="173418" y="867410"/>
                  </a:lnTo>
                  <a:lnTo>
                    <a:pt x="173418" y="842010"/>
                  </a:lnTo>
                  <a:close/>
                </a:path>
                <a:path w="1016000" h="1016000">
                  <a:moveTo>
                    <a:pt x="173418" y="25019"/>
                  </a:moveTo>
                  <a:lnTo>
                    <a:pt x="148653" y="25019"/>
                  </a:lnTo>
                  <a:lnTo>
                    <a:pt x="148653" y="148907"/>
                  </a:lnTo>
                  <a:lnTo>
                    <a:pt x="173418" y="148907"/>
                  </a:lnTo>
                  <a:lnTo>
                    <a:pt x="173418" y="25019"/>
                  </a:lnTo>
                  <a:close/>
                </a:path>
                <a:path w="1016000" h="1016000">
                  <a:moveTo>
                    <a:pt x="867130" y="842619"/>
                  </a:moveTo>
                  <a:lnTo>
                    <a:pt x="842352" y="842619"/>
                  </a:lnTo>
                  <a:lnTo>
                    <a:pt x="842352" y="867384"/>
                  </a:lnTo>
                  <a:lnTo>
                    <a:pt x="867130" y="867384"/>
                  </a:lnTo>
                  <a:lnTo>
                    <a:pt x="867130" y="842619"/>
                  </a:lnTo>
                  <a:close/>
                </a:path>
                <a:path w="1016000" h="1016000">
                  <a:moveTo>
                    <a:pt x="916686" y="792480"/>
                  </a:moveTo>
                  <a:lnTo>
                    <a:pt x="891908" y="792480"/>
                  </a:lnTo>
                  <a:lnTo>
                    <a:pt x="891908" y="817880"/>
                  </a:lnTo>
                  <a:lnTo>
                    <a:pt x="891908" y="891540"/>
                  </a:lnTo>
                  <a:lnTo>
                    <a:pt x="817587" y="891540"/>
                  </a:lnTo>
                  <a:lnTo>
                    <a:pt x="817587" y="817880"/>
                  </a:lnTo>
                  <a:lnTo>
                    <a:pt x="891908" y="817880"/>
                  </a:lnTo>
                  <a:lnTo>
                    <a:pt x="891908" y="792480"/>
                  </a:lnTo>
                  <a:lnTo>
                    <a:pt x="792810" y="792480"/>
                  </a:lnTo>
                  <a:lnTo>
                    <a:pt x="792810" y="817880"/>
                  </a:lnTo>
                  <a:lnTo>
                    <a:pt x="792810" y="891540"/>
                  </a:lnTo>
                  <a:lnTo>
                    <a:pt x="792810" y="916940"/>
                  </a:lnTo>
                  <a:lnTo>
                    <a:pt x="916686" y="916940"/>
                  </a:lnTo>
                  <a:lnTo>
                    <a:pt x="916686" y="892162"/>
                  </a:lnTo>
                  <a:lnTo>
                    <a:pt x="916686" y="891540"/>
                  </a:lnTo>
                  <a:lnTo>
                    <a:pt x="916686" y="817880"/>
                  </a:lnTo>
                  <a:lnTo>
                    <a:pt x="916686" y="792480"/>
                  </a:lnTo>
                  <a:close/>
                </a:path>
                <a:path w="1016000" h="1016000">
                  <a:moveTo>
                    <a:pt x="966241" y="49796"/>
                  </a:moveTo>
                  <a:lnTo>
                    <a:pt x="891908" y="49796"/>
                  </a:lnTo>
                  <a:lnTo>
                    <a:pt x="891908" y="124129"/>
                  </a:lnTo>
                  <a:lnTo>
                    <a:pt x="966241" y="124129"/>
                  </a:lnTo>
                  <a:lnTo>
                    <a:pt x="966241" y="49796"/>
                  </a:lnTo>
                  <a:close/>
                </a:path>
                <a:path w="1016000" h="1016000">
                  <a:moveTo>
                    <a:pt x="1015784" y="0"/>
                  </a:moveTo>
                  <a:lnTo>
                    <a:pt x="991019" y="0"/>
                  </a:lnTo>
                  <a:lnTo>
                    <a:pt x="991019" y="25400"/>
                  </a:lnTo>
                  <a:lnTo>
                    <a:pt x="991019" y="148590"/>
                  </a:lnTo>
                  <a:lnTo>
                    <a:pt x="867130" y="148590"/>
                  </a:lnTo>
                  <a:lnTo>
                    <a:pt x="867130" y="25400"/>
                  </a:lnTo>
                  <a:lnTo>
                    <a:pt x="991019" y="25400"/>
                  </a:lnTo>
                  <a:lnTo>
                    <a:pt x="991019" y="0"/>
                  </a:lnTo>
                  <a:lnTo>
                    <a:pt x="842352" y="0"/>
                  </a:lnTo>
                  <a:lnTo>
                    <a:pt x="842352" y="25400"/>
                  </a:lnTo>
                  <a:lnTo>
                    <a:pt x="842352" y="148590"/>
                  </a:lnTo>
                  <a:lnTo>
                    <a:pt x="842352" y="173990"/>
                  </a:lnTo>
                  <a:lnTo>
                    <a:pt x="1015784" y="173990"/>
                  </a:lnTo>
                  <a:lnTo>
                    <a:pt x="1015784" y="148907"/>
                  </a:lnTo>
                  <a:lnTo>
                    <a:pt x="1015784" y="148590"/>
                  </a:lnTo>
                  <a:lnTo>
                    <a:pt x="1015784" y="25400"/>
                  </a:lnTo>
                  <a:lnTo>
                    <a:pt x="1015784" y="25019"/>
                  </a:lnTo>
                  <a:lnTo>
                    <a:pt x="101578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1" name="object 2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27971" y="5994921"/>
            <a:ext cx="1033144" cy="71945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ctr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EV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CHARGER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FOR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ELECTRIC VEHICLES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2" name="object 25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2012709" y="70187"/>
            <a:ext cx="11085830" cy="4013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ARCHITECTURAL</a:t>
            </a:r>
            <a:r>
              <a:rPr spc="-50" dirty="0"/>
              <a:t> </a:t>
            </a:r>
            <a:r>
              <a:rPr dirty="0"/>
              <a:t>PICTORIAL</a:t>
            </a:r>
            <a:r>
              <a:rPr spc="-55" dirty="0"/>
              <a:t> </a:t>
            </a:r>
            <a:r>
              <a:rPr dirty="0"/>
              <a:t>VIEW</a:t>
            </a:r>
            <a:r>
              <a:rPr spc="-5" dirty="0"/>
              <a:t> </a:t>
            </a:r>
            <a:r>
              <a:rPr dirty="0"/>
              <a:t>-</a:t>
            </a:r>
            <a:r>
              <a:rPr spc="-10" dirty="0"/>
              <a:t> </a:t>
            </a:r>
            <a:r>
              <a:rPr dirty="0"/>
              <a:t>MODULAR,</a:t>
            </a:r>
            <a:r>
              <a:rPr spc="-100" dirty="0"/>
              <a:t> </a:t>
            </a:r>
            <a:r>
              <a:rPr dirty="0"/>
              <a:t>AFFORDABLE</a:t>
            </a:r>
            <a:r>
              <a:rPr spc="-5" dirty="0"/>
              <a:t> </a:t>
            </a:r>
            <a:r>
              <a:rPr spc="-10" dirty="0"/>
              <a:t>HOUSING</a:t>
            </a:r>
          </a:p>
        </p:txBody>
      </p:sp>
      <p:sp>
        <p:nvSpPr>
          <p:cNvPr id="253" name="object 25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1692" y="859723"/>
            <a:ext cx="5886450" cy="3429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0325" rIns="0" bIns="0" rtlCol="0">
            <a:spAutoFit/>
          </a:bodyPr>
          <a:lstStyle/>
          <a:p>
            <a:pPr marL="189865">
              <a:lnSpc>
                <a:spcPct val="100000"/>
              </a:lnSpc>
              <a:spcBef>
                <a:spcPts val="475"/>
              </a:spcBef>
            </a:pP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400" spc="-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spc="204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  <a:hlinkClick r:id="rId52"/>
              </a:rPr>
              <a:t>https://technologystudent.com/despro2/architec5.html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4" name="object 25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440398" y="657855"/>
            <a:ext cx="1085850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5" name="object 25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27656" y="813047"/>
            <a:ext cx="12960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151616"/>
                </a:solidFill>
                <a:latin typeface="Arial"/>
                <a:cs typeface="Arial"/>
              </a:rPr>
              <a:t>SAMPLE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91881" y="466517"/>
            <a:ext cx="4723765" cy="133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567940" algn="l"/>
              </a:tabLst>
            </a:pPr>
            <a:r>
              <a:rPr sz="700" spc="10" dirty="0">
                <a:solidFill>
                  <a:srgbClr val="4E4E4D"/>
                </a:solidFill>
                <a:latin typeface="Arial"/>
                <a:cs typeface="Arial"/>
              </a:rPr>
              <a:t>WORLD</a:t>
            </a:r>
            <a:r>
              <a:rPr sz="700" spc="55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4E4E4D"/>
                </a:solidFill>
                <a:latin typeface="Arial"/>
                <a:cs typeface="Arial"/>
              </a:rPr>
              <a:t>ASSOCIATION</a:t>
            </a:r>
            <a:r>
              <a:rPr sz="700" spc="114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4E4E4D"/>
                </a:solidFill>
                <a:latin typeface="Arial"/>
                <a:cs typeface="Arial"/>
              </a:rPr>
              <a:t>OF</a:t>
            </a:r>
            <a:r>
              <a:rPr sz="700" spc="90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4E4E4D"/>
                </a:solidFill>
                <a:latin typeface="Arial"/>
                <a:cs typeface="Arial"/>
              </a:rPr>
              <a:t>TECHNOLOGY</a:t>
            </a:r>
            <a:r>
              <a:rPr sz="700" spc="80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4E4E4D"/>
                </a:solidFill>
                <a:latin typeface="Arial"/>
                <a:cs typeface="Arial"/>
              </a:rPr>
              <a:t>TEACHERS</a:t>
            </a:r>
            <a:r>
              <a:rPr sz="700" dirty="0">
                <a:solidFill>
                  <a:srgbClr val="4E4E4D"/>
                </a:solidFill>
                <a:latin typeface="Arial"/>
                <a:cs typeface="Arial"/>
              </a:rPr>
              <a:t>	</a:t>
            </a:r>
            <a:r>
              <a:rPr sz="700" spc="-10" dirty="0">
                <a:solidFill>
                  <a:srgbClr val="4E4E4D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33439" y="450960"/>
            <a:ext cx="2178685" cy="133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64640" algn="l"/>
              </a:tabLst>
            </a:pPr>
            <a:r>
              <a:rPr sz="700" dirty="0">
                <a:solidFill>
                  <a:srgbClr val="4E4E4D"/>
                </a:solidFill>
                <a:latin typeface="Arial"/>
                <a:cs typeface="Arial"/>
              </a:rPr>
              <a:t>technologystudent.com</a:t>
            </a:r>
            <a:r>
              <a:rPr sz="700" spc="35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4E4E4D"/>
                </a:solidFill>
                <a:latin typeface="Arial"/>
                <a:cs typeface="Arial"/>
              </a:rPr>
              <a:t>©</a:t>
            </a:r>
            <a:r>
              <a:rPr sz="700" spc="40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4E4E4D"/>
                </a:solidFill>
                <a:latin typeface="Arial"/>
                <a:cs typeface="Arial"/>
              </a:rPr>
              <a:t>2024</a:t>
            </a:r>
            <a:r>
              <a:rPr sz="700" dirty="0">
                <a:solidFill>
                  <a:srgbClr val="4E4E4D"/>
                </a:solidFill>
                <a:latin typeface="Arial"/>
                <a:cs typeface="Arial"/>
              </a:rPr>
              <a:t>	V.Ryan</a:t>
            </a:r>
            <a:r>
              <a:rPr sz="700" spc="-20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4E4E4D"/>
                </a:solidFill>
                <a:latin typeface="Arial"/>
                <a:cs typeface="Arial"/>
              </a:rPr>
              <a:t>©</a:t>
            </a:r>
            <a:r>
              <a:rPr sz="700" spc="-20" dirty="0">
                <a:solidFill>
                  <a:srgbClr val="4E4E4D"/>
                </a:solidFill>
                <a:latin typeface="Arial"/>
                <a:cs typeface="Arial"/>
              </a:rPr>
              <a:t> 2024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5883" y="2021816"/>
            <a:ext cx="2543175" cy="685292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7620" algn="ctr">
              <a:lnSpc>
                <a:spcPts val="1789"/>
              </a:lnSpc>
              <a:spcBef>
                <a:spcPts val="265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6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ARCHITECTURAL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PICTORIAL</a:t>
            </a:r>
            <a:r>
              <a:rPr sz="16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VIEW,</a:t>
            </a:r>
            <a:r>
              <a:rPr sz="16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6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‘REALISTIC’</a:t>
            </a:r>
            <a:r>
              <a:rPr sz="16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sz="16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BUILDING.</a:t>
            </a:r>
            <a:r>
              <a:rPr sz="16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INCLUDES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COLOUR,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SHADE,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IMAGES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PEOPLE</a:t>
            </a:r>
            <a:r>
              <a:rPr sz="16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DETAIL.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TYPE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sz="16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6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6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EARLY</a:t>
            </a:r>
            <a:r>
              <a:rPr sz="16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6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DESIGN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PROCESS,</a:t>
            </a:r>
            <a:r>
              <a:rPr sz="16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6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AN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INDICATION</a:t>
            </a:r>
            <a:r>
              <a:rPr sz="16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6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BE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DEVELOPED.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IS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VIEWED</a:t>
            </a:r>
            <a:r>
              <a:rPr sz="16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DISCUSSED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6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ARCHITECT</a:t>
            </a:r>
            <a:r>
              <a:rPr sz="16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CLIENT.</a:t>
            </a:r>
            <a:r>
              <a:rPr sz="16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ALTERATIONS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THEN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MADE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DESIGN.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57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YOUR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TASK</a:t>
            </a:r>
            <a:endParaRPr sz="1600">
              <a:latin typeface="Arial"/>
              <a:cs typeface="Arial"/>
            </a:endParaRPr>
          </a:p>
          <a:p>
            <a:pPr marL="63500" marR="55244" algn="ctr">
              <a:lnSpc>
                <a:spcPts val="1789"/>
              </a:lnSpc>
              <a:spcBef>
                <a:spcPts val="182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ON THIS SHEET 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DRAW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6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ARCHITECTURAL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PICTORIAL</a:t>
            </a:r>
            <a:r>
              <a:rPr sz="16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(A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VIEW)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‘HOME’</a:t>
            </a:r>
            <a:r>
              <a:rPr sz="1600" b="1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YOUR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DESIGN.</a:t>
            </a:r>
            <a:r>
              <a:rPr sz="16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ADD NOTES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EXPLAIN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DIFFERENT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ASPECTS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BUILDING.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018793" y="1302929"/>
            <a:ext cx="0" cy="9120505"/>
          </a:xfrm>
          <a:custGeom>
            <a:avLst/>
            <a:gdLst/>
            <a:ahLst/>
            <a:cxnLst/>
            <a:rect l="l" t="t" r="r" b="b"/>
            <a:pathLst>
              <a:path h="9120505">
                <a:moveTo>
                  <a:pt x="0" y="0"/>
                </a:moveTo>
                <a:lnTo>
                  <a:pt x="0" y="9119916"/>
                </a:lnTo>
              </a:path>
            </a:pathLst>
          </a:custGeom>
          <a:ln w="7199">
            <a:solidFill>
              <a:srgbClr val="151616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2012709" y="70187"/>
            <a:ext cx="12065000" cy="4013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YOUR</a:t>
            </a:r>
            <a:r>
              <a:rPr spc="-100" dirty="0"/>
              <a:t> </a:t>
            </a:r>
            <a:r>
              <a:rPr dirty="0"/>
              <a:t>ARCHITECTURAL</a:t>
            </a:r>
            <a:r>
              <a:rPr spc="-45" dirty="0"/>
              <a:t> </a:t>
            </a:r>
            <a:r>
              <a:rPr dirty="0"/>
              <a:t>PICTORIAL</a:t>
            </a:r>
            <a:r>
              <a:rPr spc="-55" dirty="0"/>
              <a:t> </a:t>
            </a:r>
            <a:r>
              <a:rPr dirty="0"/>
              <a:t>VIEW</a:t>
            </a:r>
            <a:r>
              <a:rPr spc="-5" dirty="0"/>
              <a:t> </a:t>
            </a:r>
            <a:r>
              <a:rPr dirty="0"/>
              <a:t>-</a:t>
            </a:r>
            <a:r>
              <a:rPr spc="-10" dirty="0"/>
              <a:t> </a:t>
            </a:r>
            <a:r>
              <a:rPr dirty="0"/>
              <a:t>MODULAR,</a:t>
            </a:r>
            <a:r>
              <a:rPr spc="-95" dirty="0"/>
              <a:t> </a:t>
            </a:r>
            <a:r>
              <a:rPr dirty="0"/>
              <a:t>AFFORDABLE</a:t>
            </a:r>
            <a:r>
              <a:rPr spc="-5" dirty="0"/>
              <a:t> </a:t>
            </a:r>
            <a:r>
              <a:rPr spc="-10" dirty="0"/>
              <a:t>HOUSING</a:t>
            </a: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1692" y="859723"/>
            <a:ext cx="5886450" cy="3429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0325" rIns="0" bIns="0" rtlCol="0">
            <a:spAutoFit/>
          </a:bodyPr>
          <a:lstStyle/>
          <a:p>
            <a:pPr marL="189865">
              <a:lnSpc>
                <a:spcPct val="100000"/>
              </a:lnSpc>
              <a:spcBef>
                <a:spcPts val="475"/>
              </a:spcBef>
            </a:pP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400" spc="-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spc="204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https://technologystudent.com/despro2/architec5.html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8" name="object 8"/>
          <p:cNvGrpSpPr>
            <a:grpSpLocks noGrp="1" noUngrp="1" noRot="1" noMove="1" noResize="1"/>
          </p:cNvGrpSpPr>
          <p:nvPr/>
        </p:nvGrpSpPr>
        <p:grpSpPr>
          <a:xfrm>
            <a:off x="13908445" y="899708"/>
            <a:ext cx="1016000" cy="1016000"/>
            <a:chOff x="13908445" y="899708"/>
            <a:chExt cx="1016000" cy="1016000"/>
          </a:xfrm>
        </p:grpSpPr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908443" y="899715"/>
              <a:ext cx="1016000" cy="421640"/>
            </a:xfrm>
            <a:custGeom>
              <a:avLst/>
              <a:gdLst/>
              <a:ahLst/>
              <a:cxnLst/>
              <a:rect l="l" t="t" r="r" b="b"/>
              <a:pathLst>
                <a:path w="1016000" h="421640">
                  <a:moveTo>
                    <a:pt x="24777" y="346849"/>
                  </a:moveTo>
                  <a:lnTo>
                    <a:pt x="0" y="346849"/>
                  </a:lnTo>
                  <a:lnTo>
                    <a:pt x="0" y="371627"/>
                  </a:lnTo>
                  <a:lnTo>
                    <a:pt x="24777" y="371627"/>
                  </a:lnTo>
                  <a:lnTo>
                    <a:pt x="24777" y="346849"/>
                  </a:lnTo>
                  <a:close/>
                </a:path>
                <a:path w="1016000" h="421640">
                  <a:moveTo>
                    <a:pt x="24777" y="247751"/>
                  </a:moveTo>
                  <a:lnTo>
                    <a:pt x="0" y="247751"/>
                  </a:lnTo>
                  <a:lnTo>
                    <a:pt x="0" y="297307"/>
                  </a:lnTo>
                  <a:lnTo>
                    <a:pt x="24777" y="297307"/>
                  </a:lnTo>
                  <a:lnTo>
                    <a:pt x="24777" y="247751"/>
                  </a:lnTo>
                  <a:close/>
                </a:path>
                <a:path w="1016000" h="421640">
                  <a:moveTo>
                    <a:pt x="99098" y="297307"/>
                  </a:moveTo>
                  <a:lnTo>
                    <a:pt x="74320" y="297307"/>
                  </a:lnTo>
                  <a:lnTo>
                    <a:pt x="74320" y="322084"/>
                  </a:lnTo>
                  <a:lnTo>
                    <a:pt x="49542" y="322084"/>
                  </a:lnTo>
                  <a:lnTo>
                    <a:pt x="24777" y="322084"/>
                  </a:lnTo>
                  <a:lnTo>
                    <a:pt x="24777" y="346849"/>
                  </a:lnTo>
                  <a:lnTo>
                    <a:pt x="49542" y="346849"/>
                  </a:lnTo>
                  <a:lnTo>
                    <a:pt x="74320" y="346849"/>
                  </a:lnTo>
                  <a:lnTo>
                    <a:pt x="99098" y="346849"/>
                  </a:lnTo>
                  <a:lnTo>
                    <a:pt x="99098" y="297307"/>
                  </a:lnTo>
                  <a:close/>
                </a:path>
                <a:path w="1016000" h="421640">
                  <a:moveTo>
                    <a:pt x="123875" y="198208"/>
                  </a:moveTo>
                  <a:lnTo>
                    <a:pt x="99098" y="198208"/>
                  </a:lnTo>
                  <a:lnTo>
                    <a:pt x="74320" y="198208"/>
                  </a:lnTo>
                  <a:lnTo>
                    <a:pt x="49542" y="198208"/>
                  </a:lnTo>
                  <a:lnTo>
                    <a:pt x="49542" y="297307"/>
                  </a:lnTo>
                  <a:lnTo>
                    <a:pt x="74320" y="297307"/>
                  </a:lnTo>
                  <a:lnTo>
                    <a:pt x="74320" y="247751"/>
                  </a:lnTo>
                  <a:lnTo>
                    <a:pt x="99098" y="247751"/>
                  </a:lnTo>
                  <a:lnTo>
                    <a:pt x="99098" y="297307"/>
                  </a:lnTo>
                  <a:lnTo>
                    <a:pt x="123875" y="297307"/>
                  </a:lnTo>
                  <a:lnTo>
                    <a:pt x="123875" y="198208"/>
                  </a:lnTo>
                  <a:close/>
                </a:path>
                <a:path w="1016000" h="421640">
                  <a:moveTo>
                    <a:pt x="148653" y="322084"/>
                  </a:moveTo>
                  <a:lnTo>
                    <a:pt x="123875" y="322084"/>
                  </a:lnTo>
                  <a:lnTo>
                    <a:pt x="123875" y="346849"/>
                  </a:lnTo>
                  <a:lnTo>
                    <a:pt x="148653" y="346849"/>
                  </a:lnTo>
                  <a:lnTo>
                    <a:pt x="148653" y="322084"/>
                  </a:lnTo>
                  <a:close/>
                </a:path>
                <a:path w="1016000" h="421640">
                  <a:moveTo>
                    <a:pt x="173431" y="297307"/>
                  </a:moveTo>
                  <a:lnTo>
                    <a:pt x="148653" y="297307"/>
                  </a:lnTo>
                  <a:lnTo>
                    <a:pt x="148653" y="322084"/>
                  </a:lnTo>
                  <a:lnTo>
                    <a:pt x="173431" y="322084"/>
                  </a:lnTo>
                  <a:lnTo>
                    <a:pt x="173431" y="297307"/>
                  </a:lnTo>
                  <a:close/>
                </a:path>
                <a:path w="1016000" h="421640">
                  <a:moveTo>
                    <a:pt x="173431" y="198208"/>
                  </a:moveTo>
                  <a:lnTo>
                    <a:pt x="148653" y="198208"/>
                  </a:lnTo>
                  <a:lnTo>
                    <a:pt x="148653" y="222973"/>
                  </a:lnTo>
                  <a:lnTo>
                    <a:pt x="173431" y="222973"/>
                  </a:lnTo>
                  <a:lnTo>
                    <a:pt x="173431" y="198208"/>
                  </a:lnTo>
                  <a:close/>
                </a:path>
                <a:path w="1016000" h="421640">
                  <a:moveTo>
                    <a:pt x="222973" y="247751"/>
                  </a:moveTo>
                  <a:lnTo>
                    <a:pt x="198196" y="247751"/>
                  </a:lnTo>
                  <a:lnTo>
                    <a:pt x="173431" y="247751"/>
                  </a:lnTo>
                  <a:lnTo>
                    <a:pt x="148653" y="247751"/>
                  </a:lnTo>
                  <a:lnTo>
                    <a:pt x="148653" y="272529"/>
                  </a:lnTo>
                  <a:lnTo>
                    <a:pt x="173431" y="272529"/>
                  </a:lnTo>
                  <a:lnTo>
                    <a:pt x="173431" y="297307"/>
                  </a:lnTo>
                  <a:lnTo>
                    <a:pt x="198196" y="297307"/>
                  </a:lnTo>
                  <a:lnTo>
                    <a:pt x="198196" y="272529"/>
                  </a:lnTo>
                  <a:lnTo>
                    <a:pt x="222973" y="272529"/>
                  </a:lnTo>
                  <a:lnTo>
                    <a:pt x="222973" y="247751"/>
                  </a:lnTo>
                  <a:close/>
                </a:path>
                <a:path w="1016000" h="421640">
                  <a:moveTo>
                    <a:pt x="272529" y="24777"/>
                  </a:moveTo>
                  <a:lnTo>
                    <a:pt x="247751" y="24777"/>
                  </a:lnTo>
                  <a:lnTo>
                    <a:pt x="222973" y="24777"/>
                  </a:lnTo>
                  <a:lnTo>
                    <a:pt x="222973" y="0"/>
                  </a:lnTo>
                  <a:lnTo>
                    <a:pt x="198196" y="0"/>
                  </a:lnTo>
                  <a:lnTo>
                    <a:pt x="198196" y="74320"/>
                  </a:lnTo>
                  <a:lnTo>
                    <a:pt x="222973" y="74320"/>
                  </a:lnTo>
                  <a:lnTo>
                    <a:pt x="222973" y="49542"/>
                  </a:lnTo>
                  <a:lnTo>
                    <a:pt x="247751" y="49542"/>
                  </a:lnTo>
                  <a:lnTo>
                    <a:pt x="247751" y="74320"/>
                  </a:lnTo>
                  <a:lnTo>
                    <a:pt x="222973" y="74320"/>
                  </a:lnTo>
                  <a:lnTo>
                    <a:pt x="222973" y="123875"/>
                  </a:lnTo>
                  <a:lnTo>
                    <a:pt x="247751" y="123875"/>
                  </a:lnTo>
                  <a:lnTo>
                    <a:pt x="247751" y="99098"/>
                  </a:lnTo>
                  <a:lnTo>
                    <a:pt x="272529" y="99098"/>
                  </a:lnTo>
                  <a:lnTo>
                    <a:pt x="272529" y="24777"/>
                  </a:lnTo>
                  <a:close/>
                </a:path>
                <a:path w="1016000" h="421640">
                  <a:moveTo>
                    <a:pt x="346849" y="247751"/>
                  </a:moveTo>
                  <a:lnTo>
                    <a:pt x="322072" y="247751"/>
                  </a:lnTo>
                  <a:lnTo>
                    <a:pt x="322072" y="297307"/>
                  </a:lnTo>
                  <a:lnTo>
                    <a:pt x="346849" y="297307"/>
                  </a:lnTo>
                  <a:lnTo>
                    <a:pt x="346849" y="247751"/>
                  </a:lnTo>
                  <a:close/>
                </a:path>
                <a:path w="1016000" h="421640">
                  <a:moveTo>
                    <a:pt x="346849" y="123875"/>
                  </a:moveTo>
                  <a:lnTo>
                    <a:pt x="322072" y="123875"/>
                  </a:lnTo>
                  <a:lnTo>
                    <a:pt x="322072" y="99098"/>
                  </a:lnTo>
                  <a:lnTo>
                    <a:pt x="297307" y="99098"/>
                  </a:lnTo>
                  <a:lnTo>
                    <a:pt x="297307" y="123875"/>
                  </a:lnTo>
                  <a:lnTo>
                    <a:pt x="272529" y="123875"/>
                  </a:lnTo>
                  <a:lnTo>
                    <a:pt x="247751" y="123875"/>
                  </a:lnTo>
                  <a:lnTo>
                    <a:pt x="247751" y="173431"/>
                  </a:lnTo>
                  <a:lnTo>
                    <a:pt x="222973" y="173431"/>
                  </a:lnTo>
                  <a:lnTo>
                    <a:pt x="222973" y="123875"/>
                  </a:lnTo>
                  <a:lnTo>
                    <a:pt x="198196" y="123875"/>
                  </a:lnTo>
                  <a:lnTo>
                    <a:pt x="198196" y="222973"/>
                  </a:lnTo>
                  <a:lnTo>
                    <a:pt x="222973" y="222973"/>
                  </a:lnTo>
                  <a:lnTo>
                    <a:pt x="222973" y="198208"/>
                  </a:lnTo>
                  <a:lnTo>
                    <a:pt x="247751" y="198208"/>
                  </a:lnTo>
                  <a:lnTo>
                    <a:pt x="272529" y="198208"/>
                  </a:lnTo>
                  <a:lnTo>
                    <a:pt x="297307" y="198208"/>
                  </a:lnTo>
                  <a:lnTo>
                    <a:pt x="297307" y="173431"/>
                  </a:lnTo>
                  <a:lnTo>
                    <a:pt x="272529" y="173431"/>
                  </a:lnTo>
                  <a:lnTo>
                    <a:pt x="272529" y="148653"/>
                  </a:lnTo>
                  <a:lnTo>
                    <a:pt x="297307" y="148653"/>
                  </a:lnTo>
                  <a:lnTo>
                    <a:pt x="297307" y="173431"/>
                  </a:lnTo>
                  <a:lnTo>
                    <a:pt x="322072" y="173431"/>
                  </a:lnTo>
                  <a:lnTo>
                    <a:pt x="322072" y="148653"/>
                  </a:lnTo>
                  <a:lnTo>
                    <a:pt x="346849" y="148653"/>
                  </a:lnTo>
                  <a:lnTo>
                    <a:pt x="346849" y="123875"/>
                  </a:lnTo>
                  <a:close/>
                </a:path>
                <a:path w="1016000" h="421640">
                  <a:moveTo>
                    <a:pt x="346849" y="0"/>
                  </a:moveTo>
                  <a:lnTo>
                    <a:pt x="322072" y="0"/>
                  </a:lnTo>
                  <a:lnTo>
                    <a:pt x="297307" y="0"/>
                  </a:lnTo>
                  <a:lnTo>
                    <a:pt x="297307" y="74320"/>
                  </a:lnTo>
                  <a:lnTo>
                    <a:pt x="322072" y="74320"/>
                  </a:lnTo>
                  <a:lnTo>
                    <a:pt x="322072" y="24777"/>
                  </a:lnTo>
                  <a:lnTo>
                    <a:pt x="346849" y="24777"/>
                  </a:lnTo>
                  <a:lnTo>
                    <a:pt x="346849" y="0"/>
                  </a:lnTo>
                  <a:close/>
                </a:path>
                <a:path w="1016000" h="421640">
                  <a:moveTo>
                    <a:pt x="371627" y="297307"/>
                  </a:moveTo>
                  <a:lnTo>
                    <a:pt x="346849" y="297307"/>
                  </a:lnTo>
                  <a:lnTo>
                    <a:pt x="346849" y="322084"/>
                  </a:lnTo>
                  <a:lnTo>
                    <a:pt x="322072" y="322084"/>
                  </a:lnTo>
                  <a:lnTo>
                    <a:pt x="322072" y="297307"/>
                  </a:lnTo>
                  <a:lnTo>
                    <a:pt x="297307" y="297307"/>
                  </a:lnTo>
                  <a:lnTo>
                    <a:pt x="297307" y="346849"/>
                  </a:lnTo>
                  <a:lnTo>
                    <a:pt x="272529" y="346849"/>
                  </a:lnTo>
                  <a:lnTo>
                    <a:pt x="272529" y="222973"/>
                  </a:lnTo>
                  <a:lnTo>
                    <a:pt x="247751" y="222973"/>
                  </a:lnTo>
                  <a:lnTo>
                    <a:pt x="247751" y="272529"/>
                  </a:lnTo>
                  <a:lnTo>
                    <a:pt x="222973" y="272529"/>
                  </a:lnTo>
                  <a:lnTo>
                    <a:pt x="222973" y="297307"/>
                  </a:lnTo>
                  <a:lnTo>
                    <a:pt x="247751" y="297307"/>
                  </a:lnTo>
                  <a:lnTo>
                    <a:pt x="247751" y="371627"/>
                  </a:lnTo>
                  <a:lnTo>
                    <a:pt x="222973" y="371627"/>
                  </a:lnTo>
                  <a:lnTo>
                    <a:pt x="222973" y="346849"/>
                  </a:lnTo>
                  <a:lnTo>
                    <a:pt x="198196" y="346849"/>
                  </a:lnTo>
                  <a:lnTo>
                    <a:pt x="198196" y="322084"/>
                  </a:lnTo>
                  <a:lnTo>
                    <a:pt x="173431" y="322084"/>
                  </a:lnTo>
                  <a:lnTo>
                    <a:pt x="173431" y="346849"/>
                  </a:lnTo>
                  <a:lnTo>
                    <a:pt x="148653" y="346849"/>
                  </a:lnTo>
                  <a:lnTo>
                    <a:pt x="148653" y="371627"/>
                  </a:lnTo>
                  <a:lnTo>
                    <a:pt x="173431" y="371627"/>
                  </a:lnTo>
                  <a:lnTo>
                    <a:pt x="173431" y="396405"/>
                  </a:lnTo>
                  <a:lnTo>
                    <a:pt x="198196" y="396405"/>
                  </a:lnTo>
                  <a:lnTo>
                    <a:pt x="222973" y="396405"/>
                  </a:lnTo>
                  <a:lnTo>
                    <a:pt x="247751" y="396405"/>
                  </a:lnTo>
                  <a:lnTo>
                    <a:pt x="247751" y="421182"/>
                  </a:lnTo>
                  <a:lnTo>
                    <a:pt x="272529" y="421182"/>
                  </a:lnTo>
                  <a:lnTo>
                    <a:pt x="297307" y="421182"/>
                  </a:lnTo>
                  <a:lnTo>
                    <a:pt x="297307" y="396405"/>
                  </a:lnTo>
                  <a:lnTo>
                    <a:pt x="322072" y="396405"/>
                  </a:lnTo>
                  <a:lnTo>
                    <a:pt x="346849" y="396405"/>
                  </a:lnTo>
                  <a:lnTo>
                    <a:pt x="346849" y="371627"/>
                  </a:lnTo>
                  <a:lnTo>
                    <a:pt x="322072" y="371627"/>
                  </a:lnTo>
                  <a:lnTo>
                    <a:pt x="322072" y="346849"/>
                  </a:lnTo>
                  <a:lnTo>
                    <a:pt x="346849" y="346849"/>
                  </a:lnTo>
                  <a:lnTo>
                    <a:pt x="371627" y="346849"/>
                  </a:lnTo>
                  <a:lnTo>
                    <a:pt x="371627" y="297307"/>
                  </a:lnTo>
                  <a:close/>
                </a:path>
                <a:path w="1016000" h="421640">
                  <a:moveTo>
                    <a:pt x="396405" y="99098"/>
                  </a:moveTo>
                  <a:lnTo>
                    <a:pt x="371627" y="99098"/>
                  </a:lnTo>
                  <a:lnTo>
                    <a:pt x="371627" y="49542"/>
                  </a:lnTo>
                  <a:lnTo>
                    <a:pt x="346849" y="49542"/>
                  </a:lnTo>
                  <a:lnTo>
                    <a:pt x="346849" y="123875"/>
                  </a:lnTo>
                  <a:lnTo>
                    <a:pt x="371627" y="123875"/>
                  </a:lnTo>
                  <a:lnTo>
                    <a:pt x="396405" y="123875"/>
                  </a:lnTo>
                  <a:lnTo>
                    <a:pt x="396405" y="99098"/>
                  </a:lnTo>
                  <a:close/>
                </a:path>
                <a:path w="1016000" h="421640">
                  <a:moveTo>
                    <a:pt x="445947" y="99098"/>
                  </a:moveTo>
                  <a:lnTo>
                    <a:pt x="421182" y="99098"/>
                  </a:lnTo>
                  <a:lnTo>
                    <a:pt x="421182" y="123875"/>
                  </a:lnTo>
                  <a:lnTo>
                    <a:pt x="445947" y="123875"/>
                  </a:lnTo>
                  <a:lnTo>
                    <a:pt x="445947" y="99098"/>
                  </a:lnTo>
                  <a:close/>
                </a:path>
                <a:path w="1016000" h="421640">
                  <a:moveTo>
                    <a:pt x="445947" y="0"/>
                  </a:moveTo>
                  <a:lnTo>
                    <a:pt x="421182" y="0"/>
                  </a:lnTo>
                  <a:lnTo>
                    <a:pt x="396405" y="0"/>
                  </a:lnTo>
                  <a:lnTo>
                    <a:pt x="396405" y="49542"/>
                  </a:lnTo>
                  <a:lnTo>
                    <a:pt x="421182" y="49542"/>
                  </a:lnTo>
                  <a:lnTo>
                    <a:pt x="445947" y="49542"/>
                  </a:lnTo>
                  <a:lnTo>
                    <a:pt x="445947" y="0"/>
                  </a:lnTo>
                  <a:close/>
                </a:path>
                <a:path w="1016000" h="421640">
                  <a:moveTo>
                    <a:pt x="495503" y="0"/>
                  </a:moveTo>
                  <a:lnTo>
                    <a:pt x="470725" y="0"/>
                  </a:lnTo>
                  <a:lnTo>
                    <a:pt x="470725" y="24777"/>
                  </a:lnTo>
                  <a:lnTo>
                    <a:pt x="495503" y="24777"/>
                  </a:lnTo>
                  <a:lnTo>
                    <a:pt x="495503" y="0"/>
                  </a:lnTo>
                  <a:close/>
                </a:path>
                <a:path w="1016000" h="421640">
                  <a:moveTo>
                    <a:pt x="520280" y="247751"/>
                  </a:moveTo>
                  <a:lnTo>
                    <a:pt x="495503" y="247751"/>
                  </a:lnTo>
                  <a:lnTo>
                    <a:pt x="495503" y="297307"/>
                  </a:lnTo>
                  <a:lnTo>
                    <a:pt x="520280" y="297307"/>
                  </a:lnTo>
                  <a:lnTo>
                    <a:pt x="520280" y="247751"/>
                  </a:lnTo>
                  <a:close/>
                </a:path>
                <a:path w="1016000" h="421640">
                  <a:moveTo>
                    <a:pt x="545058" y="74320"/>
                  </a:moveTo>
                  <a:lnTo>
                    <a:pt x="520280" y="74320"/>
                  </a:lnTo>
                  <a:lnTo>
                    <a:pt x="520280" y="99098"/>
                  </a:lnTo>
                  <a:lnTo>
                    <a:pt x="545058" y="99098"/>
                  </a:lnTo>
                  <a:lnTo>
                    <a:pt x="545058" y="74320"/>
                  </a:lnTo>
                  <a:close/>
                </a:path>
                <a:path w="1016000" h="421640">
                  <a:moveTo>
                    <a:pt x="569836" y="247751"/>
                  </a:moveTo>
                  <a:lnTo>
                    <a:pt x="545058" y="247751"/>
                  </a:lnTo>
                  <a:lnTo>
                    <a:pt x="545058" y="272529"/>
                  </a:lnTo>
                  <a:lnTo>
                    <a:pt x="569836" y="272529"/>
                  </a:lnTo>
                  <a:lnTo>
                    <a:pt x="569836" y="247751"/>
                  </a:lnTo>
                  <a:close/>
                </a:path>
                <a:path w="1016000" h="421640">
                  <a:moveTo>
                    <a:pt x="569836" y="123875"/>
                  </a:moveTo>
                  <a:lnTo>
                    <a:pt x="545058" y="123875"/>
                  </a:lnTo>
                  <a:lnTo>
                    <a:pt x="545058" y="148653"/>
                  </a:lnTo>
                  <a:lnTo>
                    <a:pt x="545058" y="173431"/>
                  </a:lnTo>
                  <a:lnTo>
                    <a:pt x="520280" y="173431"/>
                  </a:lnTo>
                  <a:lnTo>
                    <a:pt x="520280" y="148653"/>
                  </a:lnTo>
                  <a:lnTo>
                    <a:pt x="545058" y="148653"/>
                  </a:lnTo>
                  <a:lnTo>
                    <a:pt x="545058" y="123875"/>
                  </a:lnTo>
                  <a:lnTo>
                    <a:pt x="520280" y="123875"/>
                  </a:lnTo>
                  <a:lnTo>
                    <a:pt x="495503" y="123875"/>
                  </a:lnTo>
                  <a:lnTo>
                    <a:pt x="495503" y="74320"/>
                  </a:lnTo>
                  <a:lnTo>
                    <a:pt x="470725" y="74320"/>
                  </a:lnTo>
                  <a:lnTo>
                    <a:pt x="470725" y="49542"/>
                  </a:lnTo>
                  <a:lnTo>
                    <a:pt x="445947" y="49542"/>
                  </a:lnTo>
                  <a:lnTo>
                    <a:pt x="445947" y="99098"/>
                  </a:lnTo>
                  <a:lnTo>
                    <a:pt x="470725" y="99098"/>
                  </a:lnTo>
                  <a:lnTo>
                    <a:pt x="470725" y="123875"/>
                  </a:lnTo>
                  <a:lnTo>
                    <a:pt x="445947" y="123875"/>
                  </a:lnTo>
                  <a:lnTo>
                    <a:pt x="445947" y="173431"/>
                  </a:lnTo>
                  <a:lnTo>
                    <a:pt x="421182" y="173431"/>
                  </a:lnTo>
                  <a:lnTo>
                    <a:pt x="421182" y="148653"/>
                  </a:lnTo>
                  <a:lnTo>
                    <a:pt x="396405" y="148653"/>
                  </a:lnTo>
                  <a:lnTo>
                    <a:pt x="396405" y="173431"/>
                  </a:lnTo>
                  <a:lnTo>
                    <a:pt x="371627" y="173431"/>
                  </a:lnTo>
                  <a:lnTo>
                    <a:pt x="371627" y="148653"/>
                  </a:lnTo>
                  <a:lnTo>
                    <a:pt x="346849" y="148653"/>
                  </a:lnTo>
                  <a:lnTo>
                    <a:pt x="346849" y="222973"/>
                  </a:lnTo>
                  <a:lnTo>
                    <a:pt x="371627" y="222973"/>
                  </a:lnTo>
                  <a:lnTo>
                    <a:pt x="396405" y="222973"/>
                  </a:lnTo>
                  <a:lnTo>
                    <a:pt x="396405" y="272529"/>
                  </a:lnTo>
                  <a:lnTo>
                    <a:pt x="371627" y="272529"/>
                  </a:lnTo>
                  <a:lnTo>
                    <a:pt x="371627" y="297307"/>
                  </a:lnTo>
                  <a:lnTo>
                    <a:pt x="396405" y="297307"/>
                  </a:lnTo>
                  <a:lnTo>
                    <a:pt x="421182" y="297307"/>
                  </a:lnTo>
                  <a:lnTo>
                    <a:pt x="421182" y="272529"/>
                  </a:lnTo>
                  <a:lnTo>
                    <a:pt x="445947" y="272529"/>
                  </a:lnTo>
                  <a:lnTo>
                    <a:pt x="445947" y="247751"/>
                  </a:lnTo>
                  <a:lnTo>
                    <a:pt x="470725" y="247751"/>
                  </a:lnTo>
                  <a:lnTo>
                    <a:pt x="495503" y="247751"/>
                  </a:lnTo>
                  <a:lnTo>
                    <a:pt x="495503" y="222973"/>
                  </a:lnTo>
                  <a:lnTo>
                    <a:pt x="470725" y="222973"/>
                  </a:lnTo>
                  <a:lnTo>
                    <a:pt x="470725" y="148653"/>
                  </a:lnTo>
                  <a:lnTo>
                    <a:pt x="495503" y="148653"/>
                  </a:lnTo>
                  <a:lnTo>
                    <a:pt x="495503" y="198208"/>
                  </a:lnTo>
                  <a:lnTo>
                    <a:pt x="520280" y="198208"/>
                  </a:lnTo>
                  <a:lnTo>
                    <a:pt x="520280" y="247751"/>
                  </a:lnTo>
                  <a:lnTo>
                    <a:pt x="545058" y="247751"/>
                  </a:lnTo>
                  <a:lnTo>
                    <a:pt x="545058" y="222973"/>
                  </a:lnTo>
                  <a:lnTo>
                    <a:pt x="569836" y="222973"/>
                  </a:lnTo>
                  <a:lnTo>
                    <a:pt x="569836" y="123875"/>
                  </a:lnTo>
                  <a:close/>
                </a:path>
                <a:path w="1016000" h="421640">
                  <a:moveTo>
                    <a:pt x="569836" y="49542"/>
                  </a:moveTo>
                  <a:lnTo>
                    <a:pt x="545058" y="49542"/>
                  </a:lnTo>
                  <a:lnTo>
                    <a:pt x="545058" y="74320"/>
                  </a:lnTo>
                  <a:lnTo>
                    <a:pt x="569836" y="74320"/>
                  </a:lnTo>
                  <a:lnTo>
                    <a:pt x="569836" y="49542"/>
                  </a:lnTo>
                  <a:close/>
                </a:path>
                <a:path w="1016000" h="421640">
                  <a:moveTo>
                    <a:pt x="569836" y="0"/>
                  </a:moveTo>
                  <a:lnTo>
                    <a:pt x="545058" y="0"/>
                  </a:lnTo>
                  <a:lnTo>
                    <a:pt x="545058" y="24777"/>
                  </a:lnTo>
                  <a:lnTo>
                    <a:pt x="569836" y="24777"/>
                  </a:lnTo>
                  <a:lnTo>
                    <a:pt x="569836" y="0"/>
                  </a:lnTo>
                  <a:close/>
                </a:path>
                <a:path w="1016000" h="421640">
                  <a:moveTo>
                    <a:pt x="619379" y="198208"/>
                  </a:moveTo>
                  <a:lnTo>
                    <a:pt x="594614" y="198208"/>
                  </a:lnTo>
                  <a:lnTo>
                    <a:pt x="594614" y="247751"/>
                  </a:lnTo>
                  <a:lnTo>
                    <a:pt x="619379" y="247751"/>
                  </a:lnTo>
                  <a:lnTo>
                    <a:pt x="619379" y="198208"/>
                  </a:lnTo>
                  <a:close/>
                </a:path>
                <a:path w="1016000" h="421640">
                  <a:moveTo>
                    <a:pt x="619379" y="148653"/>
                  </a:moveTo>
                  <a:lnTo>
                    <a:pt x="594614" y="148653"/>
                  </a:lnTo>
                  <a:lnTo>
                    <a:pt x="594614" y="173431"/>
                  </a:lnTo>
                  <a:lnTo>
                    <a:pt x="619379" y="173431"/>
                  </a:lnTo>
                  <a:lnTo>
                    <a:pt x="619379" y="148653"/>
                  </a:lnTo>
                  <a:close/>
                </a:path>
                <a:path w="1016000" h="421640">
                  <a:moveTo>
                    <a:pt x="619379" y="49542"/>
                  </a:moveTo>
                  <a:lnTo>
                    <a:pt x="594614" y="49542"/>
                  </a:lnTo>
                  <a:lnTo>
                    <a:pt x="594614" y="74320"/>
                  </a:lnTo>
                  <a:lnTo>
                    <a:pt x="619379" y="74320"/>
                  </a:lnTo>
                  <a:lnTo>
                    <a:pt x="619379" y="49542"/>
                  </a:lnTo>
                  <a:close/>
                </a:path>
                <a:path w="1016000" h="421640">
                  <a:moveTo>
                    <a:pt x="644156" y="297307"/>
                  </a:moveTo>
                  <a:lnTo>
                    <a:pt x="619379" y="297307"/>
                  </a:lnTo>
                  <a:lnTo>
                    <a:pt x="594614" y="297307"/>
                  </a:lnTo>
                  <a:lnTo>
                    <a:pt x="569836" y="297307"/>
                  </a:lnTo>
                  <a:lnTo>
                    <a:pt x="569836" y="322084"/>
                  </a:lnTo>
                  <a:lnTo>
                    <a:pt x="594614" y="322084"/>
                  </a:lnTo>
                  <a:lnTo>
                    <a:pt x="619379" y="322084"/>
                  </a:lnTo>
                  <a:lnTo>
                    <a:pt x="644156" y="322084"/>
                  </a:lnTo>
                  <a:lnTo>
                    <a:pt x="644156" y="297307"/>
                  </a:lnTo>
                  <a:close/>
                </a:path>
                <a:path w="1016000" h="421640">
                  <a:moveTo>
                    <a:pt x="668934" y="148653"/>
                  </a:moveTo>
                  <a:lnTo>
                    <a:pt x="644156" y="148653"/>
                  </a:lnTo>
                  <a:lnTo>
                    <a:pt x="644156" y="173431"/>
                  </a:lnTo>
                  <a:lnTo>
                    <a:pt x="668934" y="173431"/>
                  </a:lnTo>
                  <a:lnTo>
                    <a:pt x="668934" y="148653"/>
                  </a:lnTo>
                  <a:close/>
                </a:path>
                <a:path w="1016000" h="421640">
                  <a:moveTo>
                    <a:pt x="668934" y="99098"/>
                  </a:moveTo>
                  <a:lnTo>
                    <a:pt x="644156" y="99098"/>
                  </a:lnTo>
                  <a:lnTo>
                    <a:pt x="619379" y="99098"/>
                  </a:lnTo>
                  <a:lnTo>
                    <a:pt x="594614" y="99098"/>
                  </a:lnTo>
                  <a:lnTo>
                    <a:pt x="594614" y="123875"/>
                  </a:lnTo>
                  <a:lnTo>
                    <a:pt x="619379" y="123875"/>
                  </a:lnTo>
                  <a:lnTo>
                    <a:pt x="644156" y="123875"/>
                  </a:lnTo>
                  <a:lnTo>
                    <a:pt x="668934" y="123875"/>
                  </a:lnTo>
                  <a:lnTo>
                    <a:pt x="668934" y="99098"/>
                  </a:lnTo>
                  <a:close/>
                </a:path>
                <a:path w="1016000" h="421640">
                  <a:moveTo>
                    <a:pt x="668934" y="0"/>
                  </a:moveTo>
                  <a:lnTo>
                    <a:pt x="644156" y="0"/>
                  </a:lnTo>
                  <a:lnTo>
                    <a:pt x="644156" y="24777"/>
                  </a:lnTo>
                  <a:lnTo>
                    <a:pt x="668934" y="24777"/>
                  </a:lnTo>
                  <a:lnTo>
                    <a:pt x="668934" y="0"/>
                  </a:lnTo>
                  <a:close/>
                </a:path>
                <a:path w="1016000" h="421640">
                  <a:moveTo>
                    <a:pt x="693712" y="247751"/>
                  </a:moveTo>
                  <a:lnTo>
                    <a:pt x="668934" y="247751"/>
                  </a:lnTo>
                  <a:lnTo>
                    <a:pt x="668934" y="198208"/>
                  </a:lnTo>
                  <a:lnTo>
                    <a:pt x="644156" y="198208"/>
                  </a:lnTo>
                  <a:lnTo>
                    <a:pt x="644156" y="247751"/>
                  </a:lnTo>
                  <a:lnTo>
                    <a:pt x="619379" y="247751"/>
                  </a:lnTo>
                  <a:lnTo>
                    <a:pt x="619379" y="272529"/>
                  </a:lnTo>
                  <a:lnTo>
                    <a:pt x="644156" y="272529"/>
                  </a:lnTo>
                  <a:lnTo>
                    <a:pt x="668934" y="272529"/>
                  </a:lnTo>
                  <a:lnTo>
                    <a:pt x="693712" y="272529"/>
                  </a:lnTo>
                  <a:lnTo>
                    <a:pt x="693712" y="247751"/>
                  </a:lnTo>
                  <a:close/>
                </a:path>
                <a:path w="1016000" h="421640">
                  <a:moveTo>
                    <a:pt x="718489" y="322084"/>
                  </a:moveTo>
                  <a:lnTo>
                    <a:pt x="693712" y="322084"/>
                  </a:lnTo>
                  <a:lnTo>
                    <a:pt x="668934" y="322084"/>
                  </a:lnTo>
                  <a:lnTo>
                    <a:pt x="644156" y="322084"/>
                  </a:lnTo>
                  <a:lnTo>
                    <a:pt x="644156" y="346849"/>
                  </a:lnTo>
                  <a:lnTo>
                    <a:pt x="668934" y="346849"/>
                  </a:lnTo>
                  <a:lnTo>
                    <a:pt x="693712" y="346849"/>
                  </a:lnTo>
                  <a:lnTo>
                    <a:pt x="718489" y="346849"/>
                  </a:lnTo>
                  <a:lnTo>
                    <a:pt x="718489" y="322084"/>
                  </a:lnTo>
                  <a:close/>
                </a:path>
                <a:path w="1016000" h="421640">
                  <a:moveTo>
                    <a:pt x="718489" y="272529"/>
                  </a:moveTo>
                  <a:lnTo>
                    <a:pt x="693712" y="272529"/>
                  </a:lnTo>
                  <a:lnTo>
                    <a:pt x="693712" y="297307"/>
                  </a:lnTo>
                  <a:lnTo>
                    <a:pt x="718489" y="297307"/>
                  </a:lnTo>
                  <a:lnTo>
                    <a:pt x="718489" y="272529"/>
                  </a:lnTo>
                  <a:close/>
                </a:path>
                <a:path w="1016000" h="421640">
                  <a:moveTo>
                    <a:pt x="718489" y="99098"/>
                  </a:moveTo>
                  <a:lnTo>
                    <a:pt x="693712" y="99098"/>
                  </a:lnTo>
                  <a:lnTo>
                    <a:pt x="693712" y="123875"/>
                  </a:lnTo>
                  <a:lnTo>
                    <a:pt x="668934" y="123875"/>
                  </a:lnTo>
                  <a:lnTo>
                    <a:pt x="668934" y="148653"/>
                  </a:lnTo>
                  <a:lnTo>
                    <a:pt x="693712" y="148653"/>
                  </a:lnTo>
                  <a:lnTo>
                    <a:pt x="693712" y="198208"/>
                  </a:lnTo>
                  <a:lnTo>
                    <a:pt x="718489" y="198208"/>
                  </a:lnTo>
                  <a:lnTo>
                    <a:pt x="718489" y="99098"/>
                  </a:lnTo>
                  <a:close/>
                </a:path>
                <a:path w="1016000" h="421640">
                  <a:moveTo>
                    <a:pt x="743254" y="297307"/>
                  </a:moveTo>
                  <a:lnTo>
                    <a:pt x="718489" y="297307"/>
                  </a:lnTo>
                  <a:lnTo>
                    <a:pt x="718489" y="322084"/>
                  </a:lnTo>
                  <a:lnTo>
                    <a:pt x="743254" y="322084"/>
                  </a:lnTo>
                  <a:lnTo>
                    <a:pt x="743254" y="297307"/>
                  </a:lnTo>
                  <a:close/>
                </a:path>
                <a:path w="1016000" h="421640">
                  <a:moveTo>
                    <a:pt x="768032" y="148653"/>
                  </a:moveTo>
                  <a:lnTo>
                    <a:pt x="743254" y="148653"/>
                  </a:lnTo>
                  <a:lnTo>
                    <a:pt x="743254" y="198208"/>
                  </a:lnTo>
                  <a:lnTo>
                    <a:pt x="768032" y="198208"/>
                  </a:lnTo>
                  <a:lnTo>
                    <a:pt x="768032" y="148653"/>
                  </a:lnTo>
                  <a:close/>
                </a:path>
                <a:path w="1016000" h="421640">
                  <a:moveTo>
                    <a:pt x="1015784" y="198208"/>
                  </a:moveTo>
                  <a:lnTo>
                    <a:pt x="991019" y="198208"/>
                  </a:lnTo>
                  <a:lnTo>
                    <a:pt x="966241" y="198208"/>
                  </a:lnTo>
                  <a:lnTo>
                    <a:pt x="941463" y="198208"/>
                  </a:lnTo>
                  <a:lnTo>
                    <a:pt x="941463" y="247751"/>
                  </a:lnTo>
                  <a:lnTo>
                    <a:pt x="966241" y="247751"/>
                  </a:lnTo>
                  <a:lnTo>
                    <a:pt x="991019" y="247751"/>
                  </a:lnTo>
                  <a:lnTo>
                    <a:pt x="1015784" y="247751"/>
                  </a:lnTo>
                  <a:lnTo>
                    <a:pt x="1015784" y="19820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007541" y="899880"/>
              <a:ext cx="916940" cy="545465"/>
            </a:xfrm>
            <a:custGeom>
              <a:avLst/>
              <a:gdLst/>
              <a:ahLst/>
              <a:cxnLst/>
              <a:rect l="l" t="t" r="r" b="b"/>
              <a:pathLst>
                <a:path w="916940" h="545465">
                  <a:moveTo>
                    <a:pt x="99098" y="495338"/>
                  </a:moveTo>
                  <a:lnTo>
                    <a:pt x="74333" y="495338"/>
                  </a:lnTo>
                  <a:lnTo>
                    <a:pt x="49555" y="495338"/>
                  </a:lnTo>
                  <a:lnTo>
                    <a:pt x="49555" y="470560"/>
                  </a:lnTo>
                  <a:lnTo>
                    <a:pt x="74333" y="470560"/>
                  </a:lnTo>
                  <a:lnTo>
                    <a:pt x="74333" y="445795"/>
                  </a:lnTo>
                  <a:lnTo>
                    <a:pt x="49555" y="445795"/>
                  </a:lnTo>
                  <a:lnTo>
                    <a:pt x="49555" y="421017"/>
                  </a:lnTo>
                  <a:lnTo>
                    <a:pt x="74333" y="421017"/>
                  </a:lnTo>
                  <a:lnTo>
                    <a:pt x="74333" y="396240"/>
                  </a:lnTo>
                  <a:lnTo>
                    <a:pt x="49555" y="396240"/>
                  </a:lnTo>
                  <a:lnTo>
                    <a:pt x="49555" y="371462"/>
                  </a:lnTo>
                  <a:lnTo>
                    <a:pt x="24777" y="371462"/>
                  </a:lnTo>
                  <a:lnTo>
                    <a:pt x="24777" y="396240"/>
                  </a:lnTo>
                  <a:lnTo>
                    <a:pt x="0" y="396240"/>
                  </a:lnTo>
                  <a:lnTo>
                    <a:pt x="0" y="470560"/>
                  </a:lnTo>
                  <a:lnTo>
                    <a:pt x="24777" y="470560"/>
                  </a:lnTo>
                  <a:lnTo>
                    <a:pt x="24777" y="520115"/>
                  </a:lnTo>
                  <a:lnTo>
                    <a:pt x="49555" y="520115"/>
                  </a:lnTo>
                  <a:lnTo>
                    <a:pt x="74333" y="520115"/>
                  </a:lnTo>
                  <a:lnTo>
                    <a:pt x="74333" y="544893"/>
                  </a:lnTo>
                  <a:lnTo>
                    <a:pt x="99098" y="544893"/>
                  </a:lnTo>
                  <a:lnTo>
                    <a:pt x="99098" y="495338"/>
                  </a:lnTo>
                  <a:close/>
                </a:path>
                <a:path w="916940" h="545465">
                  <a:moveTo>
                    <a:pt x="148653" y="421017"/>
                  </a:moveTo>
                  <a:lnTo>
                    <a:pt x="123875" y="421017"/>
                  </a:lnTo>
                  <a:lnTo>
                    <a:pt x="123875" y="445795"/>
                  </a:lnTo>
                  <a:lnTo>
                    <a:pt x="148653" y="445795"/>
                  </a:lnTo>
                  <a:lnTo>
                    <a:pt x="148653" y="421017"/>
                  </a:lnTo>
                  <a:close/>
                </a:path>
                <a:path w="916940" h="545465">
                  <a:moveTo>
                    <a:pt x="148653" y="222808"/>
                  </a:moveTo>
                  <a:lnTo>
                    <a:pt x="123875" y="222808"/>
                  </a:lnTo>
                  <a:lnTo>
                    <a:pt x="123875" y="247586"/>
                  </a:lnTo>
                  <a:lnTo>
                    <a:pt x="148653" y="247586"/>
                  </a:lnTo>
                  <a:lnTo>
                    <a:pt x="148653" y="222808"/>
                  </a:lnTo>
                  <a:close/>
                </a:path>
                <a:path w="916940" h="545465">
                  <a:moveTo>
                    <a:pt x="222973" y="421017"/>
                  </a:moveTo>
                  <a:lnTo>
                    <a:pt x="198208" y="421017"/>
                  </a:lnTo>
                  <a:lnTo>
                    <a:pt x="198208" y="445795"/>
                  </a:lnTo>
                  <a:lnTo>
                    <a:pt x="222973" y="445795"/>
                  </a:lnTo>
                  <a:lnTo>
                    <a:pt x="222973" y="421017"/>
                  </a:lnTo>
                  <a:close/>
                </a:path>
                <a:path w="916940" h="545465">
                  <a:moveTo>
                    <a:pt x="247751" y="247586"/>
                  </a:moveTo>
                  <a:lnTo>
                    <a:pt x="222973" y="247586"/>
                  </a:lnTo>
                  <a:lnTo>
                    <a:pt x="198208" y="247586"/>
                  </a:lnTo>
                  <a:lnTo>
                    <a:pt x="173431" y="247586"/>
                  </a:lnTo>
                  <a:lnTo>
                    <a:pt x="173431" y="272364"/>
                  </a:lnTo>
                  <a:lnTo>
                    <a:pt x="198208" y="272364"/>
                  </a:lnTo>
                  <a:lnTo>
                    <a:pt x="222973" y="272364"/>
                  </a:lnTo>
                  <a:lnTo>
                    <a:pt x="222973" y="297141"/>
                  </a:lnTo>
                  <a:lnTo>
                    <a:pt x="247751" y="297141"/>
                  </a:lnTo>
                  <a:lnTo>
                    <a:pt x="247751" y="247586"/>
                  </a:lnTo>
                  <a:close/>
                </a:path>
                <a:path w="916940" h="545465">
                  <a:moveTo>
                    <a:pt x="396405" y="421017"/>
                  </a:moveTo>
                  <a:lnTo>
                    <a:pt x="371627" y="421017"/>
                  </a:lnTo>
                  <a:lnTo>
                    <a:pt x="371627" y="445795"/>
                  </a:lnTo>
                  <a:lnTo>
                    <a:pt x="396405" y="445795"/>
                  </a:lnTo>
                  <a:lnTo>
                    <a:pt x="396405" y="421017"/>
                  </a:lnTo>
                  <a:close/>
                </a:path>
                <a:path w="916940" h="545465">
                  <a:moveTo>
                    <a:pt x="470738" y="371462"/>
                  </a:moveTo>
                  <a:lnTo>
                    <a:pt x="445960" y="371462"/>
                  </a:lnTo>
                  <a:lnTo>
                    <a:pt x="445960" y="396240"/>
                  </a:lnTo>
                  <a:lnTo>
                    <a:pt x="421182" y="396240"/>
                  </a:lnTo>
                  <a:lnTo>
                    <a:pt x="396405" y="396240"/>
                  </a:lnTo>
                  <a:lnTo>
                    <a:pt x="396405" y="421017"/>
                  </a:lnTo>
                  <a:lnTo>
                    <a:pt x="421182" y="421017"/>
                  </a:lnTo>
                  <a:lnTo>
                    <a:pt x="445960" y="421017"/>
                  </a:lnTo>
                  <a:lnTo>
                    <a:pt x="470738" y="421017"/>
                  </a:lnTo>
                  <a:lnTo>
                    <a:pt x="470738" y="371462"/>
                  </a:lnTo>
                  <a:close/>
                </a:path>
                <a:path w="916940" h="545465">
                  <a:moveTo>
                    <a:pt x="470738" y="321919"/>
                  </a:moveTo>
                  <a:lnTo>
                    <a:pt x="445960" y="321919"/>
                  </a:lnTo>
                  <a:lnTo>
                    <a:pt x="445960" y="297141"/>
                  </a:lnTo>
                  <a:lnTo>
                    <a:pt x="421182" y="297141"/>
                  </a:lnTo>
                  <a:lnTo>
                    <a:pt x="421182" y="321919"/>
                  </a:lnTo>
                  <a:lnTo>
                    <a:pt x="396405" y="321919"/>
                  </a:lnTo>
                  <a:lnTo>
                    <a:pt x="396405" y="297141"/>
                  </a:lnTo>
                  <a:lnTo>
                    <a:pt x="371627" y="297141"/>
                  </a:lnTo>
                  <a:lnTo>
                    <a:pt x="371627" y="272364"/>
                  </a:lnTo>
                  <a:lnTo>
                    <a:pt x="346849" y="272364"/>
                  </a:lnTo>
                  <a:lnTo>
                    <a:pt x="346849" y="297141"/>
                  </a:lnTo>
                  <a:lnTo>
                    <a:pt x="322084" y="297141"/>
                  </a:lnTo>
                  <a:lnTo>
                    <a:pt x="322084" y="346684"/>
                  </a:lnTo>
                  <a:lnTo>
                    <a:pt x="297307" y="346684"/>
                  </a:lnTo>
                  <a:lnTo>
                    <a:pt x="272529" y="346684"/>
                  </a:lnTo>
                  <a:lnTo>
                    <a:pt x="272529" y="470560"/>
                  </a:lnTo>
                  <a:lnTo>
                    <a:pt x="297307" y="470560"/>
                  </a:lnTo>
                  <a:lnTo>
                    <a:pt x="297307" y="445795"/>
                  </a:lnTo>
                  <a:lnTo>
                    <a:pt x="322084" y="445795"/>
                  </a:lnTo>
                  <a:lnTo>
                    <a:pt x="322084" y="421017"/>
                  </a:lnTo>
                  <a:lnTo>
                    <a:pt x="346849" y="421017"/>
                  </a:lnTo>
                  <a:lnTo>
                    <a:pt x="371627" y="421017"/>
                  </a:lnTo>
                  <a:lnTo>
                    <a:pt x="371627" y="371462"/>
                  </a:lnTo>
                  <a:lnTo>
                    <a:pt x="346849" y="371462"/>
                  </a:lnTo>
                  <a:lnTo>
                    <a:pt x="346849" y="396240"/>
                  </a:lnTo>
                  <a:lnTo>
                    <a:pt x="322084" y="396240"/>
                  </a:lnTo>
                  <a:lnTo>
                    <a:pt x="297307" y="396240"/>
                  </a:lnTo>
                  <a:lnTo>
                    <a:pt x="297307" y="371462"/>
                  </a:lnTo>
                  <a:lnTo>
                    <a:pt x="322084" y="371462"/>
                  </a:lnTo>
                  <a:lnTo>
                    <a:pt x="346849" y="371462"/>
                  </a:lnTo>
                  <a:lnTo>
                    <a:pt x="346849" y="346684"/>
                  </a:lnTo>
                  <a:lnTo>
                    <a:pt x="371627" y="346684"/>
                  </a:lnTo>
                  <a:lnTo>
                    <a:pt x="371627" y="371462"/>
                  </a:lnTo>
                  <a:lnTo>
                    <a:pt x="396405" y="371462"/>
                  </a:lnTo>
                  <a:lnTo>
                    <a:pt x="421182" y="371462"/>
                  </a:lnTo>
                  <a:lnTo>
                    <a:pt x="421182" y="346684"/>
                  </a:lnTo>
                  <a:lnTo>
                    <a:pt x="445960" y="346684"/>
                  </a:lnTo>
                  <a:lnTo>
                    <a:pt x="470738" y="346684"/>
                  </a:lnTo>
                  <a:lnTo>
                    <a:pt x="470738" y="321919"/>
                  </a:lnTo>
                  <a:close/>
                </a:path>
                <a:path w="916940" h="545465">
                  <a:moveTo>
                    <a:pt x="569836" y="371462"/>
                  </a:moveTo>
                  <a:lnTo>
                    <a:pt x="545058" y="371462"/>
                  </a:lnTo>
                  <a:lnTo>
                    <a:pt x="520280" y="371462"/>
                  </a:lnTo>
                  <a:lnTo>
                    <a:pt x="520280" y="346684"/>
                  </a:lnTo>
                  <a:lnTo>
                    <a:pt x="495515" y="346684"/>
                  </a:lnTo>
                  <a:lnTo>
                    <a:pt x="495515" y="445795"/>
                  </a:lnTo>
                  <a:lnTo>
                    <a:pt x="520280" y="445795"/>
                  </a:lnTo>
                  <a:lnTo>
                    <a:pt x="545058" y="445795"/>
                  </a:lnTo>
                  <a:lnTo>
                    <a:pt x="545058" y="421017"/>
                  </a:lnTo>
                  <a:lnTo>
                    <a:pt x="520280" y="421017"/>
                  </a:lnTo>
                  <a:lnTo>
                    <a:pt x="520280" y="396240"/>
                  </a:lnTo>
                  <a:lnTo>
                    <a:pt x="545058" y="396240"/>
                  </a:lnTo>
                  <a:lnTo>
                    <a:pt x="545058" y="421017"/>
                  </a:lnTo>
                  <a:lnTo>
                    <a:pt x="569836" y="421017"/>
                  </a:lnTo>
                  <a:lnTo>
                    <a:pt x="569836" y="371462"/>
                  </a:lnTo>
                  <a:close/>
                </a:path>
                <a:path w="916940" h="545465">
                  <a:moveTo>
                    <a:pt x="619391" y="421017"/>
                  </a:moveTo>
                  <a:lnTo>
                    <a:pt x="594614" y="421017"/>
                  </a:lnTo>
                  <a:lnTo>
                    <a:pt x="594614" y="445795"/>
                  </a:lnTo>
                  <a:lnTo>
                    <a:pt x="619391" y="445795"/>
                  </a:lnTo>
                  <a:lnTo>
                    <a:pt x="619391" y="421017"/>
                  </a:lnTo>
                  <a:close/>
                </a:path>
                <a:path w="916940" h="545465">
                  <a:moveTo>
                    <a:pt x="619391" y="371462"/>
                  </a:moveTo>
                  <a:lnTo>
                    <a:pt x="594614" y="371462"/>
                  </a:lnTo>
                  <a:lnTo>
                    <a:pt x="594614" y="396240"/>
                  </a:lnTo>
                  <a:lnTo>
                    <a:pt x="619391" y="396240"/>
                  </a:lnTo>
                  <a:lnTo>
                    <a:pt x="619391" y="371462"/>
                  </a:lnTo>
                  <a:close/>
                </a:path>
                <a:path w="916940" h="545465">
                  <a:moveTo>
                    <a:pt x="644156" y="396240"/>
                  </a:moveTo>
                  <a:lnTo>
                    <a:pt x="619391" y="396240"/>
                  </a:lnTo>
                  <a:lnTo>
                    <a:pt x="619391" y="421017"/>
                  </a:lnTo>
                  <a:lnTo>
                    <a:pt x="644156" y="421017"/>
                  </a:lnTo>
                  <a:lnTo>
                    <a:pt x="644156" y="396240"/>
                  </a:lnTo>
                  <a:close/>
                </a:path>
                <a:path w="916940" h="545465">
                  <a:moveTo>
                    <a:pt x="668934" y="346684"/>
                  </a:moveTo>
                  <a:lnTo>
                    <a:pt x="644156" y="346684"/>
                  </a:lnTo>
                  <a:lnTo>
                    <a:pt x="644156" y="371462"/>
                  </a:lnTo>
                  <a:lnTo>
                    <a:pt x="668934" y="371462"/>
                  </a:lnTo>
                  <a:lnTo>
                    <a:pt x="668934" y="346684"/>
                  </a:lnTo>
                  <a:close/>
                </a:path>
                <a:path w="916940" h="545465">
                  <a:moveTo>
                    <a:pt x="693712" y="396240"/>
                  </a:moveTo>
                  <a:lnTo>
                    <a:pt x="668934" y="396240"/>
                  </a:lnTo>
                  <a:lnTo>
                    <a:pt x="668934" y="445795"/>
                  </a:lnTo>
                  <a:lnTo>
                    <a:pt x="693712" y="445795"/>
                  </a:lnTo>
                  <a:lnTo>
                    <a:pt x="693712" y="396240"/>
                  </a:lnTo>
                  <a:close/>
                </a:path>
                <a:path w="916940" h="545465">
                  <a:moveTo>
                    <a:pt x="718489" y="371462"/>
                  </a:moveTo>
                  <a:lnTo>
                    <a:pt x="693712" y="371462"/>
                  </a:lnTo>
                  <a:lnTo>
                    <a:pt x="693712" y="396240"/>
                  </a:lnTo>
                  <a:lnTo>
                    <a:pt x="718489" y="396240"/>
                  </a:lnTo>
                  <a:lnTo>
                    <a:pt x="718489" y="371462"/>
                  </a:lnTo>
                  <a:close/>
                </a:path>
                <a:path w="916940" h="545465">
                  <a:moveTo>
                    <a:pt x="743267" y="396240"/>
                  </a:moveTo>
                  <a:lnTo>
                    <a:pt x="718489" y="396240"/>
                  </a:lnTo>
                  <a:lnTo>
                    <a:pt x="718489" y="421017"/>
                  </a:lnTo>
                  <a:lnTo>
                    <a:pt x="743267" y="421017"/>
                  </a:lnTo>
                  <a:lnTo>
                    <a:pt x="743267" y="396240"/>
                  </a:lnTo>
                  <a:close/>
                </a:path>
                <a:path w="916940" h="545465">
                  <a:moveTo>
                    <a:pt x="842365" y="470560"/>
                  </a:moveTo>
                  <a:lnTo>
                    <a:pt x="817587" y="470560"/>
                  </a:lnTo>
                  <a:lnTo>
                    <a:pt x="817587" y="421017"/>
                  </a:lnTo>
                  <a:lnTo>
                    <a:pt x="792810" y="421017"/>
                  </a:lnTo>
                  <a:lnTo>
                    <a:pt x="792810" y="495338"/>
                  </a:lnTo>
                  <a:lnTo>
                    <a:pt x="817587" y="495338"/>
                  </a:lnTo>
                  <a:lnTo>
                    <a:pt x="842365" y="495338"/>
                  </a:lnTo>
                  <a:lnTo>
                    <a:pt x="842365" y="470560"/>
                  </a:lnTo>
                  <a:close/>
                </a:path>
                <a:path w="916940" h="545465">
                  <a:moveTo>
                    <a:pt x="867143" y="396240"/>
                  </a:moveTo>
                  <a:lnTo>
                    <a:pt x="842365" y="396240"/>
                  </a:lnTo>
                  <a:lnTo>
                    <a:pt x="842365" y="421017"/>
                  </a:lnTo>
                  <a:lnTo>
                    <a:pt x="867143" y="421017"/>
                  </a:lnTo>
                  <a:lnTo>
                    <a:pt x="867143" y="396240"/>
                  </a:lnTo>
                  <a:close/>
                </a:path>
                <a:path w="916940" h="545465">
                  <a:moveTo>
                    <a:pt x="916686" y="322580"/>
                  </a:moveTo>
                  <a:lnTo>
                    <a:pt x="891921" y="322580"/>
                  </a:lnTo>
                  <a:lnTo>
                    <a:pt x="867143" y="322580"/>
                  </a:lnTo>
                  <a:lnTo>
                    <a:pt x="867143" y="297180"/>
                  </a:lnTo>
                  <a:lnTo>
                    <a:pt x="842365" y="297180"/>
                  </a:lnTo>
                  <a:lnTo>
                    <a:pt x="842365" y="273050"/>
                  </a:lnTo>
                  <a:lnTo>
                    <a:pt x="817587" y="273050"/>
                  </a:lnTo>
                  <a:lnTo>
                    <a:pt x="817587" y="223520"/>
                  </a:lnTo>
                  <a:lnTo>
                    <a:pt x="792810" y="223520"/>
                  </a:lnTo>
                  <a:lnTo>
                    <a:pt x="792810" y="198120"/>
                  </a:lnTo>
                  <a:lnTo>
                    <a:pt x="768032" y="198120"/>
                  </a:lnTo>
                  <a:lnTo>
                    <a:pt x="743267" y="198120"/>
                  </a:lnTo>
                  <a:lnTo>
                    <a:pt x="743267" y="223520"/>
                  </a:lnTo>
                  <a:lnTo>
                    <a:pt x="743267" y="247650"/>
                  </a:lnTo>
                  <a:lnTo>
                    <a:pt x="718489" y="247650"/>
                  </a:lnTo>
                  <a:lnTo>
                    <a:pt x="718489" y="223520"/>
                  </a:lnTo>
                  <a:lnTo>
                    <a:pt x="743267" y="223520"/>
                  </a:lnTo>
                  <a:lnTo>
                    <a:pt x="743267" y="198120"/>
                  </a:lnTo>
                  <a:lnTo>
                    <a:pt x="718489" y="198120"/>
                  </a:lnTo>
                  <a:lnTo>
                    <a:pt x="718489" y="99060"/>
                  </a:lnTo>
                  <a:lnTo>
                    <a:pt x="693712" y="99060"/>
                  </a:lnTo>
                  <a:lnTo>
                    <a:pt x="693712" y="74930"/>
                  </a:lnTo>
                  <a:lnTo>
                    <a:pt x="718489" y="74930"/>
                  </a:lnTo>
                  <a:lnTo>
                    <a:pt x="718489" y="0"/>
                  </a:lnTo>
                  <a:lnTo>
                    <a:pt x="693712" y="0"/>
                  </a:lnTo>
                  <a:lnTo>
                    <a:pt x="693712" y="25400"/>
                  </a:lnTo>
                  <a:lnTo>
                    <a:pt x="693712" y="49530"/>
                  </a:lnTo>
                  <a:lnTo>
                    <a:pt x="668934" y="49530"/>
                  </a:lnTo>
                  <a:lnTo>
                    <a:pt x="644156" y="49530"/>
                  </a:lnTo>
                  <a:lnTo>
                    <a:pt x="644156" y="25400"/>
                  </a:lnTo>
                  <a:lnTo>
                    <a:pt x="668934" y="25400"/>
                  </a:lnTo>
                  <a:lnTo>
                    <a:pt x="693712" y="25400"/>
                  </a:lnTo>
                  <a:lnTo>
                    <a:pt x="693712" y="0"/>
                  </a:lnTo>
                  <a:lnTo>
                    <a:pt x="668934" y="0"/>
                  </a:lnTo>
                  <a:lnTo>
                    <a:pt x="644156" y="0"/>
                  </a:lnTo>
                  <a:lnTo>
                    <a:pt x="619391" y="0"/>
                  </a:lnTo>
                  <a:lnTo>
                    <a:pt x="594614" y="0"/>
                  </a:lnTo>
                  <a:lnTo>
                    <a:pt x="594614" y="25400"/>
                  </a:lnTo>
                  <a:lnTo>
                    <a:pt x="569836" y="25400"/>
                  </a:lnTo>
                  <a:lnTo>
                    <a:pt x="569836" y="49530"/>
                  </a:lnTo>
                  <a:lnTo>
                    <a:pt x="545058" y="49530"/>
                  </a:lnTo>
                  <a:lnTo>
                    <a:pt x="545058" y="74930"/>
                  </a:lnTo>
                  <a:lnTo>
                    <a:pt x="569836" y="74930"/>
                  </a:lnTo>
                  <a:lnTo>
                    <a:pt x="594614" y="74930"/>
                  </a:lnTo>
                  <a:lnTo>
                    <a:pt x="594614" y="49530"/>
                  </a:lnTo>
                  <a:lnTo>
                    <a:pt x="619391" y="49530"/>
                  </a:lnTo>
                  <a:lnTo>
                    <a:pt x="619391" y="74930"/>
                  </a:lnTo>
                  <a:lnTo>
                    <a:pt x="644156" y="74930"/>
                  </a:lnTo>
                  <a:lnTo>
                    <a:pt x="668934" y="74930"/>
                  </a:lnTo>
                  <a:lnTo>
                    <a:pt x="668934" y="99060"/>
                  </a:lnTo>
                  <a:lnTo>
                    <a:pt x="644156" y="99060"/>
                  </a:lnTo>
                  <a:lnTo>
                    <a:pt x="644156" y="124460"/>
                  </a:lnTo>
                  <a:lnTo>
                    <a:pt x="668934" y="124460"/>
                  </a:lnTo>
                  <a:lnTo>
                    <a:pt x="693712" y="124460"/>
                  </a:lnTo>
                  <a:lnTo>
                    <a:pt x="693712" y="223520"/>
                  </a:lnTo>
                  <a:lnTo>
                    <a:pt x="668934" y="223520"/>
                  </a:lnTo>
                  <a:lnTo>
                    <a:pt x="644156" y="223520"/>
                  </a:lnTo>
                  <a:lnTo>
                    <a:pt x="644156" y="198120"/>
                  </a:lnTo>
                  <a:lnTo>
                    <a:pt x="619391" y="198120"/>
                  </a:lnTo>
                  <a:lnTo>
                    <a:pt x="619391" y="223520"/>
                  </a:lnTo>
                  <a:lnTo>
                    <a:pt x="594614" y="223520"/>
                  </a:lnTo>
                  <a:lnTo>
                    <a:pt x="594614" y="247650"/>
                  </a:lnTo>
                  <a:lnTo>
                    <a:pt x="619391" y="247650"/>
                  </a:lnTo>
                  <a:lnTo>
                    <a:pt x="619391" y="273050"/>
                  </a:lnTo>
                  <a:lnTo>
                    <a:pt x="644156" y="273050"/>
                  </a:lnTo>
                  <a:lnTo>
                    <a:pt x="644156" y="247650"/>
                  </a:lnTo>
                  <a:lnTo>
                    <a:pt x="668934" y="247650"/>
                  </a:lnTo>
                  <a:lnTo>
                    <a:pt x="693712" y="247650"/>
                  </a:lnTo>
                  <a:lnTo>
                    <a:pt x="693712" y="273050"/>
                  </a:lnTo>
                  <a:lnTo>
                    <a:pt x="668934" y="273050"/>
                  </a:lnTo>
                  <a:lnTo>
                    <a:pt x="644156" y="273050"/>
                  </a:lnTo>
                  <a:lnTo>
                    <a:pt x="644156" y="297180"/>
                  </a:lnTo>
                  <a:lnTo>
                    <a:pt x="668934" y="297180"/>
                  </a:lnTo>
                  <a:lnTo>
                    <a:pt x="668934" y="322580"/>
                  </a:lnTo>
                  <a:lnTo>
                    <a:pt x="693712" y="322580"/>
                  </a:lnTo>
                  <a:lnTo>
                    <a:pt x="693712" y="297180"/>
                  </a:lnTo>
                  <a:lnTo>
                    <a:pt x="718489" y="297180"/>
                  </a:lnTo>
                  <a:lnTo>
                    <a:pt x="743267" y="297180"/>
                  </a:lnTo>
                  <a:lnTo>
                    <a:pt x="743267" y="273050"/>
                  </a:lnTo>
                  <a:lnTo>
                    <a:pt x="768032" y="273050"/>
                  </a:lnTo>
                  <a:lnTo>
                    <a:pt x="768032" y="247650"/>
                  </a:lnTo>
                  <a:lnTo>
                    <a:pt x="792810" y="247650"/>
                  </a:lnTo>
                  <a:lnTo>
                    <a:pt x="792810" y="297180"/>
                  </a:lnTo>
                  <a:lnTo>
                    <a:pt x="817587" y="297180"/>
                  </a:lnTo>
                  <a:lnTo>
                    <a:pt x="817587" y="322580"/>
                  </a:lnTo>
                  <a:lnTo>
                    <a:pt x="792810" y="322580"/>
                  </a:lnTo>
                  <a:lnTo>
                    <a:pt x="792810" y="297180"/>
                  </a:lnTo>
                  <a:lnTo>
                    <a:pt x="768032" y="297180"/>
                  </a:lnTo>
                  <a:lnTo>
                    <a:pt x="768032" y="322580"/>
                  </a:lnTo>
                  <a:lnTo>
                    <a:pt x="743267" y="322580"/>
                  </a:lnTo>
                  <a:lnTo>
                    <a:pt x="743267" y="346684"/>
                  </a:lnTo>
                  <a:lnTo>
                    <a:pt x="718489" y="346684"/>
                  </a:lnTo>
                  <a:lnTo>
                    <a:pt x="718489" y="371462"/>
                  </a:lnTo>
                  <a:lnTo>
                    <a:pt x="743267" y="371462"/>
                  </a:lnTo>
                  <a:lnTo>
                    <a:pt x="743267" y="346710"/>
                  </a:lnTo>
                  <a:lnTo>
                    <a:pt x="768032" y="346710"/>
                  </a:lnTo>
                  <a:lnTo>
                    <a:pt x="768032" y="371462"/>
                  </a:lnTo>
                  <a:lnTo>
                    <a:pt x="743267" y="371462"/>
                  </a:lnTo>
                  <a:lnTo>
                    <a:pt x="743267" y="396240"/>
                  </a:lnTo>
                  <a:lnTo>
                    <a:pt x="768032" y="396240"/>
                  </a:lnTo>
                  <a:lnTo>
                    <a:pt x="768032" y="372110"/>
                  </a:lnTo>
                  <a:lnTo>
                    <a:pt x="792810" y="372110"/>
                  </a:lnTo>
                  <a:lnTo>
                    <a:pt x="792810" y="346710"/>
                  </a:lnTo>
                  <a:lnTo>
                    <a:pt x="817587" y="346710"/>
                  </a:lnTo>
                  <a:lnTo>
                    <a:pt x="817587" y="372110"/>
                  </a:lnTo>
                  <a:lnTo>
                    <a:pt x="792810" y="372110"/>
                  </a:lnTo>
                  <a:lnTo>
                    <a:pt x="792810" y="396240"/>
                  </a:lnTo>
                  <a:lnTo>
                    <a:pt x="817587" y="396240"/>
                  </a:lnTo>
                  <a:lnTo>
                    <a:pt x="842365" y="396240"/>
                  </a:lnTo>
                  <a:lnTo>
                    <a:pt x="842365" y="372110"/>
                  </a:lnTo>
                  <a:lnTo>
                    <a:pt x="867143" y="372110"/>
                  </a:lnTo>
                  <a:lnTo>
                    <a:pt x="867143" y="346710"/>
                  </a:lnTo>
                  <a:lnTo>
                    <a:pt x="891921" y="346710"/>
                  </a:lnTo>
                  <a:lnTo>
                    <a:pt x="916686" y="346710"/>
                  </a:lnTo>
                  <a:lnTo>
                    <a:pt x="916686" y="32258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908443" y="1271342"/>
              <a:ext cx="1016000" cy="372110"/>
            </a:xfrm>
            <a:custGeom>
              <a:avLst/>
              <a:gdLst/>
              <a:ahLst/>
              <a:cxnLst/>
              <a:rect l="l" t="t" r="r" b="b"/>
              <a:pathLst>
                <a:path w="1016000" h="372110">
                  <a:moveTo>
                    <a:pt x="49542" y="198208"/>
                  </a:moveTo>
                  <a:lnTo>
                    <a:pt x="24777" y="198208"/>
                  </a:lnTo>
                  <a:lnTo>
                    <a:pt x="24777" y="222986"/>
                  </a:lnTo>
                  <a:lnTo>
                    <a:pt x="49542" y="222986"/>
                  </a:lnTo>
                  <a:lnTo>
                    <a:pt x="49542" y="198208"/>
                  </a:lnTo>
                  <a:close/>
                </a:path>
                <a:path w="1016000" h="372110">
                  <a:moveTo>
                    <a:pt x="74320" y="247764"/>
                  </a:moveTo>
                  <a:lnTo>
                    <a:pt x="49542" y="247764"/>
                  </a:lnTo>
                  <a:lnTo>
                    <a:pt x="24777" y="247764"/>
                  </a:lnTo>
                  <a:lnTo>
                    <a:pt x="24777" y="272529"/>
                  </a:lnTo>
                  <a:lnTo>
                    <a:pt x="49542" y="272529"/>
                  </a:lnTo>
                  <a:lnTo>
                    <a:pt x="74320" y="272529"/>
                  </a:lnTo>
                  <a:lnTo>
                    <a:pt x="74320" y="247764"/>
                  </a:lnTo>
                  <a:close/>
                </a:path>
                <a:path w="1016000" h="372110">
                  <a:moveTo>
                    <a:pt x="74320" y="173431"/>
                  </a:moveTo>
                  <a:lnTo>
                    <a:pt x="49542" y="173431"/>
                  </a:lnTo>
                  <a:lnTo>
                    <a:pt x="49542" y="198208"/>
                  </a:lnTo>
                  <a:lnTo>
                    <a:pt x="74320" y="198208"/>
                  </a:lnTo>
                  <a:lnTo>
                    <a:pt x="74320" y="173431"/>
                  </a:lnTo>
                  <a:close/>
                </a:path>
                <a:path w="1016000" h="372110">
                  <a:moveTo>
                    <a:pt x="74320" y="24777"/>
                  </a:moveTo>
                  <a:lnTo>
                    <a:pt x="49542" y="24777"/>
                  </a:lnTo>
                  <a:lnTo>
                    <a:pt x="49542" y="0"/>
                  </a:lnTo>
                  <a:lnTo>
                    <a:pt x="24777" y="0"/>
                  </a:lnTo>
                  <a:lnTo>
                    <a:pt x="24777" y="99098"/>
                  </a:lnTo>
                  <a:lnTo>
                    <a:pt x="0" y="99098"/>
                  </a:lnTo>
                  <a:lnTo>
                    <a:pt x="0" y="123875"/>
                  </a:lnTo>
                  <a:lnTo>
                    <a:pt x="24777" y="123875"/>
                  </a:lnTo>
                  <a:lnTo>
                    <a:pt x="24777" y="148653"/>
                  </a:lnTo>
                  <a:lnTo>
                    <a:pt x="49542" y="148653"/>
                  </a:lnTo>
                  <a:lnTo>
                    <a:pt x="49542" y="123875"/>
                  </a:lnTo>
                  <a:lnTo>
                    <a:pt x="74320" y="123875"/>
                  </a:lnTo>
                  <a:lnTo>
                    <a:pt x="74320" y="74333"/>
                  </a:lnTo>
                  <a:lnTo>
                    <a:pt x="49542" y="74333"/>
                  </a:lnTo>
                  <a:lnTo>
                    <a:pt x="49542" y="49555"/>
                  </a:lnTo>
                  <a:lnTo>
                    <a:pt x="74320" y="49555"/>
                  </a:lnTo>
                  <a:lnTo>
                    <a:pt x="74320" y="24777"/>
                  </a:lnTo>
                  <a:close/>
                </a:path>
                <a:path w="1016000" h="372110">
                  <a:moveTo>
                    <a:pt x="123875" y="148653"/>
                  </a:moveTo>
                  <a:lnTo>
                    <a:pt x="99098" y="148653"/>
                  </a:lnTo>
                  <a:lnTo>
                    <a:pt x="99098" y="123875"/>
                  </a:lnTo>
                  <a:lnTo>
                    <a:pt x="74320" y="123875"/>
                  </a:lnTo>
                  <a:lnTo>
                    <a:pt x="74320" y="173431"/>
                  </a:lnTo>
                  <a:lnTo>
                    <a:pt x="99098" y="173431"/>
                  </a:lnTo>
                  <a:lnTo>
                    <a:pt x="123875" y="173431"/>
                  </a:lnTo>
                  <a:lnTo>
                    <a:pt x="123875" y="148653"/>
                  </a:lnTo>
                  <a:close/>
                </a:path>
                <a:path w="1016000" h="372110">
                  <a:moveTo>
                    <a:pt x="173431" y="222986"/>
                  </a:moveTo>
                  <a:lnTo>
                    <a:pt x="148653" y="222986"/>
                  </a:lnTo>
                  <a:lnTo>
                    <a:pt x="148653" y="247764"/>
                  </a:lnTo>
                  <a:lnTo>
                    <a:pt x="173431" y="247764"/>
                  </a:lnTo>
                  <a:lnTo>
                    <a:pt x="173431" y="222986"/>
                  </a:lnTo>
                  <a:close/>
                </a:path>
                <a:path w="1016000" h="372110">
                  <a:moveTo>
                    <a:pt x="173431" y="173431"/>
                  </a:moveTo>
                  <a:lnTo>
                    <a:pt x="148653" y="173431"/>
                  </a:lnTo>
                  <a:lnTo>
                    <a:pt x="123875" y="173431"/>
                  </a:lnTo>
                  <a:lnTo>
                    <a:pt x="123875" y="198208"/>
                  </a:lnTo>
                  <a:lnTo>
                    <a:pt x="99098" y="198208"/>
                  </a:lnTo>
                  <a:lnTo>
                    <a:pt x="99098" y="222986"/>
                  </a:lnTo>
                  <a:lnTo>
                    <a:pt x="123875" y="222986"/>
                  </a:lnTo>
                  <a:lnTo>
                    <a:pt x="148653" y="222986"/>
                  </a:lnTo>
                  <a:lnTo>
                    <a:pt x="148653" y="198208"/>
                  </a:lnTo>
                  <a:lnTo>
                    <a:pt x="173431" y="198208"/>
                  </a:lnTo>
                  <a:lnTo>
                    <a:pt x="173431" y="173431"/>
                  </a:lnTo>
                  <a:close/>
                </a:path>
                <a:path w="1016000" h="372110">
                  <a:moveTo>
                    <a:pt x="198196" y="247764"/>
                  </a:moveTo>
                  <a:lnTo>
                    <a:pt x="173431" y="247764"/>
                  </a:lnTo>
                  <a:lnTo>
                    <a:pt x="173431" y="272529"/>
                  </a:lnTo>
                  <a:lnTo>
                    <a:pt x="198196" y="272529"/>
                  </a:lnTo>
                  <a:lnTo>
                    <a:pt x="198196" y="247764"/>
                  </a:lnTo>
                  <a:close/>
                </a:path>
                <a:path w="1016000" h="372110">
                  <a:moveTo>
                    <a:pt x="222973" y="74333"/>
                  </a:moveTo>
                  <a:lnTo>
                    <a:pt x="198196" y="74333"/>
                  </a:lnTo>
                  <a:lnTo>
                    <a:pt x="198196" y="123875"/>
                  </a:lnTo>
                  <a:lnTo>
                    <a:pt x="222973" y="123875"/>
                  </a:lnTo>
                  <a:lnTo>
                    <a:pt x="222973" y="74333"/>
                  </a:lnTo>
                  <a:close/>
                </a:path>
                <a:path w="1016000" h="372110">
                  <a:moveTo>
                    <a:pt x="272529" y="173431"/>
                  </a:moveTo>
                  <a:lnTo>
                    <a:pt x="247751" y="173431"/>
                  </a:lnTo>
                  <a:lnTo>
                    <a:pt x="247751" y="148653"/>
                  </a:lnTo>
                  <a:lnTo>
                    <a:pt x="222973" y="148653"/>
                  </a:lnTo>
                  <a:lnTo>
                    <a:pt x="222973" y="173431"/>
                  </a:lnTo>
                  <a:lnTo>
                    <a:pt x="198196" y="173431"/>
                  </a:lnTo>
                  <a:lnTo>
                    <a:pt x="198196" y="198208"/>
                  </a:lnTo>
                  <a:lnTo>
                    <a:pt x="173431" y="198208"/>
                  </a:lnTo>
                  <a:lnTo>
                    <a:pt x="173431" y="222986"/>
                  </a:lnTo>
                  <a:lnTo>
                    <a:pt x="198196" y="222986"/>
                  </a:lnTo>
                  <a:lnTo>
                    <a:pt x="198196" y="247764"/>
                  </a:lnTo>
                  <a:lnTo>
                    <a:pt x="222973" y="247764"/>
                  </a:lnTo>
                  <a:lnTo>
                    <a:pt x="222973" y="222986"/>
                  </a:lnTo>
                  <a:lnTo>
                    <a:pt x="247751" y="222986"/>
                  </a:lnTo>
                  <a:lnTo>
                    <a:pt x="247751" y="198208"/>
                  </a:lnTo>
                  <a:lnTo>
                    <a:pt x="272529" y="198208"/>
                  </a:lnTo>
                  <a:lnTo>
                    <a:pt x="272529" y="173431"/>
                  </a:lnTo>
                  <a:close/>
                </a:path>
                <a:path w="1016000" h="372110">
                  <a:moveTo>
                    <a:pt x="297307" y="148653"/>
                  </a:moveTo>
                  <a:lnTo>
                    <a:pt x="272529" y="148653"/>
                  </a:lnTo>
                  <a:lnTo>
                    <a:pt x="272529" y="173431"/>
                  </a:lnTo>
                  <a:lnTo>
                    <a:pt x="297307" y="173431"/>
                  </a:lnTo>
                  <a:lnTo>
                    <a:pt x="297307" y="148653"/>
                  </a:lnTo>
                  <a:close/>
                </a:path>
                <a:path w="1016000" h="372110">
                  <a:moveTo>
                    <a:pt x="297307" y="99098"/>
                  </a:moveTo>
                  <a:lnTo>
                    <a:pt x="272529" y="99098"/>
                  </a:lnTo>
                  <a:lnTo>
                    <a:pt x="272529" y="123875"/>
                  </a:lnTo>
                  <a:lnTo>
                    <a:pt x="297307" y="123875"/>
                  </a:lnTo>
                  <a:lnTo>
                    <a:pt x="297307" y="99098"/>
                  </a:lnTo>
                  <a:close/>
                </a:path>
                <a:path w="1016000" h="372110">
                  <a:moveTo>
                    <a:pt x="346849" y="74333"/>
                  </a:moveTo>
                  <a:lnTo>
                    <a:pt x="322072" y="74333"/>
                  </a:lnTo>
                  <a:lnTo>
                    <a:pt x="322072" y="99098"/>
                  </a:lnTo>
                  <a:lnTo>
                    <a:pt x="346849" y="99098"/>
                  </a:lnTo>
                  <a:lnTo>
                    <a:pt x="346849" y="74333"/>
                  </a:lnTo>
                  <a:close/>
                </a:path>
                <a:path w="1016000" h="372110">
                  <a:moveTo>
                    <a:pt x="371627" y="123875"/>
                  </a:moveTo>
                  <a:lnTo>
                    <a:pt x="346849" y="123875"/>
                  </a:lnTo>
                  <a:lnTo>
                    <a:pt x="322072" y="123875"/>
                  </a:lnTo>
                  <a:lnTo>
                    <a:pt x="322072" y="148653"/>
                  </a:lnTo>
                  <a:lnTo>
                    <a:pt x="346849" y="148653"/>
                  </a:lnTo>
                  <a:lnTo>
                    <a:pt x="346849" y="173431"/>
                  </a:lnTo>
                  <a:lnTo>
                    <a:pt x="371627" y="173431"/>
                  </a:lnTo>
                  <a:lnTo>
                    <a:pt x="371627" y="123875"/>
                  </a:lnTo>
                  <a:close/>
                </a:path>
                <a:path w="1016000" h="372110">
                  <a:moveTo>
                    <a:pt x="421182" y="148653"/>
                  </a:moveTo>
                  <a:lnTo>
                    <a:pt x="396405" y="148653"/>
                  </a:lnTo>
                  <a:lnTo>
                    <a:pt x="396405" y="173431"/>
                  </a:lnTo>
                  <a:lnTo>
                    <a:pt x="421182" y="173431"/>
                  </a:lnTo>
                  <a:lnTo>
                    <a:pt x="421182" y="148653"/>
                  </a:lnTo>
                  <a:close/>
                </a:path>
                <a:path w="1016000" h="372110">
                  <a:moveTo>
                    <a:pt x="470725" y="322084"/>
                  </a:moveTo>
                  <a:lnTo>
                    <a:pt x="445947" y="322084"/>
                  </a:lnTo>
                  <a:lnTo>
                    <a:pt x="445947" y="247764"/>
                  </a:lnTo>
                  <a:lnTo>
                    <a:pt x="421182" y="247764"/>
                  </a:lnTo>
                  <a:lnTo>
                    <a:pt x="396405" y="247764"/>
                  </a:lnTo>
                  <a:lnTo>
                    <a:pt x="396405" y="371640"/>
                  </a:lnTo>
                  <a:lnTo>
                    <a:pt x="421182" y="371640"/>
                  </a:lnTo>
                  <a:lnTo>
                    <a:pt x="421182" y="346862"/>
                  </a:lnTo>
                  <a:lnTo>
                    <a:pt x="445947" y="346862"/>
                  </a:lnTo>
                  <a:lnTo>
                    <a:pt x="470725" y="346862"/>
                  </a:lnTo>
                  <a:lnTo>
                    <a:pt x="470725" y="322084"/>
                  </a:lnTo>
                  <a:close/>
                </a:path>
                <a:path w="1016000" h="372110">
                  <a:moveTo>
                    <a:pt x="470725" y="74333"/>
                  </a:moveTo>
                  <a:lnTo>
                    <a:pt x="445947" y="74333"/>
                  </a:lnTo>
                  <a:lnTo>
                    <a:pt x="421182" y="74333"/>
                  </a:lnTo>
                  <a:lnTo>
                    <a:pt x="421182" y="99098"/>
                  </a:lnTo>
                  <a:lnTo>
                    <a:pt x="396405" y="99098"/>
                  </a:lnTo>
                  <a:lnTo>
                    <a:pt x="396405" y="123875"/>
                  </a:lnTo>
                  <a:lnTo>
                    <a:pt x="421182" y="123875"/>
                  </a:lnTo>
                  <a:lnTo>
                    <a:pt x="445947" y="123875"/>
                  </a:lnTo>
                  <a:lnTo>
                    <a:pt x="445947" y="99098"/>
                  </a:lnTo>
                  <a:lnTo>
                    <a:pt x="470725" y="99098"/>
                  </a:lnTo>
                  <a:lnTo>
                    <a:pt x="470725" y="74333"/>
                  </a:lnTo>
                  <a:close/>
                </a:path>
                <a:path w="1016000" h="372110">
                  <a:moveTo>
                    <a:pt x="495503" y="198208"/>
                  </a:moveTo>
                  <a:lnTo>
                    <a:pt x="470725" y="198208"/>
                  </a:lnTo>
                  <a:lnTo>
                    <a:pt x="470725" y="247764"/>
                  </a:lnTo>
                  <a:lnTo>
                    <a:pt x="495503" y="247764"/>
                  </a:lnTo>
                  <a:lnTo>
                    <a:pt x="495503" y="198208"/>
                  </a:lnTo>
                  <a:close/>
                </a:path>
                <a:path w="1016000" h="372110">
                  <a:moveTo>
                    <a:pt x="495503" y="123875"/>
                  </a:moveTo>
                  <a:lnTo>
                    <a:pt x="470725" y="123875"/>
                  </a:lnTo>
                  <a:lnTo>
                    <a:pt x="445947" y="123875"/>
                  </a:lnTo>
                  <a:lnTo>
                    <a:pt x="445947" y="148653"/>
                  </a:lnTo>
                  <a:lnTo>
                    <a:pt x="470725" y="148653"/>
                  </a:lnTo>
                  <a:lnTo>
                    <a:pt x="495503" y="148653"/>
                  </a:lnTo>
                  <a:lnTo>
                    <a:pt x="495503" y="123875"/>
                  </a:lnTo>
                  <a:close/>
                </a:path>
                <a:path w="1016000" h="372110">
                  <a:moveTo>
                    <a:pt x="520280" y="247764"/>
                  </a:moveTo>
                  <a:lnTo>
                    <a:pt x="495503" y="247764"/>
                  </a:lnTo>
                  <a:lnTo>
                    <a:pt x="495503" y="272529"/>
                  </a:lnTo>
                  <a:lnTo>
                    <a:pt x="520280" y="272529"/>
                  </a:lnTo>
                  <a:lnTo>
                    <a:pt x="520280" y="247764"/>
                  </a:lnTo>
                  <a:close/>
                </a:path>
                <a:path w="1016000" h="372110">
                  <a:moveTo>
                    <a:pt x="520280" y="173431"/>
                  </a:moveTo>
                  <a:lnTo>
                    <a:pt x="495503" y="173431"/>
                  </a:lnTo>
                  <a:lnTo>
                    <a:pt x="495503" y="198208"/>
                  </a:lnTo>
                  <a:lnTo>
                    <a:pt x="520280" y="198208"/>
                  </a:lnTo>
                  <a:lnTo>
                    <a:pt x="520280" y="173431"/>
                  </a:lnTo>
                  <a:close/>
                </a:path>
                <a:path w="1016000" h="372110">
                  <a:moveTo>
                    <a:pt x="594614" y="247764"/>
                  </a:moveTo>
                  <a:lnTo>
                    <a:pt x="569836" y="247764"/>
                  </a:lnTo>
                  <a:lnTo>
                    <a:pt x="545058" y="247764"/>
                  </a:lnTo>
                  <a:lnTo>
                    <a:pt x="545058" y="297307"/>
                  </a:lnTo>
                  <a:lnTo>
                    <a:pt x="569836" y="297307"/>
                  </a:lnTo>
                  <a:lnTo>
                    <a:pt x="569836" y="272529"/>
                  </a:lnTo>
                  <a:lnTo>
                    <a:pt x="594614" y="272529"/>
                  </a:lnTo>
                  <a:lnTo>
                    <a:pt x="594614" y="247764"/>
                  </a:lnTo>
                  <a:close/>
                </a:path>
                <a:path w="1016000" h="372110">
                  <a:moveTo>
                    <a:pt x="644156" y="173431"/>
                  </a:moveTo>
                  <a:lnTo>
                    <a:pt x="619379" y="173431"/>
                  </a:lnTo>
                  <a:lnTo>
                    <a:pt x="619379" y="198208"/>
                  </a:lnTo>
                  <a:lnTo>
                    <a:pt x="644156" y="198208"/>
                  </a:lnTo>
                  <a:lnTo>
                    <a:pt x="644156" y="173431"/>
                  </a:lnTo>
                  <a:close/>
                </a:path>
                <a:path w="1016000" h="372110">
                  <a:moveTo>
                    <a:pt x="668934" y="123875"/>
                  </a:moveTo>
                  <a:lnTo>
                    <a:pt x="644156" y="123875"/>
                  </a:lnTo>
                  <a:lnTo>
                    <a:pt x="619379" y="123875"/>
                  </a:lnTo>
                  <a:lnTo>
                    <a:pt x="619379" y="148653"/>
                  </a:lnTo>
                  <a:lnTo>
                    <a:pt x="644156" y="148653"/>
                  </a:lnTo>
                  <a:lnTo>
                    <a:pt x="644156" y="173431"/>
                  </a:lnTo>
                  <a:lnTo>
                    <a:pt x="668934" y="173431"/>
                  </a:lnTo>
                  <a:lnTo>
                    <a:pt x="668934" y="123875"/>
                  </a:lnTo>
                  <a:close/>
                </a:path>
                <a:path w="1016000" h="372110">
                  <a:moveTo>
                    <a:pt x="693712" y="222986"/>
                  </a:moveTo>
                  <a:lnTo>
                    <a:pt x="668934" y="222986"/>
                  </a:lnTo>
                  <a:lnTo>
                    <a:pt x="644156" y="222986"/>
                  </a:lnTo>
                  <a:lnTo>
                    <a:pt x="619379" y="222986"/>
                  </a:lnTo>
                  <a:lnTo>
                    <a:pt x="619379" y="198208"/>
                  </a:lnTo>
                  <a:lnTo>
                    <a:pt x="594614" y="198208"/>
                  </a:lnTo>
                  <a:lnTo>
                    <a:pt x="594614" y="74333"/>
                  </a:lnTo>
                  <a:lnTo>
                    <a:pt x="569836" y="74333"/>
                  </a:lnTo>
                  <a:lnTo>
                    <a:pt x="545058" y="74333"/>
                  </a:lnTo>
                  <a:lnTo>
                    <a:pt x="520280" y="74333"/>
                  </a:lnTo>
                  <a:lnTo>
                    <a:pt x="495503" y="74333"/>
                  </a:lnTo>
                  <a:lnTo>
                    <a:pt x="495503" y="123875"/>
                  </a:lnTo>
                  <a:lnTo>
                    <a:pt x="520280" y="123875"/>
                  </a:lnTo>
                  <a:lnTo>
                    <a:pt x="545058" y="123875"/>
                  </a:lnTo>
                  <a:lnTo>
                    <a:pt x="545058" y="99098"/>
                  </a:lnTo>
                  <a:lnTo>
                    <a:pt x="569836" y="99098"/>
                  </a:lnTo>
                  <a:lnTo>
                    <a:pt x="569836" y="123875"/>
                  </a:lnTo>
                  <a:lnTo>
                    <a:pt x="545058" y="123875"/>
                  </a:lnTo>
                  <a:lnTo>
                    <a:pt x="545058" y="148653"/>
                  </a:lnTo>
                  <a:lnTo>
                    <a:pt x="569836" y="148653"/>
                  </a:lnTo>
                  <a:lnTo>
                    <a:pt x="569836" y="198208"/>
                  </a:lnTo>
                  <a:lnTo>
                    <a:pt x="545058" y="198208"/>
                  </a:lnTo>
                  <a:lnTo>
                    <a:pt x="520280" y="198208"/>
                  </a:lnTo>
                  <a:lnTo>
                    <a:pt x="520280" y="247764"/>
                  </a:lnTo>
                  <a:lnTo>
                    <a:pt x="545058" y="247764"/>
                  </a:lnTo>
                  <a:lnTo>
                    <a:pt x="545058" y="222986"/>
                  </a:lnTo>
                  <a:lnTo>
                    <a:pt x="569836" y="222986"/>
                  </a:lnTo>
                  <a:lnTo>
                    <a:pt x="594614" y="222986"/>
                  </a:lnTo>
                  <a:lnTo>
                    <a:pt x="594614" y="247764"/>
                  </a:lnTo>
                  <a:lnTo>
                    <a:pt x="619379" y="247764"/>
                  </a:lnTo>
                  <a:lnTo>
                    <a:pt x="644156" y="247764"/>
                  </a:lnTo>
                  <a:lnTo>
                    <a:pt x="644156" y="297307"/>
                  </a:lnTo>
                  <a:lnTo>
                    <a:pt x="668934" y="297307"/>
                  </a:lnTo>
                  <a:lnTo>
                    <a:pt x="668934" y="322084"/>
                  </a:lnTo>
                  <a:lnTo>
                    <a:pt x="693712" y="322084"/>
                  </a:lnTo>
                  <a:lnTo>
                    <a:pt x="693712" y="272529"/>
                  </a:lnTo>
                  <a:lnTo>
                    <a:pt x="668934" y="272529"/>
                  </a:lnTo>
                  <a:lnTo>
                    <a:pt x="668934" y="247764"/>
                  </a:lnTo>
                  <a:lnTo>
                    <a:pt x="693712" y="247764"/>
                  </a:lnTo>
                  <a:lnTo>
                    <a:pt x="693712" y="222986"/>
                  </a:lnTo>
                  <a:close/>
                </a:path>
                <a:path w="1016000" h="372110">
                  <a:moveTo>
                    <a:pt x="693712" y="74333"/>
                  </a:moveTo>
                  <a:lnTo>
                    <a:pt x="668934" y="74333"/>
                  </a:lnTo>
                  <a:lnTo>
                    <a:pt x="644156" y="74333"/>
                  </a:lnTo>
                  <a:lnTo>
                    <a:pt x="644156" y="99098"/>
                  </a:lnTo>
                  <a:lnTo>
                    <a:pt x="668934" y="99098"/>
                  </a:lnTo>
                  <a:lnTo>
                    <a:pt x="668934" y="123875"/>
                  </a:lnTo>
                  <a:lnTo>
                    <a:pt x="693712" y="123875"/>
                  </a:lnTo>
                  <a:lnTo>
                    <a:pt x="693712" y="74333"/>
                  </a:lnTo>
                  <a:close/>
                </a:path>
                <a:path w="1016000" h="372110">
                  <a:moveTo>
                    <a:pt x="718489" y="247764"/>
                  </a:moveTo>
                  <a:lnTo>
                    <a:pt x="693712" y="247764"/>
                  </a:lnTo>
                  <a:lnTo>
                    <a:pt x="693712" y="272529"/>
                  </a:lnTo>
                  <a:lnTo>
                    <a:pt x="718489" y="272529"/>
                  </a:lnTo>
                  <a:lnTo>
                    <a:pt x="718489" y="247764"/>
                  </a:lnTo>
                  <a:close/>
                </a:path>
                <a:path w="1016000" h="372110">
                  <a:moveTo>
                    <a:pt x="718489" y="148653"/>
                  </a:moveTo>
                  <a:lnTo>
                    <a:pt x="693712" y="148653"/>
                  </a:lnTo>
                  <a:lnTo>
                    <a:pt x="693712" y="173431"/>
                  </a:lnTo>
                  <a:lnTo>
                    <a:pt x="668934" y="173431"/>
                  </a:lnTo>
                  <a:lnTo>
                    <a:pt x="668934" y="198208"/>
                  </a:lnTo>
                  <a:lnTo>
                    <a:pt x="693712" y="198208"/>
                  </a:lnTo>
                  <a:lnTo>
                    <a:pt x="718489" y="198208"/>
                  </a:lnTo>
                  <a:lnTo>
                    <a:pt x="718489" y="148653"/>
                  </a:lnTo>
                  <a:close/>
                </a:path>
                <a:path w="1016000" h="372110">
                  <a:moveTo>
                    <a:pt x="743254" y="222986"/>
                  </a:moveTo>
                  <a:lnTo>
                    <a:pt x="718489" y="222986"/>
                  </a:lnTo>
                  <a:lnTo>
                    <a:pt x="718489" y="247764"/>
                  </a:lnTo>
                  <a:lnTo>
                    <a:pt x="743254" y="247764"/>
                  </a:lnTo>
                  <a:lnTo>
                    <a:pt x="743254" y="222986"/>
                  </a:lnTo>
                  <a:close/>
                </a:path>
                <a:path w="1016000" h="372110">
                  <a:moveTo>
                    <a:pt x="768032" y="123875"/>
                  </a:moveTo>
                  <a:lnTo>
                    <a:pt x="743254" y="123875"/>
                  </a:lnTo>
                  <a:lnTo>
                    <a:pt x="743254" y="148653"/>
                  </a:lnTo>
                  <a:lnTo>
                    <a:pt x="768032" y="148653"/>
                  </a:lnTo>
                  <a:lnTo>
                    <a:pt x="768032" y="123875"/>
                  </a:lnTo>
                  <a:close/>
                </a:path>
                <a:path w="1016000" h="372110">
                  <a:moveTo>
                    <a:pt x="768032" y="74333"/>
                  </a:moveTo>
                  <a:lnTo>
                    <a:pt x="743254" y="74333"/>
                  </a:lnTo>
                  <a:lnTo>
                    <a:pt x="743254" y="99098"/>
                  </a:lnTo>
                  <a:lnTo>
                    <a:pt x="768032" y="99098"/>
                  </a:lnTo>
                  <a:lnTo>
                    <a:pt x="768032" y="74333"/>
                  </a:lnTo>
                  <a:close/>
                </a:path>
                <a:path w="1016000" h="372110">
                  <a:moveTo>
                    <a:pt x="792810" y="247764"/>
                  </a:moveTo>
                  <a:lnTo>
                    <a:pt x="768032" y="247764"/>
                  </a:lnTo>
                  <a:lnTo>
                    <a:pt x="743254" y="247764"/>
                  </a:lnTo>
                  <a:lnTo>
                    <a:pt x="743254" y="272529"/>
                  </a:lnTo>
                  <a:lnTo>
                    <a:pt x="768032" y="272529"/>
                  </a:lnTo>
                  <a:lnTo>
                    <a:pt x="792810" y="272529"/>
                  </a:lnTo>
                  <a:lnTo>
                    <a:pt x="792810" y="247764"/>
                  </a:lnTo>
                  <a:close/>
                </a:path>
                <a:path w="1016000" h="372110">
                  <a:moveTo>
                    <a:pt x="792810" y="99098"/>
                  </a:moveTo>
                  <a:lnTo>
                    <a:pt x="768032" y="99098"/>
                  </a:lnTo>
                  <a:lnTo>
                    <a:pt x="768032" y="123875"/>
                  </a:lnTo>
                  <a:lnTo>
                    <a:pt x="792810" y="123875"/>
                  </a:lnTo>
                  <a:lnTo>
                    <a:pt x="792810" y="99098"/>
                  </a:lnTo>
                  <a:close/>
                </a:path>
                <a:path w="1016000" h="372110">
                  <a:moveTo>
                    <a:pt x="817587" y="148653"/>
                  </a:moveTo>
                  <a:lnTo>
                    <a:pt x="792810" y="148653"/>
                  </a:lnTo>
                  <a:lnTo>
                    <a:pt x="768032" y="148653"/>
                  </a:lnTo>
                  <a:lnTo>
                    <a:pt x="768032" y="173431"/>
                  </a:lnTo>
                  <a:lnTo>
                    <a:pt x="792810" y="173431"/>
                  </a:lnTo>
                  <a:lnTo>
                    <a:pt x="817587" y="173431"/>
                  </a:lnTo>
                  <a:lnTo>
                    <a:pt x="817587" y="148653"/>
                  </a:lnTo>
                  <a:close/>
                </a:path>
                <a:path w="1016000" h="372110">
                  <a:moveTo>
                    <a:pt x="842365" y="99098"/>
                  </a:moveTo>
                  <a:lnTo>
                    <a:pt x="817587" y="99098"/>
                  </a:lnTo>
                  <a:lnTo>
                    <a:pt x="817587" y="123875"/>
                  </a:lnTo>
                  <a:lnTo>
                    <a:pt x="842365" y="123875"/>
                  </a:lnTo>
                  <a:lnTo>
                    <a:pt x="842365" y="99098"/>
                  </a:lnTo>
                  <a:close/>
                </a:path>
                <a:path w="1016000" h="372110">
                  <a:moveTo>
                    <a:pt x="891908" y="24777"/>
                  </a:moveTo>
                  <a:lnTo>
                    <a:pt x="867130" y="24777"/>
                  </a:lnTo>
                  <a:lnTo>
                    <a:pt x="867130" y="49555"/>
                  </a:lnTo>
                  <a:lnTo>
                    <a:pt x="842365" y="49555"/>
                  </a:lnTo>
                  <a:lnTo>
                    <a:pt x="842365" y="74333"/>
                  </a:lnTo>
                  <a:lnTo>
                    <a:pt x="867130" y="74333"/>
                  </a:lnTo>
                  <a:lnTo>
                    <a:pt x="891908" y="74333"/>
                  </a:lnTo>
                  <a:lnTo>
                    <a:pt x="891908" y="24777"/>
                  </a:lnTo>
                  <a:close/>
                </a:path>
                <a:path w="1016000" h="372110">
                  <a:moveTo>
                    <a:pt x="916686" y="148653"/>
                  </a:moveTo>
                  <a:lnTo>
                    <a:pt x="891908" y="148653"/>
                  </a:lnTo>
                  <a:lnTo>
                    <a:pt x="867130" y="148653"/>
                  </a:lnTo>
                  <a:lnTo>
                    <a:pt x="842365" y="148653"/>
                  </a:lnTo>
                  <a:lnTo>
                    <a:pt x="842365" y="173431"/>
                  </a:lnTo>
                  <a:lnTo>
                    <a:pt x="867130" y="173431"/>
                  </a:lnTo>
                  <a:lnTo>
                    <a:pt x="891908" y="173431"/>
                  </a:lnTo>
                  <a:lnTo>
                    <a:pt x="916686" y="173431"/>
                  </a:lnTo>
                  <a:lnTo>
                    <a:pt x="916686" y="148653"/>
                  </a:lnTo>
                  <a:close/>
                </a:path>
                <a:path w="1016000" h="372110">
                  <a:moveTo>
                    <a:pt x="941463" y="99098"/>
                  </a:moveTo>
                  <a:lnTo>
                    <a:pt x="916686" y="99098"/>
                  </a:lnTo>
                  <a:lnTo>
                    <a:pt x="916686" y="123875"/>
                  </a:lnTo>
                  <a:lnTo>
                    <a:pt x="941463" y="123875"/>
                  </a:lnTo>
                  <a:lnTo>
                    <a:pt x="941463" y="99098"/>
                  </a:lnTo>
                  <a:close/>
                </a:path>
                <a:path w="1016000" h="372110">
                  <a:moveTo>
                    <a:pt x="941463" y="49555"/>
                  </a:moveTo>
                  <a:lnTo>
                    <a:pt x="916686" y="49555"/>
                  </a:lnTo>
                  <a:lnTo>
                    <a:pt x="916686" y="74333"/>
                  </a:lnTo>
                  <a:lnTo>
                    <a:pt x="941463" y="74333"/>
                  </a:lnTo>
                  <a:lnTo>
                    <a:pt x="941463" y="49555"/>
                  </a:lnTo>
                  <a:close/>
                </a:path>
                <a:path w="1016000" h="372110">
                  <a:moveTo>
                    <a:pt x="966241" y="222986"/>
                  </a:moveTo>
                  <a:lnTo>
                    <a:pt x="941463" y="222986"/>
                  </a:lnTo>
                  <a:lnTo>
                    <a:pt x="916686" y="222986"/>
                  </a:lnTo>
                  <a:lnTo>
                    <a:pt x="916686" y="247764"/>
                  </a:lnTo>
                  <a:lnTo>
                    <a:pt x="891908" y="247764"/>
                  </a:lnTo>
                  <a:lnTo>
                    <a:pt x="891908" y="198208"/>
                  </a:lnTo>
                  <a:lnTo>
                    <a:pt x="867130" y="198208"/>
                  </a:lnTo>
                  <a:lnTo>
                    <a:pt x="867130" y="247764"/>
                  </a:lnTo>
                  <a:lnTo>
                    <a:pt x="842365" y="247764"/>
                  </a:lnTo>
                  <a:lnTo>
                    <a:pt x="817587" y="247764"/>
                  </a:lnTo>
                  <a:lnTo>
                    <a:pt x="817587" y="272529"/>
                  </a:lnTo>
                  <a:lnTo>
                    <a:pt x="842365" y="272529"/>
                  </a:lnTo>
                  <a:lnTo>
                    <a:pt x="867130" y="272529"/>
                  </a:lnTo>
                  <a:lnTo>
                    <a:pt x="867130" y="297307"/>
                  </a:lnTo>
                  <a:lnTo>
                    <a:pt x="891908" y="297307"/>
                  </a:lnTo>
                  <a:lnTo>
                    <a:pt x="891908" y="272529"/>
                  </a:lnTo>
                  <a:lnTo>
                    <a:pt x="916686" y="272529"/>
                  </a:lnTo>
                  <a:lnTo>
                    <a:pt x="941463" y="272529"/>
                  </a:lnTo>
                  <a:lnTo>
                    <a:pt x="941463" y="247764"/>
                  </a:lnTo>
                  <a:lnTo>
                    <a:pt x="966241" y="247764"/>
                  </a:lnTo>
                  <a:lnTo>
                    <a:pt x="966241" y="222986"/>
                  </a:lnTo>
                  <a:close/>
                </a:path>
                <a:path w="1016000" h="372110">
                  <a:moveTo>
                    <a:pt x="966241" y="173431"/>
                  </a:moveTo>
                  <a:lnTo>
                    <a:pt x="941463" y="173431"/>
                  </a:lnTo>
                  <a:lnTo>
                    <a:pt x="916686" y="173431"/>
                  </a:lnTo>
                  <a:lnTo>
                    <a:pt x="916686" y="198208"/>
                  </a:lnTo>
                  <a:lnTo>
                    <a:pt x="941463" y="198208"/>
                  </a:lnTo>
                  <a:lnTo>
                    <a:pt x="966241" y="198208"/>
                  </a:lnTo>
                  <a:lnTo>
                    <a:pt x="966241" y="173431"/>
                  </a:lnTo>
                  <a:close/>
                </a:path>
                <a:path w="1016000" h="372110">
                  <a:moveTo>
                    <a:pt x="966241" y="123875"/>
                  </a:moveTo>
                  <a:lnTo>
                    <a:pt x="941463" y="123875"/>
                  </a:lnTo>
                  <a:lnTo>
                    <a:pt x="941463" y="148653"/>
                  </a:lnTo>
                  <a:lnTo>
                    <a:pt x="966241" y="148653"/>
                  </a:lnTo>
                  <a:lnTo>
                    <a:pt x="966241" y="123875"/>
                  </a:lnTo>
                  <a:close/>
                </a:path>
                <a:path w="1016000" h="372110">
                  <a:moveTo>
                    <a:pt x="991019" y="198208"/>
                  </a:moveTo>
                  <a:lnTo>
                    <a:pt x="966241" y="198208"/>
                  </a:lnTo>
                  <a:lnTo>
                    <a:pt x="966241" y="222986"/>
                  </a:lnTo>
                  <a:lnTo>
                    <a:pt x="991019" y="222986"/>
                  </a:lnTo>
                  <a:lnTo>
                    <a:pt x="991019" y="198208"/>
                  </a:lnTo>
                  <a:close/>
                </a:path>
                <a:path w="1016000" h="372110">
                  <a:moveTo>
                    <a:pt x="991019" y="99098"/>
                  </a:moveTo>
                  <a:lnTo>
                    <a:pt x="966241" y="99098"/>
                  </a:lnTo>
                  <a:lnTo>
                    <a:pt x="966241" y="123875"/>
                  </a:lnTo>
                  <a:lnTo>
                    <a:pt x="991019" y="123875"/>
                  </a:lnTo>
                  <a:lnTo>
                    <a:pt x="991019" y="99098"/>
                  </a:lnTo>
                  <a:close/>
                </a:path>
                <a:path w="1016000" h="372110">
                  <a:moveTo>
                    <a:pt x="1015784" y="123875"/>
                  </a:moveTo>
                  <a:lnTo>
                    <a:pt x="991019" y="123875"/>
                  </a:lnTo>
                  <a:lnTo>
                    <a:pt x="991019" y="148653"/>
                  </a:lnTo>
                  <a:lnTo>
                    <a:pt x="966241" y="148653"/>
                  </a:lnTo>
                  <a:lnTo>
                    <a:pt x="966241" y="173431"/>
                  </a:lnTo>
                  <a:lnTo>
                    <a:pt x="991019" y="173431"/>
                  </a:lnTo>
                  <a:lnTo>
                    <a:pt x="1015784" y="173431"/>
                  </a:lnTo>
                  <a:lnTo>
                    <a:pt x="1015784" y="123875"/>
                  </a:lnTo>
                  <a:close/>
                </a:path>
                <a:path w="1016000" h="372110">
                  <a:moveTo>
                    <a:pt x="1015784" y="0"/>
                  </a:moveTo>
                  <a:lnTo>
                    <a:pt x="991019" y="0"/>
                  </a:lnTo>
                  <a:lnTo>
                    <a:pt x="991019" y="49555"/>
                  </a:lnTo>
                  <a:lnTo>
                    <a:pt x="966241" y="49555"/>
                  </a:lnTo>
                  <a:lnTo>
                    <a:pt x="966241" y="74333"/>
                  </a:lnTo>
                  <a:lnTo>
                    <a:pt x="991019" y="74333"/>
                  </a:lnTo>
                  <a:lnTo>
                    <a:pt x="1015784" y="74333"/>
                  </a:lnTo>
                  <a:lnTo>
                    <a:pt x="101578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908443" y="1444774"/>
              <a:ext cx="1016000" cy="471170"/>
            </a:xfrm>
            <a:custGeom>
              <a:avLst/>
              <a:gdLst/>
              <a:ahLst/>
              <a:cxnLst/>
              <a:rect l="l" t="t" r="r" b="b"/>
              <a:pathLst>
                <a:path w="1016000" h="471169">
                  <a:moveTo>
                    <a:pt x="99098" y="247751"/>
                  </a:moveTo>
                  <a:lnTo>
                    <a:pt x="74320" y="247751"/>
                  </a:lnTo>
                  <a:lnTo>
                    <a:pt x="74320" y="272529"/>
                  </a:lnTo>
                  <a:lnTo>
                    <a:pt x="99098" y="272529"/>
                  </a:lnTo>
                  <a:lnTo>
                    <a:pt x="99098" y="247751"/>
                  </a:lnTo>
                  <a:close/>
                </a:path>
                <a:path w="1016000" h="471169">
                  <a:moveTo>
                    <a:pt x="99098" y="99098"/>
                  </a:moveTo>
                  <a:lnTo>
                    <a:pt x="74320" y="99098"/>
                  </a:lnTo>
                  <a:lnTo>
                    <a:pt x="74320" y="123875"/>
                  </a:lnTo>
                  <a:lnTo>
                    <a:pt x="99098" y="123875"/>
                  </a:lnTo>
                  <a:lnTo>
                    <a:pt x="99098" y="99098"/>
                  </a:lnTo>
                  <a:close/>
                </a:path>
                <a:path w="1016000" h="471169">
                  <a:moveTo>
                    <a:pt x="173431" y="99098"/>
                  </a:moveTo>
                  <a:lnTo>
                    <a:pt x="148653" y="99098"/>
                  </a:lnTo>
                  <a:lnTo>
                    <a:pt x="123875" y="99098"/>
                  </a:lnTo>
                  <a:lnTo>
                    <a:pt x="123875" y="123875"/>
                  </a:lnTo>
                  <a:lnTo>
                    <a:pt x="148653" y="123875"/>
                  </a:lnTo>
                  <a:lnTo>
                    <a:pt x="173431" y="123875"/>
                  </a:lnTo>
                  <a:lnTo>
                    <a:pt x="173431" y="99098"/>
                  </a:lnTo>
                  <a:close/>
                </a:path>
                <a:path w="1016000" h="471169">
                  <a:moveTo>
                    <a:pt x="247751" y="297307"/>
                  </a:moveTo>
                  <a:lnTo>
                    <a:pt x="222973" y="297307"/>
                  </a:lnTo>
                  <a:lnTo>
                    <a:pt x="222973" y="322084"/>
                  </a:lnTo>
                  <a:lnTo>
                    <a:pt x="247751" y="322084"/>
                  </a:lnTo>
                  <a:lnTo>
                    <a:pt x="247751" y="297307"/>
                  </a:lnTo>
                  <a:close/>
                </a:path>
                <a:path w="1016000" h="471169">
                  <a:moveTo>
                    <a:pt x="272529" y="322084"/>
                  </a:moveTo>
                  <a:lnTo>
                    <a:pt x="247751" y="322084"/>
                  </a:lnTo>
                  <a:lnTo>
                    <a:pt x="247751" y="346862"/>
                  </a:lnTo>
                  <a:lnTo>
                    <a:pt x="222973" y="346862"/>
                  </a:lnTo>
                  <a:lnTo>
                    <a:pt x="198196" y="346862"/>
                  </a:lnTo>
                  <a:lnTo>
                    <a:pt x="198196" y="421182"/>
                  </a:lnTo>
                  <a:lnTo>
                    <a:pt x="222973" y="421182"/>
                  </a:lnTo>
                  <a:lnTo>
                    <a:pt x="222973" y="371627"/>
                  </a:lnTo>
                  <a:lnTo>
                    <a:pt x="247751" y="371627"/>
                  </a:lnTo>
                  <a:lnTo>
                    <a:pt x="272529" y="371627"/>
                  </a:lnTo>
                  <a:lnTo>
                    <a:pt x="272529" y="322084"/>
                  </a:lnTo>
                  <a:close/>
                </a:path>
                <a:path w="1016000" h="471169">
                  <a:moveTo>
                    <a:pt x="470725" y="222973"/>
                  </a:moveTo>
                  <a:lnTo>
                    <a:pt x="445947" y="222973"/>
                  </a:lnTo>
                  <a:lnTo>
                    <a:pt x="445947" y="198208"/>
                  </a:lnTo>
                  <a:lnTo>
                    <a:pt x="421182" y="198208"/>
                  </a:lnTo>
                  <a:lnTo>
                    <a:pt x="421182" y="222973"/>
                  </a:lnTo>
                  <a:lnTo>
                    <a:pt x="396405" y="222973"/>
                  </a:lnTo>
                  <a:lnTo>
                    <a:pt x="396405" y="198208"/>
                  </a:lnTo>
                  <a:lnTo>
                    <a:pt x="371627" y="198208"/>
                  </a:lnTo>
                  <a:lnTo>
                    <a:pt x="371627" y="173431"/>
                  </a:lnTo>
                  <a:lnTo>
                    <a:pt x="346849" y="173431"/>
                  </a:lnTo>
                  <a:lnTo>
                    <a:pt x="322072" y="173431"/>
                  </a:lnTo>
                  <a:lnTo>
                    <a:pt x="322072" y="148717"/>
                  </a:lnTo>
                  <a:lnTo>
                    <a:pt x="346849" y="148717"/>
                  </a:lnTo>
                  <a:lnTo>
                    <a:pt x="371627" y="148717"/>
                  </a:lnTo>
                  <a:lnTo>
                    <a:pt x="371627" y="124587"/>
                  </a:lnTo>
                  <a:lnTo>
                    <a:pt x="346849" y="124587"/>
                  </a:lnTo>
                  <a:lnTo>
                    <a:pt x="346849" y="99187"/>
                  </a:lnTo>
                  <a:lnTo>
                    <a:pt x="371627" y="99187"/>
                  </a:lnTo>
                  <a:lnTo>
                    <a:pt x="371627" y="75057"/>
                  </a:lnTo>
                  <a:lnTo>
                    <a:pt x="346849" y="75057"/>
                  </a:lnTo>
                  <a:lnTo>
                    <a:pt x="346849" y="49657"/>
                  </a:lnTo>
                  <a:lnTo>
                    <a:pt x="371627" y="49657"/>
                  </a:lnTo>
                  <a:lnTo>
                    <a:pt x="371627" y="75057"/>
                  </a:lnTo>
                  <a:lnTo>
                    <a:pt x="396405" y="75057"/>
                  </a:lnTo>
                  <a:lnTo>
                    <a:pt x="396405" y="127"/>
                  </a:lnTo>
                  <a:lnTo>
                    <a:pt x="371627" y="127"/>
                  </a:lnTo>
                  <a:lnTo>
                    <a:pt x="371627" y="25527"/>
                  </a:lnTo>
                  <a:lnTo>
                    <a:pt x="346849" y="25527"/>
                  </a:lnTo>
                  <a:lnTo>
                    <a:pt x="346849" y="127"/>
                  </a:lnTo>
                  <a:lnTo>
                    <a:pt x="322072" y="127"/>
                  </a:lnTo>
                  <a:lnTo>
                    <a:pt x="322072" y="25527"/>
                  </a:lnTo>
                  <a:lnTo>
                    <a:pt x="297307" y="25527"/>
                  </a:lnTo>
                  <a:lnTo>
                    <a:pt x="297307" y="49657"/>
                  </a:lnTo>
                  <a:lnTo>
                    <a:pt x="322072" y="49657"/>
                  </a:lnTo>
                  <a:lnTo>
                    <a:pt x="322072" y="75057"/>
                  </a:lnTo>
                  <a:lnTo>
                    <a:pt x="297307" y="75057"/>
                  </a:lnTo>
                  <a:lnTo>
                    <a:pt x="272529" y="75057"/>
                  </a:lnTo>
                  <a:lnTo>
                    <a:pt x="272529" y="49657"/>
                  </a:lnTo>
                  <a:lnTo>
                    <a:pt x="247751" y="49657"/>
                  </a:lnTo>
                  <a:lnTo>
                    <a:pt x="247751" y="75057"/>
                  </a:lnTo>
                  <a:lnTo>
                    <a:pt x="222973" y="75057"/>
                  </a:lnTo>
                  <a:lnTo>
                    <a:pt x="222973" y="99187"/>
                  </a:lnTo>
                  <a:lnTo>
                    <a:pt x="198196" y="99187"/>
                  </a:lnTo>
                  <a:lnTo>
                    <a:pt x="198196" y="148717"/>
                  </a:lnTo>
                  <a:lnTo>
                    <a:pt x="173431" y="148717"/>
                  </a:lnTo>
                  <a:lnTo>
                    <a:pt x="148653" y="148717"/>
                  </a:lnTo>
                  <a:lnTo>
                    <a:pt x="123875" y="148717"/>
                  </a:lnTo>
                  <a:lnTo>
                    <a:pt x="99098" y="148717"/>
                  </a:lnTo>
                  <a:lnTo>
                    <a:pt x="99098" y="174117"/>
                  </a:lnTo>
                  <a:lnTo>
                    <a:pt x="123875" y="174117"/>
                  </a:lnTo>
                  <a:lnTo>
                    <a:pt x="148653" y="174117"/>
                  </a:lnTo>
                  <a:lnTo>
                    <a:pt x="173431" y="174117"/>
                  </a:lnTo>
                  <a:lnTo>
                    <a:pt x="173431" y="198247"/>
                  </a:lnTo>
                  <a:lnTo>
                    <a:pt x="148653" y="198247"/>
                  </a:lnTo>
                  <a:lnTo>
                    <a:pt x="123875" y="198247"/>
                  </a:lnTo>
                  <a:lnTo>
                    <a:pt x="99098" y="198247"/>
                  </a:lnTo>
                  <a:lnTo>
                    <a:pt x="99098" y="174117"/>
                  </a:lnTo>
                  <a:lnTo>
                    <a:pt x="74320" y="174117"/>
                  </a:lnTo>
                  <a:lnTo>
                    <a:pt x="74320" y="124587"/>
                  </a:lnTo>
                  <a:lnTo>
                    <a:pt x="49542" y="124587"/>
                  </a:lnTo>
                  <a:lnTo>
                    <a:pt x="49542" y="148717"/>
                  </a:lnTo>
                  <a:lnTo>
                    <a:pt x="24777" y="148717"/>
                  </a:lnTo>
                  <a:lnTo>
                    <a:pt x="24777" y="99187"/>
                  </a:lnTo>
                  <a:lnTo>
                    <a:pt x="0" y="99187"/>
                  </a:lnTo>
                  <a:lnTo>
                    <a:pt x="0" y="273177"/>
                  </a:lnTo>
                  <a:lnTo>
                    <a:pt x="24777" y="273177"/>
                  </a:lnTo>
                  <a:lnTo>
                    <a:pt x="24777" y="174117"/>
                  </a:lnTo>
                  <a:lnTo>
                    <a:pt x="49542" y="174117"/>
                  </a:lnTo>
                  <a:lnTo>
                    <a:pt x="49542" y="198247"/>
                  </a:lnTo>
                  <a:lnTo>
                    <a:pt x="74320" y="198247"/>
                  </a:lnTo>
                  <a:lnTo>
                    <a:pt x="74320" y="223647"/>
                  </a:lnTo>
                  <a:lnTo>
                    <a:pt x="99098" y="223647"/>
                  </a:lnTo>
                  <a:lnTo>
                    <a:pt x="123875" y="223647"/>
                  </a:lnTo>
                  <a:lnTo>
                    <a:pt x="123875" y="247777"/>
                  </a:lnTo>
                  <a:lnTo>
                    <a:pt x="148653" y="247777"/>
                  </a:lnTo>
                  <a:lnTo>
                    <a:pt x="148653" y="223647"/>
                  </a:lnTo>
                  <a:lnTo>
                    <a:pt x="173431" y="223647"/>
                  </a:lnTo>
                  <a:lnTo>
                    <a:pt x="173431" y="247777"/>
                  </a:lnTo>
                  <a:lnTo>
                    <a:pt x="148653" y="247777"/>
                  </a:lnTo>
                  <a:lnTo>
                    <a:pt x="148653" y="273177"/>
                  </a:lnTo>
                  <a:lnTo>
                    <a:pt x="173431" y="273177"/>
                  </a:lnTo>
                  <a:lnTo>
                    <a:pt x="198196" y="273177"/>
                  </a:lnTo>
                  <a:lnTo>
                    <a:pt x="198196" y="297307"/>
                  </a:lnTo>
                  <a:lnTo>
                    <a:pt x="222973" y="297307"/>
                  </a:lnTo>
                  <a:lnTo>
                    <a:pt x="222973" y="223647"/>
                  </a:lnTo>
                  <a:lnTo>
                    <a:pt x="198196" y="223647"/>
                  </a:lnTo>
                  <a:lnTo>
                    <a:pt x="198196" y="174117"/>
                  </a:lnTo>
                  <a:lnTo>
                    <a:pt x="222973" y="174117"/>
                  </a:lnTo>
                  <a:lnTo>
                    <a:pt x="222973" y="223647"/>
                  </a:lnTo>
                  <a:lnTo>
                    <a:pt x="247751" y="223647"/>
                  </a:lnTo>
                  <a:lnTo>
                    <a:pt x="247751" y="247751"/>
                  </a:lnTo>
                  <a:lnTo>
                    <a:pt x="272529" y="247751"/>
                  </a:lnTo>
                  <a:lnTo>
                    <a:pt x="272529" y="272529"/>
                  </a:lnTo>
                  <a:lnTo>
                    <a:pt x="247751" y="272529"/>
                  </a:lnTo>
                  <a:lnTo>
                    <a:pt x="247751" y="297307"/>
                  </a:lnTo>
                  <a:lnTo>
                    <a:pt x="272529" y="297307"/>
                  </a:lnTo>
                  <a:lnTo>
                    <a:pt x="297307" y="297307"/>
                  </a:lnTo>
                  <a:lnTo>
                    <a:pt x="297307" y="222973"/>
                  </a:lnTo>
                  <a:lnTo>
                    <a:pt x="272529" y="222973"/>
                  </a:lnTo>
                  <a:lnTo>
                    <a:pt x="247751" y="222973"/>
                  </a:lnTo>
                  <a:lnTo>
                    <a:pt x="247751" y="124587"/>
                  </a:lnTo>
                  <a:lnTo>
                    <a:pt x="272529" y="124587"/>
                  </a:lnTo>
                  <a:lnTo>
                    <a:pt x="272529" y="148653"/>
                  </a:lnTo>
                  <a:lnTo>
                    <a:pt x="297307" y="148653"/>
                  </a:lnTo>
                  <a:lnTo>
                    <a:pt x="297307" y="123875"/>
                  </a:lnTo>
                  <a:lnTo>
                    <a:pt x="272529" y="123875"/>
                  </a:lnTo>
                  <a:lnTo>
                    <a:pt x="272529" y="99187"/>
                  </a:lnTo>
                  <a:lnTo>
                    <a:pt x="297307" y="99187"/>
                  </a:lnTo>
                  <a:lnTo>
                    <a:pt x="322072" y="99187"/>
                  </a:lnTo>
                  <a:lnTo>
                    <a:pt x="322072" y="148653"/>
                  </a:lnTo>
                  <a:lnTo>
                    <a:pt x="297307" y="148653"/>
                  </a:lnTo>
                  <a:lnTo>
                    <a:pt x="297307" y="173431"/>
                  </a:lnTo>
                  <a:lnTo>
                    <a:pt x="272529" y="173431"/>
                  </a:lnTo>
                  <a:lnTo>
                    <a:pt x="272529" y="198208"/>
                  </a:lnTo>
                  <a:lnTo>
                    <a:pt x="297307" y="198208"/>
                  </a:lnTo>
                  <a:lnTo>
                    <a:pt x="322072" y="198208"/>
                  </a:lnTo>
                  <a:lnTo>
                    <a:pt x="322072" y="272529"/>
                  </a:lnTo>
                  <a:lnTo>
                    <a:pt x="346849" y="272529"/>
                  </a:lnTo>
                  <a:lnTo>
                    <a:pt x="346849" y="222973"/>
                  </a:lnTo>
                  <a:lnTo>
                    <a:pt x="371627" y="222973"/>
                  </a:lnTo>
                  <a:lnTo>
                    <a:pt x="371627" y="272529"/>
                  </a:lnTo>
                  <a:lnTo>
                    <a:pt x="346849" y="272529"/>
                  </a:lnTo>
                  <a:lnTo>
                    <a:pt x="346849" y="297307"/>
                  </a:lnTo>
                  <a:lnTo>
                    <a:pt x="371627" y="297307"/>
                  </a:lnTo>
                  <a:lnTo>
                    <a:pt x="371627" y="322084"/>
                  </a:lnTo>
                  <a:lnTo>
                    <a:pt x="396405" y="322084"/>
                  </a:lnTo>
                  <a:lnTo>
                    <a:pt x="396405" y="297307"/>
                  </a:lnTo>
                  <a:lnTo>
                    <a:pt x="421182" y="297307"/>
                  </a:lnTo>
                  <a:lnTo>
                    <a:pt x="421182" y="322084"/>
                  </a:lnTo>
                  <a:lnTo>
                    <a:pt x="445947" y="322084"/>
                  </a:lnTo>
                  <a:lnTo>
                    <a:pt x="445947" y="247751"/>
                  </a:lnTo>
                  <a:lnTo>
                    <a:pt x="470725" y="247751"/>
                  </a:lnTo>
                  <a:lnTo>
                    <a:pt x="470725" y="222973"/>
                  </a:lnTo>
                  <a:close/>
                </a:path>
                <a:path w="1016000" h="471169">
                  <a:moveTo>
                    <a:pt x="495503" y="99098"/>
                  </a:moveTo>
                  <a:lnTo>
                    <a:pt x="470725" y="99098"/>
                  </a:lnTo>
                  <a:lnTo>
                    <a:pt x="470725" y="123875"/>
                  </a:lnTo>
                  <a:lnTo>
                    <a:pt x="495503" y="123875"/>
                  </a:lnTo>
                  <a:lnTo>
                    <a:pt x="495503" y="99098"/>
                  </a:lnTo>
                  <a:close/>
                </a:path>
                <a:path w="1016000" h="471169">
                  <a:moveTo>
                    <a:pt x="520280" y="297307"/>
                  </a:moveTo>
                  <a:lnTo>
                    <a:pt x="495503" y="297307"/>
                  </a:lnTo>
                  <a:lnTo>
                    <a:pt x="495503" y="272529"/>
                  </a:lnTo>
                  <a:lnTo>
                    <a:pt x="470725" y="272529"/>
                  </a:lnTo>
                  <a:lnTo>
                    <a:pt x="470725" y="322084"/>
                  </a:lnTo>
                  <a:lnTo>
                    <a:pt x="495503" y="322084"/>
                  </a:lnTo>
                  <a:lnTo>
                    <a:pt x="520280" y="322084"/>
                  </a:lnTo>
                  <a:lnTo>
                    <a:pt x="520280" y="297307"/>
                  </a:lnTo>
                  <a:close/>
                </a:path>
                <a:path w="1016000" h="471169">
                  <a:moveTo>
                    <a:pt x="569836" y="148653"/>
                  </a:moveTo>
                  <a:lnTo>
                    <a:pt x="545058" y="148653"/>
                  </a:lnTo>
                  <a:lnTo>
                    <a:pt x="545058" y="173431"/>
                  </a:lnTo>
                  <a:lnTo>
                    <a:pt x="569836" y="173431"/>
                  </a:lnTo>
                  <a:lnTo>
                    <a:pt x="569836" y="148653"/>
                  </a:lnTo>
                  <a:close/>
                </a:path>
                <a:path w="1016000" h="471169">
                  <a:moveTo>
                    <a:pt x="594614" y="173431"/>
                  </a:moveTo>
                  <a:lnTo>
                    <a:pt x="569836" y="173431"/>
                  </a:lnTo>
                  <a:lnTo>
                    <a:pt x="569836" y="198208"/>
                  </a:lnTo>
                  <a:lnTo>
                    <a:pt x="594614" y="198208"/>
                  </a:lnTo>
                  <a:lnTo>
                    <a:pt x="594614" y="173431"/>
                  </a:lnTo>
                  <a:close/>
                </a:path>
                <a:path w="1016000" h="471169">
                  <a:moveTo>
                    <a:pt x="619379" y="198208"/>
                  </a:moveTo>
                  <a:lnTo>
                    <a:pt x="594614" y="198208"/>
                  </a:lnTo>
                  <a:lnTo>
                    <a:pt x="594614" y="222973"/>
                  </a:lnTo>
                  <a:lnTo>
                    <a:pt x="619379" y="222973"/>
                  </a:lnTo>
                  <a:lnTo>
                    <a:pt x="619379" y="198208"/>
                  </a:lnTo>
                  <a:close/>
                </a:path>
                <a:path w="1016000" h="471169">
                  <a:moveTo>
                    <a:pt x="644156" y="397078"/>
                  </a:moveTo>
                  <a:lnTo>
                    <a:pt x="619379" y="397078"/>
                  </a:lnTo>
                  <a:lnTo>
                    <a:pt x="619379" y="371678"/>
                  </a:lnTo>
                  <a:lnTo>
                    <a:pt x="594614" y="371678"/>
                  </a:lnTo>
                  <a:lnTo>
                    <a:pt x="594614" y="397078"/>
                  </a:lnTo>
                  <a:lnTo>
                    <a:pt x="569836" y="397078"/>
                  </a:lnTo>
                  <a:lnTo>
                    <a:pt x="569836" y="371678"/>
                  </a:lnTo>
                  <a:lnTo>
                    <a:pt x="594614" y="371678"/>
                  </a:lnTo>
                  <a:lnTo>
                    <a:pt x="594614" y="347548"/>
                  </a:lnTo>
                  <a:lnTo>
                    <a:pt x="569836" y="347548"/>
                  </a:lnTo>
                  <a:lnTo>
                    <a:pt x="569836" y="272618"/>
                  </a:lnTo>
                  <a:lnTo>
                    <a:pt x="545058" y="272618"/>
                  </a:lnTo>
                  <a:lnTo>
                    <a:pt x="545058" y="322148"/>
                  </a:lnTo>
                  <a:lnTo>
                    <a:pt x="520280" y="322148"/>
                  </a:lnTo>
                  <a:lnTo>
                    <a:pt x="520280" y="347548"/>
                  </a:lnTo>
                  <a:lnTo>
                    <a:pt x="495503" y="347548"/>
                  </a:lnTo>
                  <a:lnTo>
                    <a:pt x="495503" y="446608"/>
                  </a:lnTo>
                  <a:lnTo>
                    <a:pt x="520280" y="446608"/>
                  </a:lnTo>
                  <a:lnTo>
                    <a:pt x="520280" y="470738"/>
                  </a:lnTo>
                  <a:lnTo>
                    <a:pt x="545058" y="470738"/>
                  </a:lnTo>
                  <a:lnTo>
                    <a:pt x="569836" y="470738"/>
                  </a:lnTo>
                  <a:lnTo>
                    <a:pt x="594614" y="470738"/>
                  </a:lnTo>
                  <a:lnTo>
                    <a:pt x="619379" y="470738"/>
                  </a:lnTo>
                  <a:lnTo>
                    <a:pt x="619379" y="446608"/>
                  </a:lnTo>
                  <a:lnTo>
                    <a:pt x="594614" y="446608"/>
                  </a:lnTo>
                  <a:lnTo>
                    <a:pt x="569836" y="446608"/>
                  </a:lnTo>
                  <a:lnTo>
                    <a:pt x="569836" y="421208"/>
                  </a:lnTo>
                  <a:lnTo>
                    <a:pt x="594614" y="421208"/>
                  </a:lnTo>
                  <a:lnTo>
                    <a:pt x="619379" y="421208"/>
                  </a:lnTo>
                  <a:lnTo>
                    <a:pt x="619379" y="446608"/>
                  </a:lnTo>
                  <a:lnTo>
                    <a:pt x="644156" y="446608"/>
                  </a:lnTo>
                  <a:lnTo>
                    <a:pt x="644156" y="397078"/>
                  </a:lnTo>
                  <a:close/>
                </a:path>
                <a:path w="1016000" h="471169">
                  <a:moveTo>
                    <a:pt x="644156" y="222973"/>
                  </a:moveTo>
                  <a:lnTo>
                    <a:pt x="619379" y="222973"/>
                  </a:lnTo>
                  <a:lnTo>
                    <a:pt x="619379" y="247751"/>
                  </a:lnTo>
                  <a:lnTo>
                    <a:pt x="644156" y="247751"/>
                  </a:lnTo>
                  <a:lnTo>
                    <a:pt x="644156" y="222973"/>
                  </a:lnTo>
                  <a:close/>
                </a:path>
                <a:path w="1016000" h="471169">
                  <a:moveTo>
                    <a:pt x="693712" y="298018"/>
                  </a:moveTo>
                  <a:lnTo>
                    <a:pt x="668934" y="298018"/>
                  </a:lnTo>
                  <a:lnTo>
                    <a:pt x="644156" y="298018"/>
                  </a:lnTo>
                  <a:lnTo>
                    <a:pt x="644156" y="272618"/>
                  </a:lnTo>
                  <a:lnTo>
                    <a:pt x="619379" y="272618"/>
                  </a:lnTo>
                  <a:lnTo>
                    <a:pt x="594614" y="272618"/>
                  </a:lnTo>
                  <a:lnTo>
                    <a:pt x="594614" y="347548"/>
                  </a:lnTo>
                  <a:lnTo>
                    <a:pt x="619379" y="347548"/>
                  </a:lnTo>
                  <a:lnTo>
                    <a:pt x="619379" y="371678"/>
                  </a:lnTo>
                  <a:lnTo>
                    <a:pt x="644156" y="371678"/>
                  </a:lnTo>
                  <a:lnTo>
                    <a:pt x="644156" y="322148"/>
                  </a:lnTo>
                  <a:lnTo>
                    <a:pt x="668934" y="322148"/>
                  </a:lnTo>
                  <a:lnTo>
                    <a:pt x="693712" y="322148"/>
                  </a:lnTo>
                  <a:lnTo>
                    <a:pt x="693712" y="298018"/>
                  </a:lnTo>
                  <a:close/>
                </a:path>
                <a:path w="1016000" h="471169">
                  <a:moveTo>
                    <a:pt x="768032" y="322148"/>
                  </a:moveTo>
                  <a:lnTo>
                    <a:pt x="743254" y="322148"/>
                  </a:lnTo>
                  <a:lnTo>
                    <a:pt x="743254" y="248488"/>
                  </a:lnTo>
                  <a:lnTo>
                    <a:pt x="718489" y="248488"/>
                  </a:lnTo>
                  <a:lnTo>
                    <a:pt x="718489" y="347548"/>
                  </a:lnTo>
                  <a:lnTo>
                    <a:pt x="743254" y="347548"/>
                  </a:lnTo>
                  <a:lnTo>
                    <a:pt x="768032" y="347548"/>
                  </a:lnTo>
                  <a:lnTo>
                    <a:pt x="768032" y="322148"/>
                  </a:lnTo>
                  <a:close/>
                </a:path>
                <a:path w="1016000" h="471169">
                  <a:moveTo>
                    <a:pt x="867130" y="24777"/>
                  </a:moveTo>
                  <a:lnTo>
                    <a:pt x="842365" y="24777"/>
                  </a:lnTo>
                  <a:lnTo>
                    <a:pt x="842365" y="0"/>
                  </a:lnTo>
                  <a:lnTo>
                    <a:pt x="817587" y="0"/>
                  </a:lnTo>
                  <a:lnTo>
                    <a:pt x="817587" y="24777"/>
                  </a:lnTo>
                  <a:lnTo>
                    <a:pt x="792810" y="24777"/>
                  </a:lnTo>
                  <a:lnTo>
                    <a:pt x="792810" y="49555"/>
                  </a:lnTo>
                  <a:lnTo>
                    <a:pt x="817587" y="49555"/>
                  </a:lnTo>
                  <a:lnTo>
                    <a:pt x="842365" y="49555"/>
                  </a:lnTo>
                  <a:lnTo>
                    <a:pt x="867130" y="49555"/>
                  </a:lnTo>
                  <a:lnTo>
                    <a:pt x="867130" y="24777"/>
                  </a:lnTo>
                  <a:close/>
                </a:path>
                <a:path w="1016000" h="471169">
                  <a:moveTo>
                    <a:pt x="966241" y="49555"/>
                  </a:moveTo>
                  <a:lnTo>
                    <a:pt x="941463" y="49555"/>
                  </a:lnTo>
                  <a:lnTo>
                    <a:pt x="941463" y="74333"/>
                  </a:lnTo>
                  <a:lnTo>
                    <a:pt x="966241" y="74333"/>
                  </a:lnTo>
                  <a:lnTo>
                    <a:pt x="966241" y="49555"/>
                  </a:lnTo>
                  <a:close/>
                </a:path>
                <a:path w="1016000" h="471169">
                  <a:moveTo>
                    <a:pt x="991019" y="123875"/>
                  </a:moveTo>
                  <a:lnTo>
                    <a:pt x="966241" y="123875"/>
                  </a:lnTo>
                  <a:lnTo>
                    <a:pt x="966241" y="148653"/>
                  </a:lnTo>
                  <a:lnTo>
                    <a:pt x="991019" y="148653"/>
                  </a:lnTo>
                  <a:lnTo>
                    <a:pt x="991019" y="123875"/>
                  </a:lnTo>
                  <a:close/>
                </a:path>
                <a:path w="1016000" h="471169">
                  <a:moveTo>
                    <a:pt x="1015784" y="322084"/>
                  </a:moveTo>
                  <a:lnTo>
                    <a:pt x="991019" y="322084"/>
                  </a:lnTo>
                  <a:lnTo>
                    <a:pt x="991019" y="396405"/>
                  </a:lnTo>
                  <a:lnTo>
                    <a:pt x="1015784" y="396405"/>
                  </a:lnTo>
                  <a:lnTo>
                    <a:pt x="1015784" y="322084"/>
                  </a:lnTo>
                  <a:close/>
                </a:path>
                <a:path w="1016000" h="471169">
                  <a:moveTo>
                    <a:pt x="1015784" y="247751"/>
                  </a:moveTo>
                  <a:lnTo>
                    <a:pt x="991019" y="247751"/>
                  </a:lnTo>
                  <a:lnTo>
                    <a:pt x="991019" y="272529"/>
                  </a:lnTo>
                  <a:lnTo>
                    <a:pt x="966241" y="272529"/>
                  </a:lnTo>
                  <a:lnTo>
                    <a:pt x="966241" y="297307"/>
                  </a:lnTo>
                  <a:lnTo>
                    <a:pt x="991019" y="297307"/>
                  </a:lnTo>
                  <a:lnTo>
                    <a:pt x="1015784" y="297307"/>
                  </a:lnTo>
                  <a:lnTo>
                    <a:pt x="1015784" y="247751"/>
                  </a:lnTo>
                  <a:close/>
                </a:path>
                <a:path w="1016000" h="471169">
                  <a:moveTo>
                    <a:pt x="1015784" y="74333"/>
                  </a:moveTo>
                  <a:lnTo>
                    <a:pt x="991019" y="74333"/>
                  </a:lnTo>
                  <a:lnTo>
                    <a:pt x="966241" y="74333"/>
                  </a:lnTo>
                  <a:lnTo>
                    <a:pt x="966241" y="99098"/>
                  </a:lnTo>
                  <a:lnTo>
                    <a:pt x="991019" y="99098"/>
                  </a:lnTo>
                  <a:lnTo>
                    <a:pt x="1015784" y="99098"/>
                  </a:lnTo>
                  <a:lnTo>
                    <a:pt x="1015784" y="7433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908443" y="900299"/>
              <a:ext cx="1016000" cy="1015365"/>
            </a:xfrm>
            <a:custGeom>
              <a:avLst/>
              <a:gdLst/>
              <a:ahLst/>
              <a:cxnLst/>
              <a:rect l="l" t="t" r="r" b="b"/>
              <a:pathLst>
                <a:path w="1016000" h="1015364">
                  <a:moveTo>
                    <a:pt x="173431" y="24193"/>
                  </a:moveTo>
                  <a:lnTo>
                    <a:pt x="148653" y="24193"/>
                  </a:lnTo>
                  <a:lnTo>
                    <a:pt x="148653" y="148069"/>
                  </a:lnTo>
                  <a:lnTo>
                    <a:pt x="173431" y="148069"/>
                  </a:lnTo>
                  <a:lnTo>
                    <a:pt x="173431" y="24193"/>
                  </a:lnTo>
                  <a:close/>
                </a:path>
                <a:path w="1016000" h="1015364">
                  <a:moveTo>
                    <a:pt x="173431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48590"/>
                  </a:lnTo>
                  <a:lnTo>
                    <a:pt x="0" y="172720"/>
                  </a:lnTo>
                  <a:lnTo>
                    <a:pt x="173431" y="172720"/>
                  </a:lnTo>
                  <a:lnTo>
                    <a:pt x="173431" y="148590"/>
                  </a:lnTo>
                  <a:lnTo>
                    <a:pt x="24777" y="148590"/>
                  </a:lnTo>
                  <a:lnTo>
                    <a:pt x="24777" y="24130"/>
                  </a:lnTo>
                  <a:lnTo>
                    <a:pt x="173431" y="24130"/>
                  </a:lnTo>
                  <a:lnTo>
                    <a:pt x="173431" y="0"/>
                  </a:lnTo>
                  <a:close/>
                </a:path>
                <a:path w="1016000" h="1015364">
                  <a:moveTo>
                    <a:pt x="322072" y="965657"/>
                  </a:moveTo>
                  <a:lnTo>
                    <a:pt x="297307" y="965657"/>
                  </a:lnTo>
                  <a:lnTo>
                    <a:pt x="297307" y="940879"/>
                  </a:lnTo>
                  <a:lnTo>
                    <a:pt x="272529" y="940879"/>
                  </a:lnTo>
                  <a:lnTo>
                    <a:pt x="272529" y="965657"/>
                  </a:lnTo>
                  <a:lnTo>
                    <a:pt x="247751" y="965657"/>
                  </a:lnTo>
                  <a:lnTo>
                    <a:pt x="247751" y="990434"/>
                  </a:lnTo>
                  <a:lnTo>
                    <a:pt x="222973" y="990434"/>
                  </a:lnTo>
                  <a:lnTo>
                    <a:pt x="222973" y="1015212"/>
                  </a:lnTo>
                  <a:lnTo>
                    <a:pt x="247751" y="1015212"/>
                  </a:lnTo>
                  <a:lnTo>
                    <a:pt x="272529" y="1015212"/>
                  </a:lnTo>
                  <a:lnTo>
                    <a:pt x="272529" y="990434"/>
                  </a:lnTo>
                  <a:lnTo>
                    <a:pt x="297307" y="990434"/>
                  </a:lnTo>
                  <a:lnTo>
                    <a:pt x="322072" y="990434"/>
                  </a:lnTo>
                  <a:lnTo>
                    <a:pt x="322072" y="965657"/>
                  </a:lnTo>
                  <a:close/>
                </a:path>
                <a:path w="1016000" h="1015364">
                  <a:moveTo>
                    <a:pt x="346849" y="990434"/>
                  </a:moveTo>
                  <a:lnTo>
                    <a:pt x="322072" y="990434"/>
                  </a:lnTo>
                  <a:lnTo>
                    <a:pt x="322072" y="1015212"/>
                  </a:lnTo>
                  <a:lnTo>
                    <a:pt x="346849" y="1015212"/>
                  </a:lnTo>
                  <a:lnTo>
                    <a:pt x="346849" y="990434"/>
                  </a:lnTo>
                  <a:close/>
                </a:path>
                <a:path w="1016000" h="1015364">
                  <a:moveTo>
                    <a:pt x="470725" y="891336"/>
                  </a:moveTo>
                  <a:lnTo>
                    <a:pt x="470725" y="891336"/>
                  </a:lnTo>
                  <a:lnTo>
                    <a:pt x="346849" y="891336"/>
                  </a:lnTo>
                  <a:lnTo>
                    <a:pt x="346849" y="841781"/>
                  </a:lnTo>
                  <a:lnTo>
                    <a:pt x="322072" y="841781"/>
                  </a:lnTo>
                  <a:lnTo>
                    <a:pt x="322072" y="866559"/>
                  </a:lnTo>
                  <a:lnTo>
                    <a:pt x="297307" y="866559"/>
                  </a:lnTo>
                  <a:lnTo>
                    <a:pt x="297307" y="891336"/>
                  </a:lnTo>
                  <a:lnTo>
                    <a:pt x="322072" y="891336"/>
                  </a:lnTo>
                  <a:lnTo>
                    <a:pt x="322072" y="916101"/>
                  </a:lnTo>
                  <a:lnTo>
                    <a:pt x="297307" y="916101"/>
                  </a:lnTo>
                  <a:lnTo>
                    <a:pt x="297307" y="940879"/>
                  </a:lnTo>
                  <a:lnTo>
                    <a:pt x="322072" y="940879"/>
                  </a:lnTo>
                  <a:lnTo>
                    <a:pt x="346849" y="940879"/>
                  </a:lnTo>
                  <a:lnTo>
                    <a:pt x="346849" y="916101"/>
                  </a:lnTo>
                  <a:lnTo>
                    <a:pt x="371627" y="916101"/>
                  </a:lnTo>
                  <a:lnTo>
                    <a:pt x="371627" y="990434"/>
                  </a:lnTo>
                  <a:lnTo>
                    <a:pt x="396405" y="990434"/>
                  </a:lnTo>
                  <a:lnTo>
                    <a:pt x="396405" y="965657"/>
                  </a:lnTo>
                  <a:lnTo>
                    <a:pt x="421182" y="965657"/>
                  </a:lnTo>
                  <a:lnTo>
                    <a:pt x="421182" y="940879"/>
                  </a:lnTo>
                  <a:lnTo>
                    <a:pt x="396405" y="940879"/>
                  </a:lnTo>
                  <a:lnTo>
                    <a:pt x="396405" y="916101"/>
                  </a:lnTo>
                  <a:lnTo>
                    <a:pt x="421182" y="916101"/>
                  </a:lnTo>
                  <a:lnTo>
                    <a:pt x="445947" y="916101"/>
                  </a:lnTo>
                  <a:lnTo>
                    <a:pt x="445947" y="1015212"/>
                  </a:lnTo>
                  <a:lnTo>
                    <a:pt x="470725" y="1015212"/>
                  </a:lnTo>
                  <a:lnTo>
                    <a:pt x="470725" y="891336"/>
                  </a:lnTo>
                  <a:close/>
                </a:path>
                <a:path w="1016000" h="1015364">
                  <a:moveTo>
                    <a:pt x="569836" y="767562"/>
                  </a:moveTo>
                  <a:lnTo>
                    <a:pt x="545058" y="767562"/>
                  </a:lnTo>
                  <a:lnTo>
                    <a:pt x="545058" y="743432"/>
                  </a:lnTo>
                  <a:lnTo>
                    <a:pt x="520280" y="743432"/>
                  </a:lnTo>
                  <a:lnTo>
                    <a:pt x="520280" y="668502"/>
                  </a:lnTo>
                  <a:lnTo>
                    <a:pt x="495503" y="668502"/>
                  </a:lnTo>
                  <a:lnTo>
                    <a:pt x="495503" y="718032"/>
                  </a:lnTo>
                  <a:lnTo>
                    <a:pt x="470725" y="718032"/>
                  </a:lnTo>
                  <a:lnTo>
                    <a:pt x="470725" y="743432"/>
                  </a:lnTo>
                  <a:lnTo>
                    <a:pt x="495503" y="743432"/>
                  </a:lnTo>
                  <a:lnTo>
                    <a:pt x="495503" y="792962"/>
                  </a:lnTo>
                  <a:lnTo>
                    <a:pt x="520280" y="792962"/>
                  </a:lnTo>
                  <a:lnTo>
                    <a:pt x="520280" y="842492"/>
                  </a:lnTo>
                  <a:lnTo>
                    <a:pt x="545058" y="842492"/>
                  </a:lnTo>
                  <a:lnTo>
                    <a:pt x="545058" y="792962"/>
                  </a:lnTo>
                  <a:lnTo>
                    <a:pt x="569836" y="792962"/>
                  </a:lnTo>
                  <a:lnTo>
                    <a:pt x="569836" y="767562"/>
                  </a:lnTo>
                  <a:close/>
                </a:path>
                <a:path w="1016000" h="1015364">
                  <a:moveTo>
                    <a:pt x="594614" y="792962"/>
                  </a:moveTo>
                  <a:lnTo>
                    <a:pt x="569836" y="792962"/>
                  </a:lnTo>
                  <a:lnTo>
                    <a:pt x="569836" y="842492"/>
                  </a:lnTo>
                  <a:lnTo>
                    <a:pt x="594614" y="842492"/>
                  </a:lnTo>
                  <a:lnTo>
                    <a:pt x="594614" y="792962"/>
                  </a:lnTo>
                  <a:close/>
                </a:path>
                <a:path w="1016000" h="1015364">
                  <a:moveTo>
                    <a:pt x="668934" y="990434"/>
                  </a:moveTo>
                  <a:lnTo>
                    <a:pt x="644156" y="990434"/>
                  </a:lnTo>
                  <a:lnTo>
                    <a:pt x="644156" y="1015212"/>
                  </a:lnTo>
                  <a:lnTo>
                    <a:pt x="668934" y="1015212"/>
                  </a:lnTo>
                  <a:lnTo>
                    <a:pt x="668934" y="990434"/>
                  </a:lnTo>
                  <a:close/>
                </a:path>
                <a:path w="1016000" h="1015364">
                  <a:moveTo>
                    <a:pt x="693712" y="940879"/>
                  </a:moveTo>
                  <a:lnTo>
                    <a:pt x="668934" y="940879"/>
                  </a:lnTo>
                  <a:lnTo>
                    <a:pt x="668934" y="965657"/>
                  </a:lnTo>
                  <a:lnTo>
                    <a:pt x="693712" y="965657"/>
                  </a:lnTo>
                  <a:lnTo>
                    <a:pt x="693712" y="940879"/>
                  </a:lnTo>
                  <a:close/>
                </a:path>
                <a:path w="1016000" h="1015364">
                  <a:moveTo>
                    <a:pt x="693712" y="891336"/>
                  </a:moveTo>
                  <a:lnTo>
                    <a:pt x="668934" y="891336"/>
                  </a:lnTo>
                  <a:lnTo>
                    <a:pt x="668934" y="916101"/>
                  </a:lnTo>
                  <a:lnTo>
                    <a:pt x="693712" y="916101"/>
                  </a:lnTo>
                  <a:lnTo>
                    <a:pt x="693712" y="891336"/>
                  </a:lnTo>
                  <a:close/>
                </a:path>
                <a:path w="1016000" h="1015364">
                  <a:moveTo>
                    <a:pt x="718489" y="916101"/>
                  </a:moveTo>
                  <a:lnTo>
                    <a:pt x="693712" y="916101"/>
                  </a:lnTo>
                  <a:lnTo>
                    <a:pt x="693712" y="940879"/>
                  </a:lnTo>
                  <a:lnTo>
                    <a:pt x="718489" y="940879"/>
                  </a:lnTo>
                  <a:lnTo>
                    <a:pt x="718489" y="916101"/>
                  </a:lnTo>
                  <a:close/>
                </a:path>
                <a:path w="1016000" h="1015364">
                  <a:moveTo>
                    <a:pt x="718489" y="817092"/>
                  </a:moveTo>
                  <a:lnTo>
                    <a:pt x="693712" y="817092"/>
                  </a:lnTo>
                  <a:lnTo>
                    <a:pt x="693712" y="842492"/>
                  </a:lnTo>
                  <a:lnTo>
                    <a:pt x="668934" y="842492"/>
                  </a:lnTo>
                  <a:lnTo>
                    <a:pt x="668934" y="866622"/>
                  </a:lnTo>
                  <a:lnTo>
                    <a:pt x="693712" y="866622"/>
                  </a:lnTo>
                  <a:lnTo>
                    <a:pt x="718489" y="866622"/>
                  </a:lnTo>
                  <a:lnTo>
                    <a:pt x="718489" y="817092"/>
                  </a:lnTo>
                  <a:close/>
                </a:path>
                <a:path w="1016000" h="1015364">
                  <a:moveTo>
                    <a:pt x="743254" y="990434"/>
                  </a:moveTo>
                  <a:lnTo>
                    <a:pt x="718489" y="990434"/>
                  </a:lnTo>
                  <a:lnTo>
                    <a:pt x="718489" y="1015212"/>
                  </a:lnTo>
                  <a:lnTo>
                    <a:pt x="743254" y="1015212"/>
                  </a:lnTo>
                  <a:lnTo>
                    <a:pt x="743254" y="990434"/>
                  </a:lnTo>
                  <a:close/>
                </a:path>
                <a:path w="1016000" h="1015364">
                  <a:moveTo>
                    <a:pt x="792810" y="792962"/>
                  </a:moveTo>
                  <a:lnTo>
                    <a:pt x="768032" y="792962"/>
                  </a:lnTo>
                  <a:lnTo>
                    <a:pt x="768032" y="817092"/>
                  </a:lnTo>
                  <a:lnTo>
                    <a:pt x="743254" y="817092"/>
                  </a:lnTo>
                  <a:lnTo>
                    <a:pt x="743254" y="842492"/>
                  </a:lnTo>
                  <a:lnTo>
                    <a:pt x="768032" y="842492"/>
                  </a:lnTo>
                  <a:lnTo>
                    <a:pt x="768032" y="866622"/>
                  </a:lnTo>
                  <a:lnTo>
                    <a:pt x="792810" y="866622"/>
                  </a:lnTo>
                  <a:lnTo>
                    <a:pt x="792810" y="792962"/>
                  </a:lnTo>
                  <a:close/>
                </a:path>
                <a:path w="1016000" h="1015364">
                  <a:moveTo>
                    <a:pt x="966241" y="990434"/>
                  </a:moveTo>
                  <a:lnTo>
                    <a:pt x="941463" y="990434"/>
                  </a:lnTo>
                  <a:lnTo>
                    <a:pt x="941463" y="1015212"/>
                  </a:lnTo>
                  <a:lnTo>
                    <a:pt x="966241" y="1015212"/>
                  </a:lnTo>
                  <a:lnTo>
                    <a:pt x="966241" y="990434"/>
                  </a:lnTo>
                  <a:close/>
                </a:path>
                <a:path w="1016000" h="1015364">
                  <a:moveTo>
                    <a:pt x="991019" y="940879"/>
                  </a:moveTo>
                  <a:lnTo>
                    <a:pt x="966241" y="940879"/>
                  </a:lnTo>
                  <a:lnTo>
                    <a:pt x="966241" y="990434"/>
                  </a:lnTo>
                  <a:lnTo>
                    <a:pt x="991019" y="990434"/>
                  </a:lnTo>
                  <a:lnTo>
                    <a:pt x="991019" y="940879"/>
                  </a:lnTo>
                  <a:close/>
                </a:path>
                <a:path w="1016000" h="1015364">
                  <a:moveTo>
                    <a:pt x="1015784" y="718032"/>
                  </a:moveTo>
                  <a:lnTo>
                    <a:pt x="991019" y="718032"/>
                  </a:lnTo>
                  <a:lnTo>
                    <a:pt x="966241" y="718032"/>
                  </a:lnTo>
                  <a:lnTo>
                    <a:pt x="966241" y="743432"/>
                  </a:lnTo>
                  <a:lnTo>
                    <a:pt x="941463" y="743432"/>
                  </a:lnTo>
                  <a:lnTo>
                    <a:pt x="941463" y="718032"/>
                  </a:lnTo>
                  <a:lnTo>
                    <a:pt x="966241" y="718032"/>
                  </a:lnTo>
                  <a:lnTo>
                    <a:pt x="966241" y="693902"/>
                  </a:lnTo>
                  <a:lnTo>
                    <a:pt x="941463" y="693902"/>
                  </a:lnTo>
                  <a:lnTo>
                    <a:pt x="941463" y="668502"/>
                  </a:lnTo>
                  <a:lnTo>
                    <a:pt x="916686" y="668502"/>
                  </a:lnTo>
                  <a:lnTo>
                    <a:pt x="891908" y="668502"/>
                  </a:lnTo>
                  <a:lnTo>
                    <a:pt x="891908" y="693902"/>
                  </a:lnTo>
                  <a:lnTo>
                    <a:pt x="916686" y="693902"/>
                  </a:lnTo>
                  <a:lnTo>
                    <a:pt x="916686" y="718032"/>
                  </a:lnTo>
                  <a:lnTo>
                    <a:pt x="891908" y="718032"/>
                  </a:lnTo>
                  <a:lnTo>
                    <a:pt x="891908" y="693902"/>
                  </a:lnTo>
                  <a:lnTo>
                    <a:pt x="867130" y="693902"/>
                  </a:lnTo>
                  <a:lnTo>
                    <a:pt x="867130" y="718032"/>
                  </a:lnTo>
                  <a:lnTo>
                    <a:pt x="842365" y="718032"/>
                  </a:lnTo>
                  <a:lnTo>
                    <a:pt x="817587" y="718032"/>
                  </a:lnTo>
                  <a:lnTo>
                    <a:pt x="792810" y="718032"/>
                  </a:lnTo>
                  <a:lnTo>
                    <a:pt x="792810" y="693902"/>
                  </a:lnTo>
                  <a:lnTo>
                    <a:pt x="817587" y="693902"/>
                  </a:lnTo>
                  <a:lnTo>
                    <a:pt x="842365" y="693902"/>
                  </a:lnTo>
                  <a:lnTo>
                    <a:pt x="842365" y="668502"/>
                  </a:lnTo>
                  <a:lnTo>
                    <a:pt x="817587" y="668502"/>
                  </a:lnTo>
                  <a:lnTo>
                    <a:pt x="817587" y="644372"/>
                  </a:lnTo>
                  <a:lnTo>
                    <a:pt x="792810" y="644372"/>
                  </a:lnTo>
                  <a:lnTo>
                    <a:pt x="792810" y="668502"/>
                  </a:lnTo>
                  <a:lnTo>
                    <a:pt x="768032" y="668502"/>
                  </a:lnTo>
                  <a:lnTo>
                    <a:pt x="743254" y="668502"/>
                  </a:lnTo>
                  <a:lnTo>
                    <a:pt x="743254" y="693902"/>
                  </a:lnTo>
                  <a:lnTo>
                    <a:pt x="718489" y="693902"/>
                  </a:lnTo>
                  <a:lnTo>
                    <a:pt x="693712" y="693902"/>
                  </a:lnTo>
                  <a:lnTo>
                    <a:pt x="693712" y="718032"/>
                  </a:lnTo>
                  <a:lnTo>
                    <a:pt x="718489" y="718032"/>
                  </a:lnTo>
                  <a:lnTo>
                    <a:pt x="743254" y="718032"/>
                  </a:lnTo>
                  <a:lnTo>
                    <a:pt x="743254" y="743432"/>
                  </a:lnTo>
                  <a:lnTo>
                    <a:pt x="718489" y="743432"/>
                  </a:lnTo>
                  <a:lnTo>
                    <a:pt x="693712" y="743432"/>
                  </a:lnTo>
                  <a:lnTo>
                    <a:pt x="693712" y="718032"/>
                  </a:lnTo>
                  <a:lnTo>
                    <a:pt x="668934" y="718032"/>
                  </a:lnTo>
                  <a:lnTo>
                    <a:pt x="668934" y="693902"/>
                  </a:lnTo>
                  <a:lnTo>
                    <a:pt x="644156" y="693902"/>
                  </a:lnTo>
                  <a:lnTo>
                    <a:pt x="644156" y="668502"/>
                  </a:lnTo>
                  <a:lnTo>
                    <a:pt x="619379" y="668502"/>
                  </a:lnTo>
                  <a:lnTo>
                    <a:pt x="594614" y="668502"/>
                  </a:lnTo>
                  <a:lnTo>
                    <a:pt x="569836" y="668502"/>
                  </a:lnTo>
                  <a:lnTo>
                    <a:pt x="569836" y="693902"/>
                  </a:lnTo>
                  <a:lnTo>
                    <a:pt x="594614" y="693902"/>
                  </a:lnTo>
                  <a:lnTo>
                    <a:pt x="619379" y="693902"/>
                  </a:lnTo>
                  <a:lnTo>
                    <a:pt x="619379" y="743432"/>
                  </a:lnTo>
                  <a:lnTo>
                    <a:pt x="644156" y="743432"/>
                  </a:lnTo>
                  <a:lnTo>
                    <a:pt x="668934" y="743432"/>
                  </a:lnTo>
                  <a:lnTo>
                    <a:pt x="668934" y="817092"/>
                  </a:lnTo>
                  <a:lnTo>
                    <a:pt x="693712" y="817092"/>
                  </a:lnTo>
                  <a:lnTo>
                    <a:pt x="693712" y="767562"/>
                  </a:lnTo>
                  <a:lnTo>
                    <a:pt x="718489" y="767562"/>
                  </a:lnTo>
                  <a:lnTo>
                    <a:pt x="743254" y="767562"/>
                  </a:lnTo>
                  <a:lnTo>
                    <a:pt x="743254" y="792962"/>
                  </a:lnTo>
                  <a:lnTo>
                    <a:pt x="768032" y="792962"/>
                  </a:lnTo>
                  <a:lnTo>
                    <a:pt x="768032" y="743432"/>
                  </a:lnTo>
                  <a:lnTo>
                    <a:pt x="792810" y="743432"/>
                  </a:lnTo>
                  <a:lnTo>
                    <a:pt x="792810" y="792962"/>
                  </a:lnTo>
                  <a:lnTo>
                    <a:pt x="817587" y="792962"/>
                  </a:lnTo>
                  <a:lnTo>
                    <a:pt x="842365" y="792962"/>
                  </a:lnTo>
                  <a:lnTo>
                    <a:pt x="867130" y="792962"/>
                  </a:lnTo>
                  <a:lnTo>
                    <a:pt x="867130" y="767562"/>
                  </a:lnTo>
                  <a:lnTo>
                    <a:pt x="891908" y="767562"/>
                  </a:lnTo>
                  <a:lnTo>
                    <a:pt x="916686" y="767562"/>
                  </a:lnTo>
                  <a:lnTo>
                    <a:pt x="916686" y="941552"/>
                  </a:lnTo>
                  <a:lnTo>
                    <a:pt x="891908" y="941552"/>
                  </a:lnTo>
                  <a:lnTo>
                    <a:pt x="891908" y="916152"/>
                  </a:lnTo>
                  <a:lnTo>
                    <a:pt x="867130" y="916152"/>
                  </a:lnTo>
                  <a:lnTo>
                    <a:pt x="867130" y="941552"/>
                  </a:lnTo>
                  <a:lnTo>
                    <a:pt x="842365" y="941552"/>
                  </a:lnTo>
                  <a:lnTo>
                    <a:pt x="842365" y="916152"/>
                  </a:lnTo>
                  <a:lnTo>
                    <a:pt x="817587" y="916152"/>
                  </a:lnTo>
                  <a:lnTo>
                    <a:pt x="792810" y="916152"/>
                  </a:lnTo>
                  <a:lnTo>
                    <a:pt x="768032" y="916152"/>
                  </a:lnTo>
                  <a:lnTo>
                    <a:pt x="743254" y="916152"/>
                  </a:lnTo>
                  <a:lnTo>
                    <a:pt x="743254" y="941552"/>
                  </a:lnTo>
                  <a:lnTo>
                    <a:pt x="718489" y="941552"/>
                  </a:lnTo>
                  <a:lnTo>
                    <a:pt x="718489" y="965657"/>
                  </a:lnTo>
                  <a:lnTo>
                    <a:pt x="693712" y="965657"/>
                  </a:lnTo>
                  <a:lnTo>
                    <a:pt x="693712" y="990434"/>
                  </a:lnTo>
                  <a:lnTo>
                    <a:pt x="718489" y="990434"/>
                  </a:lnTo>
                  <a:lnTo>
                    <a:pt x="718489" y="965682"/>
                  </a:lnTo>
                  <a:lnTo>
                    <a:pt x="743254" y="965682"/>
                  </a:lnTo>
                  <a:lnTo>
                    <a:pt x="768032" y="965682"/>
                  </a:lnTo>
                  <a:lnTo>
                    <a:pt x="792810" y="965682"/>
                  </a:lnTo>
                  <a:lnTo>
                    <a:pt x="792810" y="990434"/>
                  </a:lnTo>
                  <a:lnTo>
                    <a:pt x="768032" y="990434"/>
                  </a:lnTo>
                  <a:lnTo>
                    <a:pt x="768032" y="1015212"/>
                  </a:lnTo>
                  <a:lnTo>
                    <a:pt x="792810" y="1015212"/>
                  </a:lnTo>
                  <a:lnTo>
                    <a:pt x="792810" y="991082"/>
                  </a:lnTo>
                  <a:lnTo>
                    <a:pt x="817587" y="991082"/>
                  </a:lnTo>
                  <a:lnTo>
                    <a:pt x="817587" y="965682"/>
                  </a:lnTo>
                  <a:lnTo>
                    <a:pt x="842365" y="965682"/>
                  </a:lnTo>
                  <a:lnTo>
                    <a:pt x="867130" y="965682"/>
                  </a:lnTo>
                  <a:lnTo>
                    <a:pt x="891908" y="965682"/>
                  </a:lnTo>
                  <a:lnTo>
                    <a:pt x="891908" y="991082"/>
                  </a:lnTo>
                  <a:lnTo>
                    <a:pt x="867130" y="991082"/>
                  </a:lnTo>
                  <a:lnTo>
                    <a:pt x="867130" y="1015212"/>
                  </a:lnTo>
                  <a:lnTo>
                    <a:pt x="891908" y="1015212"/>
                  </a:lnTo>
                  <a:lnTo>
                    <a:pt x="916686" y="1015212"/>
                  </a:lnTo>
                  <a:lnTo>
                    <a:pt x="916686" y="965682"/>
                  </a:lnTo>
                  <a:lnTo>
                    <a:pt x="941463" y="965682"/>
                  </a:lnTo>
                  <a:lnTo>
                    <a:pt x="941463" y="916152"/>
                  </a:lnTo>
                  <a:lnTo>
                    <a:pt x="966241" y="916152"/>
                  </a:lnTo>
                  <a:lnTo>
                    <a:pt x="966241" y="892022"/>
                  </a:lnTo>
                  <a:lnTo>
                    <a:pt x="941463" y="892022"/>
                  </a:lnTo>
                  <a:lnTo>
                    <a:pt x="941463" y="817092"/>
                  </a:lnTo>
                  <a:lnTo>
                    <a:pt x="966241" y="817092"/>
                  </a:lnTo>
                  <a:lnTo>
                    <a:pt x="966241" y="792962"/>
                  </a:lnTo>
                  <a:lnTo>
                    <a:pt x="941463" y="792962"/>
                  </a:lnTo>
                  <a:lnTo>
                    <a:pt x="941463" y="767562"/>
                  </a:lnTo>
                  <a:lnTo>
                    <a:pt x="966241" y="767562"/>
                  </a:lnTo>
                  <a:lnTo>
                    <a:pt x="991019" y="767562"/>
                  </a:lnTo>
                  <a:lnTo>
                    <a:pt x="991019" y="743432"/>
                  </a:lnTo>
                  <a:lnTo>
                    <a:pt x="1015784" y="743432"/>
                  </a:lnTo>
                  <a:lnTo>
                    <a:pt x="1015784" y="71803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908443" y="900299"/>
              <a:ext cx="1016000" cy="1014730"/>
            </a:xfrm>
            <a:custGeom>
              <a:avLst/>
              <a:gdLst/>
              <a:ahLst/>
              <a:cxnLst/>
              <a:rect l="l" t="t" r="r" b="b"/>
              <a:pathLst>
                <a:path w="1016000" h="1014730">
                  <a:moveTo>
                    <a:pt x="123875" y="891336"/>
                  </a:moveTo>
                  <a:lnTo>
                    <a:pt x="49542" y="891336"/>
                  </a:lnTo>
                  <a:lnTo>
                    <a:pt x="49542" y="965657"/>
                  </a:lnTo>
                  <a:lnTo>
                    <a:pt x="123875" y="965657"/>
                  </a:lnTo>
                  <a:lnTo>
                    <a:pt x="123875" y="891336"/>
                  </a:lnTo>
                  <a:close/>
                </a:path>
                <a:path w="1016000" h="1014730">
                  <a:moveTo>
                    <a:pt x="123875" y="48958"/>
                  </a:moveTo>
                  <a:lnTo>
                    <a:pt x="49542" y="48958"/>
                  </a:lnTo>
                  <a:lnTo>
                    <a:pt x="49542" y="123291"/>
                  </a:lnTo>
                  <a:lnTo>
                    <a:pt x="123875" y="123291"/>
                  </a:lnTo>
                  <a:lnTo>
                    <a:pt x="123875" y="48958"/>
                  </a:lnTo>
                  <a:close/>
                </a:path>
                <a:path w="1016000" h="1014730">
                  <a:moveTo>
                    <a:pt x="173431" y="866559"/>
                  </a:moveTo>
                  <a:lnTo>
                    <a:pt x="148653" y="866559"/>
                  </a:lnTo>
                  <a:lnTo>
                    <a:pt x="148653" y="990434"/>
                  </a:lnTo>
                  <a:lnTo>
                    <a:pt x="173431" y="990434"/>
                  </a:lnTo>
                  <a:lnTo>
                    <a:pt x="173431" y="866559"/>
                  </a:lnTo>
                  <a:close/>
                </a:path>
                <a:path w="1016000" h="1014730">
                  <a:moveTo>
                    <a:pt x="173431" y="842010"/>
                  </a:moveTo>
                  <a:lnTo>
                    <a:pt x="0" y="842010"/>
                  </a:lnTo>
                  <a:lnTo>
                    <a:pt x="0" y="866140"/>
                  </a:lnTo>
                  <a:lnTo>
                    <a:pt x="0" y="990600"/>
                  </a:lnTo>
                  <a:lnTo>
                    <a:pt x="0" y="1014730"/>
                  </a:lnTo>
                  <a:lnTo>
                    <a:pt x="173431" y="1014730"/>
                  </a:lnTo>
                  <a:lnTo>
                    <a:pt x="173431" y="990600"/>
                  </a:lnTo>
                  <a:lnTo>
                    <a:pt x="24777" y="990600"/>
                  </a:lnTo>
                  <a:lnTo>
                    <a:pt x="24777" y="866140"/>
                  </a:lnTo>
                  <a:lnTo>
                    <a:pt x="173431" y="866140"/>
                  </a:lnTo>
                  <a:lnTo>
                    <a:pt x="173431" y="842010"/>
                  </a:lnTo>
                  <a:close/>
                </a:path>
                <a:path w="1016000" h="1014730">
                  <a:moveTo>
                    <a:pt x="173431" y="24193"/>
                  </a:moveTo>
                  <a:lnTo>
                    <a:pt x="148653" y="24193"/>
                  </a:lnTo>
                  <a:lnTo>
                    <a:pt x="148653" y="148069"/>
                  </a:lnTo>
                  <a:lnTo>
                    <a:pt x="173431" y="148069"/>
                  </a:lnTo>
                  <a:lnTo>
                    <a:pt x="173431" y="24193"/>
                  </a:lnTo>
                  <a:close/>
                </a:path>
                <a:path w="1016000" h="1014730">
                  <a:moveTo>
                    <a:pt x="867130" y="841781"/>
                  </a:moveTo>
                  <a:lnTo>
                    <a:pt x="842365" y="841781"/>
                  </a:lnTo>
                  <a:lnTo>
                    <a:pt x="842365" y="866559"/>
                  </a:lnTo>
                  <a:lnTo>
                    <a:pt x="867130" y="866559"/>
                  </a:lnTo>
                  <a:lnTo>
                    <a:pt x="867130" y="841781"/>
                  </a:lnTo>
                  <a:close/>
                </a:path>
                <a:path w="1016000" h="1014730">
                  <a:moveTo>
                    <a:pt x="916686" y="817003"/>
                  </a:moveTo>
                  <a:lnTo>
                    <a:pt x="891908" y="817003"/>
                  </a:lnTo>
                  <a:lnTo>
                    <a:pt x="891908" y="891336"/>
                  </a:lnTo>
                  <a:lnTo>
                    <a:pt x="916686" y="891336"/>
                  </a:lnTo>
                  <a:lnTo>
                    <a:pt x="916686" y="817003"/>
                  </a:lnTo>
                  <a:close/>
                </a:path>
                <a:path w="1016000" h="1014730">
                  <a:moveTo>
                    <a:pt x="916686" y="792480"/>
                  </a:moveTo>
                  <a:lnTo>
                    <a:pt x="792810" y="792480"/>
                  </a:lnTo>
                  <a:lnTo>
                    <a:pt x="792810" y="816610"/>
                  </a:lnTo>
                  <a:lnTo>
                    <a:pt x="792810" y="891540"/>
                  </a:lnTo>
                  <a:lnTo>
                    <a:pt x="792810" y="915670"/>
                  </a:lnTo>
                  <a:lnTo>
                    <a:pt x="916686" y="915670"/>
                  </a:lnTo>
                  <a:lnTo>
                    <a:pt x="916686" y="891540"/>
                  </a:lnTo>
                  <a:lnTo>
                    <a:pt x="817587" y="891540"/>
                  </a:lnTo>
                  <a:lnTo>
                    <a:pt x="817587" y="816610"/>
                  </a:lnTo>
                  <a:lnTo>
                    <a:pt x="916686" y="816610"/>
                  </a:lnTo>
                  <a:lnTo>
                    <a:pt x="916686" y="792480"/>
                  </a:lnTo>
                  <a:close/>
                </a:path>
                <a:path w="1016000" h="1014730">
                  <a:moveTo>
                    <a:pt x="966241" y="48958"/>
                  </a:moveTo>
                  <a:lnTo>
                    <a:pt x="891908" y="48958"/>
                  </a:lnTo>
                  <a:lnTo>
                    <a:pt x="891908" y="123291"/>
                  </a:lnTo>
                  <a:lnTo>
                    <a:pt x="966241" y="123291"/>
                  </a:lnTo>
                  <a:lnTo>
                    <a:pt x="966241" y="48958"/>
                  </a:lnTo>
                  <a:close/>
                </a:path>
                <a:path w="1016000" h="1014730">
                  <a:moveTo>
                    <a:pt x="1015784" y="24193"/>
                  </a:moveTo>
                  <a:lnTo>
                    <a:pt x="991019" y="24193"/>
                  </a:lnTo>
                  <a:lnTo>
                    <a:pt x="991019" y="148069"/>
                  </a:lnTo>
                  <a:lnTo>
                    <a:pt x="1015784" y="148069"/>
                  </a:lnTo>
                  <a:lnTo>
                    <a:pt x="1015784" y="24193"/>
                  </a:lnTo>
                  <a:close/>
                </a:path>
                <a:path w="1016000" h="1014730">
                  <a:moveTo>
                    <a:pt x="1015784" y="0"/>
                  </a:moveTo>
                  <a:lnTo>
                    <a:pt x="842365" y="0"/>
                  </a:lnTo>
                  <a:lnTo>
                    <a:pt x="842365" y="24130"/>
                  </a:lnTo>
                  <a:lnTo>
                    <a:pt x="842365" y="148590"/>
                  </a:lnTo>
                  <a:lnTo>
                    <a:pt x="842365" y="172720"/>
                  </a:lnTo>
                  <a:lnTo>
                    <a:pt x="1015784" y="172720"/>
                  </a:lnTo>
                  <a:lnTo>
                    <a:pt x="1015784" y="148590"/>
                  </a:lnTo>
                  <a:lnTo>
                    <a:pt x="867130" y="148590"/>
                  </a:lnTo>
                  <a:lnTo>
                    <a:pt x="867130" y="24130"/>
                  </a:lnTo>
                  <a:lnTo>
                    <a:pt x="1015784" y="24130"/>
                  </a:lnTo>
                  <a:lnTo>
                    <a:pt x="101578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878551" y="673530"/>
            <a:ext cx="1085850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557</Words>
  <Application>Microsoft Office PowerPoint</Application>
  <PresentationFormat>Custom</PresentationFormat>
  <Paragraphs>47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ARCHITECTURAL PICTORIAL VIEW - MODULAR, AFFORDABLE HOUSING</vt:lpstr>
      <vt:lpstr>YOUR ARCHITECTURAL PICTORIAL VIEW - MODULAR, AFFORDABLE HOUSING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archi5.cdr</dc:title>
  <dc:creator>BY V.RYAN</dc:creator>
  <cp:keywords>ARCHITECTURAL PICTORIAL VIEWS - DESIGN TASK</cp:keywords>
  <cp:lastModifiedBy>Vincent RYan</cp:lastModifiedBy>
  <cp:revision>1</cp:revision>
  <dcterms:created xsi:type="dcterms:W3CDTF">2024-04-15T17:57:47Z</dcterms:created>
  <dcterms:modified xsi:type="dcterms:W3CDTF">2024-04-15T18:30:56Z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2024-04-15T00:00:00Z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2024-04-15T00:00:00Z</vt:filetime>
  </property>
  <property fmtid="{D5CDD505-2E9C-101B-9397-08002B2CF9AE}" pid="5" name="Producer">
    <vt:lpwstr>Corel PDF Engine Version 19.1.0.419</vt:lpwstr>
  </property>
</Properties>
</file>