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auxil5.html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9667395" y="790822"/>
            <a:ext cx="4626610" cy="9812020"/>
            <a:chOff x="9667395" y="790822"/>
            <a:chExt cx="4626610" cy="9812020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71205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9987" y="7669921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052781" y="0"/>
                  </a:move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6" y="423397"/>
                  </a:lnTo>
                  <a:lnTo>
                    <a:pt x="2301564" y="437880"/>
                  </a:lnTo>
                  <a:lnTo>
                    <a:pt x="2253533" y="451078"/>
                  </a:lnTo>
                  <a:lnTo>
                    <a:pt x="2204974" y="462972"/>
                  </a:lnTo>
                  <a:lnTo>
                    <a:pt x="2155906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5" y="497102"/>
                  </a:lnTo>
                  <a:lnTo>
                    <a:pt x="1954955" y="502174"/>
                  </a:lnTo>
                  <a:lnTo>
                    <a:pt x="1903648" y="505821"/>
                  </a:lnTo>
                  <a:lnTo>
                    <a:pt x="1851954" y="508024"/>
                  </a:lnTo>
                  <a:lnTo>
                    <a:pt x="1799892" y="508763"/>
                  </a:lnTo>
                  <a:lnTo>
                    <a:pt x="1747830" y="508024"/>
                  </a:lnTo>
                  <a:lnTo>
                    <a:pt x="1696135" y="505821"/>
                  </a:lnTo>
                  <a:lnTo>
                    <a:pt x="1644828" y="502174"/>
                  </a:lnTo>
                  <a:lnTo>
                    <a:pt x="1593927" y="497102"/>
                  </a:lnTo>
                  <a:lnTo>
                    <a:pt x="1543455" y="490626"/>
                  </a:lnTo>
                  <a:lnTo>
                    <a:pt x="1493429" y="482766"/>
                  </a:lnTo>
                  <a:lnTo>
                    <a:pt x="1443871" y="473541"/>
                  </a:lnTo>
                  <a:lnTo>
                    <a:pt x="1394801" y="462972"/>
                  </a:lnTo>
                  <a:lnTo>
                    <a:pt x="1346238" y="451078"/>
                  </a:lnTo>
                  <a:lnTo>
                    <a:pt x="1298202" y="437880"/>
                  </a:lnTo>
                  <a:lnTo>
                    <a:pt x="1250715" y="423397"/>
                  </a:lnTo>
                  <a:lnTo>
                    <a:pt x="1203795" y="407650"/>
                  </a:lnTo>
                  <a:lnTo>
                    <a:pt x="1157462" y="390658"/>
                  </a:lnTo>
                  <a:lnTo>
                    <a:pt x="1111738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600000" y="2520000"/>
                  </a:lnTo>
                  <a:lnTo>
                    <a:pt x="3600000" y="0"/>
                  </a:lnTo>
                  <a:lnTo>
                    <a:pt x="3052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30884" y="6379991"/>
              <a:ext cx="518159" cy="0"/>
            </a:xfrm>
            <a:custGeom>
              <a:avLst/>
              <a:gdLst/>
              <a:ahLst/>
              <a:cxnLst/>
              <a:rect l="l" t="t" r="r" b="b"/>
              <a:pathLst>
                <a:path w="518159">
                  <a:moveTo>
                    <a:pt x="0" y="0"/>
                  </a:moveTo>
                  <a:lnTo>
                    <a:pt x="517687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0217" y="8751603"/>
              <a:ext cx="2519680" cy="900430"/>
            </a:xfrm>
            <a:custGeom>
              <a:avLst/>
              <a:gdLst/>
              <a:ahLst/>
              <a:cxnLst/>
              <a:rect l="l" t="t" r="r" b="b"/>
              <a:pathLst>
                <a:path w="2519680" h="900429">
                  <a:moveTo>
                    <a:pt x="0" y="0"/>
                  </a:moveTo>
                  <a:lnTo>
                    <a:pt x="900000" y="899999"/>
                  </a:lnTo>
                  <a:lnTo>
                    <a:pt x="0" y="899999"/>
                  </a:lnTo>
                  <a:lnTo>
                    <a:pt x="0" y="0"/>
                  </a:lnTo>
                  <a:close/>
                </a:path>
                <a:path w="2519680" h="900429">
                  <a:moveTo>
                    <a:pt x="2519252" y="0"/>
                  </a:moveTo>
                  <a:lnTo>
                    <a:pt x="1619251" y="899999"/>
                  </a:lnTo>
                  <a:lnTo>
                    <a:pt x="2519252" y="899999"/>
                  </a:lnTo>
                  <a:lnTo>
                    <a:pt x="251925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07558" y="6379927"/>
              <a:ext cx="879475" cy="1564005"/>
            </a:xfrm>
            <a:custGeom>
              <a:avLst/>
              <a:gdLst/>
              <a:ahLst/>
              <a:cxnLst/>
              <a:rect l="l" t="t" r="r" b="b"/>
              <a:pathLst>
                <a:path w="879475" h="1564004">
                  <a:moveTo>
                    <a:pt x="10346" y="1466921"/>
                  </a:moveTo>
                  <a:lnTo>
                    <a:pt x="0" y="1563865"/>
                  </a:lnTo>
                  <a:lnTo>
                    <a:pt x="48873" y="1526349"/>
                  </a:lnTo>
                  <a:lnTo>
                    <a:pt x="25171" y="1526349"/>
                  </a:lnTo>
                  <a:lnTo>
                    <a:pt x="18893" y="1522829"/>
                  </a:lnTo>
                  <a:lnTo>
                    <a:pt x="36052" y="1492242"/>
                  </a:lnTo>
                  <a:lnTo>
                    <a:pt x="35031" y="1491606"/>
                  </a:lnTo>
                  <a:lnTo>
                    <a:pt x="33030" y="1490267"/>
                  </a:lnTo>
                  <a:lnTo>
                    <a:pt x="11873" y="1469109"/>
                  </a:lnTo>
                  <a:lnTo>
                    <a:pt x="10346" y="1466921"/>
                  </a:lnTo>
                  <a:close/>
                </a:path>
                <a:path w="879475" h="1564004">
                  <a:moveTo>
                    <a:pt x="36052" y="1492242"/>
                  </a:moveTo>
                  <a:lnTo>
                    <a:pt x="18893" y="1522829"/>
                  </a:lnTo>
                  <a:lnTo>
                    <a:pt x="25171" y="1526349"/>
                  </a:lnTo>
                  <a:lnTo>
                    <a:pt x="42328" y="1495764"/>
                  </a:lnTo>
                  <a:lnTo>
                    <a:pt x="41255" y="1495228"/>
                  </a:lnTo>
                  <a:lnTo>
                    <a:pt x="39146" y="1494086"/>
                  </a:lnTo>
                  <a:lnTo>
                    <a:pt x="37070" y="1492877"/>
                  </a:lnTo>
                  <a:lnTo>
                    <a:pt x="36052" y="1492242"/>
                  </a:lnTo>
                  <a:close/>
                </a:path>
                <a:path w="879475" h="1564004">
                  <a:moveTo>
                    <a:pt x="42328" y="1495764"/>
                  </a:moveTo>
                  <a:lnTo>
                    <a:pt x="25171" y="1526349"/>
                  </a:lnTo>
                  <a:lnTo>
                    <a:pt x="48873" y="1526349"/>
                  </a:lnTo>
                  <a:lnTo>
                    <a:pt x="77335" y="1504501"/>
                  </a:lnTo>
                  <a:lnTo>
                    <a:pt x="74674" y="1504339"/>
                  </a:lnTo>
                  <a:lnTo>
                    <a:pt x="72050" y="1504115"/>
                  </a:lnTo>
                  <a:lnTo>
                    <a:pt x="43406" y="1496303"/>
                  </a:lnTo>
                  <a:lnTo>
                    <a:pt x="42328" y="1495764"/>
                  </a:lnTo>
                  <a:close/>
                </a:path>
                <a:path w="879475" h="1564004">
                  <a:moveTo>
                    <a:pt x="873163" y="0"/>
                  </a:moveTo>
                  <a:lnTo>
                    <a:pt x="36052" y="1492242"/>
                  </a:lnTo>
                  <a:lnTo>
                    <a:pt x="37070" y="1492877"/>
                  </a:lnTo>
                  <a:lnTo>
                    <a:pt x="39146" y="1494086"/>
                  </a:lnTo>
                  <a:lnTo>
                    <a:pt x="41255" y="1495228"/>
                  </a:lnTo>
                  <a:lnTo>
                    <a:pt x="42328" y="1495764"/>
                  </a:lnTo>
                  <a:lnTo>
                    <a:pt x="879440" y="3520"/>
                  </a:lnTo>
                  <a:lnTo>
                    <a:pt x="87316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7940000">
            <a:off x="11620922" y="7107367"/>
            <a:ext cx="555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R50mm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2" name="object 12"/>
          <p:cNvGrpSpPr>
            <a:grpSpLocks noGrp="1" noUngrp="1" noRot="1" noMove="1" noResize="1"/>
          </p:cNvGrpSpPr>
          <p:nvPr/>
        </p:nvGrpSpPr>
        <p:grpSpPr>
          <a:xfrm>
            <a:off x="10316828" y="4911659"/>
            <a:ext cx="3973829" cy="5276215"/>
            <a:chOff x="10316828" y="4911659"/>
            <a:chExt cx="3973829" cy="5276215"/>
          </a:xfrm>
        </p:grpSpPr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6233" y="4927263"/>
              <a:ext cx="3600450" cy="1087755"/>
            </a:xfrm>
            <a:custGeom>
              <a:avLst/>
              <a:gdLst/>
              <a:ahLst/>
              <a:cxnLst/>
              <a:rect l="l" t="t" r="r" b="b"/>
              <a:pathLst>
                <a:path w="3600450" h="1087754">
                  <a:moveTo>
                    <a:pt x="0" y="0"/>
                  </a:moveTo>
                  <a:lnTo>
                    <a:pt x="3599995" y="0"/>
                  </a:lnTo>
                  <a:lnTo>
                    <a:pt x="3599995" y="1079999"/>
                  </a:lnTo>
                  <a:lnTo>
                    <a:pt x="0" y="1079999"/>
                  </a:lnTo>
                  <a:lnTo>
                    <a:pt x="0" y="0"/>
                  </a:lnTo>
                  <a:close/>
                </a:path>
                <a:path w="3600450" h="1087754">
                  <a:moveTo>
                    <a:pt x="542677" y="1087156"/>
                  </a:moveTo>
                  <a:lnTo>
                    <a:pt x="542677" y="715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33789" y="4925534"/>
              <a:ext cx="719455" cy="1089025"/>
            </a:xfrm>
            <a:custGeom>
              <a:avLst/>
              <a:gdLst/>
              <a:ahLst/>
              <a:cxnLst/>
              <a:rect l="l" t="t" r="r" b="b"/>
              <a:pathLst>
                <a:path w="719454" h="1089025">
                  <a:moveTo>
                    <a:pt x="0" y="1088877"/>
                  </a:moveTo>
                  <a:lnTo>
                    <a:pt x="0" y="2376"/>
                  </a:lnTo>
                </a:path>
                <a:path w="719454" h="1089025">
                  <a:moveTo>
                    <a:pt x="719136" y="1084117"/>
                  </a:moveTo>
                  <a:lnTo>
                    <a:pt x="719136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3514" y="4930819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23609" y="4911659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5"/>
                  </a:lnTo>
                  <a:lnTo>
                    <a:pt x="18000" y="36000"/>
                  </a:lnTo>
                  <a:lnTo>
                    <a:pt x="25006" y="34585"/>
                  </a:lnTo>
                  <a:lnTo>
                    <a:pt x="30727" y="30727"/>
                  </a:lnTo>
                  <a:lnTo>
                    <a:pt x="34585" y="25005"/>
                  </a:lnTo>
                  <a:lnTo>
                    <a:pt x="36000" y="17999"/>
                  </a:lnTo>
                  <a:lnTo>
                    <a:pt x="34585" y="10994"/>
                  </a:lnTo>
                  <a:lnTo>
                    <a:pt x="30727" y="5272"/>
                  </a:lnTo>
                  <a:lnTo>
                    <a:pt x="25006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9642312"/>
              <a:ext cx="313055" cy="541655"/>
            </a:xfrm>
            <a:custGeom>
              <a:avLst/>
              <a:gdLst/>
              <a:ahLst/>
              <a:cxnLst/>
              <a:rect l="l" t="t" r="r" b="b"/>
              <a:pathLst>
                <a:path w="313054" h="541654">
                  <a:moveTo>
                    <a:pt x="0" y="541177"/>
                  </a:moveTo>
                  <a:lnTo>
                    <a:pt x="312987" y="541177"/>
                  </a:lnTo>
                </a:path>
                <a:path w="313054" h="541654">
                  <a:moveTo>
                    <a:pt x="3" y="0"/>
                  </a:moveTo>
                  <a:lnTo>
                    <a:pt x="30632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4887" y="9642182"/>
              <a:ext cx="76835" cy="541655"/>
            </a:xfrm>
            <a:custGeom>
              <a:avLst/>
              <a:gdLst/>
              <a:ahLst/>
              <a:cxnLst/>
              <a:rect l="l" t="t" r="r" b="b"/>
              <a:pathLst>
                <a:path w="76834" h="541654">
                  <a:moveTo>
                    <a:pt x="0" y="451785"/>
                  </a:moveTo>
                  <a:lnTo>
                    <a:pt x="38404" y="541397"/>
                  </a:lnTo>
                  <a:lnTo>
                    <a:pt x="57706" y="496360"/>
                  </a:lnTo>
                  <a:lnTo>
                    <a:pt x="34804" y="496360"/>
                  </a:lnTo>
                  <a:lnTo>
                    <a:pt x="34802" y="461293"/>
                  </a:lnTo>
                  <a:lnTo>
                    <a:pt x="2400" y="452948"/>
                  </a:lnTo>
                  <a:lnTo>
                    <a:pt x="0" y="451785"/>
                  </a:lnTo>
                  <a:close/>
                </a:path>
                <a:path w="76834" h="541654">
                  <a:moveTo>
                    <a:pt x="34804" y="461293"/>
                  </a:moveTo>
                  <a:lnTo>
                    <a:pt x="34804" y="496360"/>
                  </a:lnTo>
                  <a:lnTo>
                    <a:pt x="42003" y="496360"/>
                  </a:lnTo>
                  <a:lnTo>
                    <a:pt x="42003" y="461387"/>
                  </a:lnTo>
                  <a:lnTo>
                    <a:pt x="38404" y="461387"/>
                  </a:lnTo>
                  <a:lnTo>
                    <a:pt x="36003" y="461350"/>
                  </a:lnTo>
                  <a:lnTo>
                    <a:pt x="34804" y="461293"/>
                  </a:lnTo>
                  <a:close/>
                </a:path>
                <a:path w="76834" h="541654">
                  <a:moveTo>
                    <a:pt x="76809" y="451785"/>
                  </a:moveTo>
                  <a:lnTo>
                    <a:pt x="42003" y="461293"/>
                  </a:lnTo>
                  <a:lnTo>
                    <a:pt x="42003" y="496360"/>
                  </a:lnTo>
                  <a:lnTo>
                    <a:pt x="57706" y="496360"/>
                  </a:lnTo>
                  <a:lnTo>
                    <a:pt x="76809" y="451785"/>
                  </a:lnTo>
                  <a:close/>
                </a:path>
                <a:path w="76834" h="541654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461293"/>
                  </a:lnTo>
                  <a:lnTo>
                    <a:pt x="36003" y="461350"/>
                  </a:lnTo>
                  <a:lnTo>
                    <a:pt x="38404" y="461387"/>
                  </a:lnTo>
                  <a:lnTo>
                    <a:pt x="40805" y="461350"/>
                  </a:lnTo>
                  <a:lnTo>
                    <a:pt x="42002" y="461293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10"/>
                  </a:lnTo>
                  <a:close/>
                </a:path>
                <a:path w="76834" h="541654">
                  <a:moveTo>
                    <a:pt x="42003" y="461293"/>
                  </a:moveTo>
                  <a:lnTo>
                    <a:pt x="40805" y="461350"/>
                  </a:lnTo>
                  <a:lnTo>
                    <a:pt x="38404" y="461387"/>
                  </a:lnTo>
                  <a:lnTo>
                    <a:pt x="42003" y="461387"/>
                  </a:lnTo>
                  <a:close/>
                </a:path>
                <a:path w="76834" h="541654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541654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541654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541654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27186" y="9708829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0" name="object 20"/>
          <p:cNvGrpSpPr>
            <a:grpSpLocks noGrp="1" noUngrp="1" noRot="1" noMove="1" noResize="1"/>
          </p:cNvGrpSpPr>
          <p:nvPr/>
        </p:nvGrpSpPr>
        <p:grpSpPr>
          <a:xfrm>
            <a:off x="10679124" y="10247716"/>
            <a:ext cx="549275" cy="320675"/>
            <a:chOff x="10679124" y="10247716"/>
            <a:chExt cx="549275" cy="320675"/>
          </a:xfrm>
        </p:grpSpPr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2934" y="10251526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4" h="313054">
                  <a:moveTo>
                    <a:pt x="0" y="0"/>
                  </a:moveTo>
                  <a:lnTo>
                    <a:pt x="0" y="312987"/>
                  </a:lnTo>
                </a:path>
                <a:path w="541654" h="313054">
                  <a:moveTo>
                    <a:pt x="541177" y="3"/>
                  </a:moveTo>
                  <a:lnTo>
                    <a:pt x="541177" y="3063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2844" y="10431374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541654" h="76834">
                  <a:moveTo>
                    <a:pt x="451785" y="0"/>
                  </a:moveTo>
                  <a:lnTo>
                    <a:pt x="461350" y="40806"/>
                  </a:lnTo>
                  <a:lnTo>
                    <a:pt x="461236" y="43206"/>
                  </a:lnTo>
                  <a:lnTo>
                    <a:pt x="451785" y="76809"/>
                  </a:lnTo>
                  <a:lnTo>
                    <a:pt x="532996" y="42005"/>
                  </a:lnTo>
                  <a:lnTo>
                    <a:pt x="496360" y="42005"/>
                  </a:lnTo>
                  <a:lnTo>
                    <a:pt x="496360" y="34804"/>
                  </a:lnTo>
                  <a:lnTo>
                    <a:pt x="532996" y="34804"/>
                  </a:lnTo>
                  <a:lnTo>
                    <a:pt x="451785" y="0"/>
                  </a:lnTo>
                  <a:close/>
                </a:path>
                <a:path w="541654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4" h="76834">
                  <a:moveTo>
                    <a:pt x="461293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3" y="42005"/>
                  </a:lnTo>
                  <a:lnTo>
                    <a:pt x="461293" y="34804"/>
                  </a:lnTo>
                  <a:close/>
                </a:path>
                <a:path w="541654" h="76834">
                  <a:moveTo>
                    <a:pt x="532996" y="34804"/>
                  </a:moveTo>
                  <a:lnTo>
                    <a:pt x="496360" y="34804"/>
                  </a:lnTo>
                  <a:lnTo>
                    <a:pt x="496360" y="42005"/>
                  </a:lnTo>
                  <a:lnTo>
                    <a:pt x="532996" y="42005"/>
                  </a:lnTo>
                  <a:lnTo>
                    <a:pt x="541397" y="38404"/>
                  </a:lnTo>
                  <a:lnTo>
                    <a:pt x="53299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45944" y="10281894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10316828" y="8750346"/>
            <a:ext cx="314960" cy="895985"/>
            <a:chOff x="10316828" y="8750346"/>
            <a:chExt cx="314960" cy="895985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9642362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4887" y="8752176"/>
              <a:ext cx="76835" cy="889000"/>
            </a:xfrm>
            <a:custGeom>
              <a:avLst/>
              <a:gdLst/>
              <a:ahLst/>
              <a:cxnLst/>
              <a:rect l="l" t="t" r="r" b="b"/>
              <a:pathLst>
                <a:path w="76834" h="889000">
                  <a:moveTo>
                    <a:pt x="0" y="798864"/>
                  </a:moveTo>
                  <a:lnTo>
                    <a:pt x="38404" y="888475"/>
                  </a:lnTo>
                  <a:lnTo>
                    <a:pt x="57705" y="843440"/>
                  </a:lnTo>
                  <a:lnTo>
                    <a:pt x="34804" y="843440"/>
                  </a:lnTo>
                  <a:lnTo>
                    <a:pt x="34802" y="808372"/>
                  </a:lnTo>
                  <a:lnTo>
                    <a:pt x="2400" y="800027"/>
                  </a:lnTo>
                  <a:lnTo>
                    <a:pt x="0" y="798864"/>
                  </a:lnTo>
                  <a:close/>
                </a:path>
                <a:path w="76834" h="889000">
                  <a:moveTo>
                    <a:pt x="34804" y="808372"/>
                  </a:moveTo>
                  <a:lnTo>
                    <a:pt x="34804" y="843440"/>
                  </a:lnTo>
                  <a:lnTo>
                    <a:pt x="42003" y="843440"/>
                  </a:lnTo>
                  <a:lnTo>
                    <a:pt x="42003" y="808465"/>
                  </a:lnTo>
                  <a:lnTo>
                    <a:pt x="38404" y="808465"/>
                  </a:lnTo>
                  <a:lnTo>
                    <a:pt x="36003" y="808429"/>
                  </a:lnTo>
                  <a:lnTo>
                    <a:pt x="34804" y="808372"/>
                  </a:lnTo>
                  <a:close/>
                </a:path>
                <a:path w="76834" h="889000">
                  <a:moveTo>
                    <a:pt x="76809" y="798864"/>
                  </a:moveTo>
                  <a:lnTo>
                    <a:pt x="42003" y="808372"/>
                  </a:lnTo>
                  <a:lnTo>
                    <a:pt x="42003" y="843440"/>
                  </a:lnTo>
                  <a:lnTo>
                    <a:pt x="57705" y="843440"/>
                  </a:lnTo>
                  <a:lnTo>
                    <a:pt x="76809" y="798864"/>
                  </a:lnTo>
                  <a:close/>
                </a:path>
                <a:path w="76834" h="889000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808372"/>
                  </a:lnTo>
                  <a:lnTo>
                    <a:pt x="36003" y="808429"/>
                  </a:lnTo>
                  <a:lnTo>
                    <a:pt x="38404" y="808465"/>
                  </a:lnTo>
                  <a:lnTo>
                    <a:pt x="40805" y="808429"/>
                  </a:lnTo>
                  <a:lnTo>
                    <a:pt x="42002" y="808372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889000">
                  <a:moveTo>
                    <a:pt x="42003" y="808372"/>
                  </a:moveTo>
                  <a:lnTo>
                    <a:pt x="40805" y="808429"/>
                  </a:lnTo>
                  <a:lnTo>
                    <a:pt x="38404" y="808465"/>
                  </a:lnTo>
                  <a:lnTo>
                    <a:pt x="42003" y="808465"/>
                  </a:lnTo>
                  <a:close/>
                </a:path>
                <a:path w="76834" h="889000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889000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889000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889000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8754156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27186" y="8980163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11231019" y="10240008"/>
            <a:ext cx="890905" cy="314960"/>
            <a:chOff x="11231019" y="10240008"/>
            <a:chExt cx="890905" cy="314960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1019" y="10426647"/>
              <a:ext cx="889000" cy="76835"/>
            </a:xfrm>
            <a:custGeom>
              <a:avLst/>
              <a:gdLst/>
              <a:ahLst/>
              <a:cxnLst/>
              <a:rect l="l" t="t" r="r" b="b"/>
              <a:pathLst>
                <a:path w="889000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4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4" y="34804"/>
                  </a:lnTo>
                  <a:lnTo>
                    <a:pt x="80162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889000" h="76834">
                  <a:moveTo>
                    <a:pt x="798865" y="0"/>
                  </a:moveTo>
                  <a:lnTo>
                    <a:pt x="808431" y="40806"/>
                  </a:lnTo>
                  <a:lnTo>
                    <a:pt x="808315" y="43207"/>
                  </a:lnTo>
                  <a:lnTo>
                    <a:pt x="798865" y="76809"/>
                  </a:lnTo>
                  <a:lnTo>
                    <a:pt x="880075" y="42005"/>
                  </a:lnTo>
                  <a:lnTo>
                    <a:pt x="843441" y="42005"/>
                  </a:lnTo>
                  <a:lnTo>
                    <a:pt x="843441" y="34804"/>
                  </a:lnTo>
                  <a:lnTo>
                    <a:pt x="880075" y="34804"/>
                  </a:lnTo>
                  <a:lnTo>
                    <a:pt x="798865" y="0"/>
                  </a:lnTo>
                  <a:close/>
                </a:path>
                <a:path w="889000" h="76834">
                  <a:moveTo>
                    <a:pt x="80104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4" y="42005"/>
                  </a:lnTo>
                  <a:lnTo>
                    <a:pt x="80104" y="34804"/>
                  </a:lnTo>
                  <a:close/>
                </a:path>
                <a:path w="889000" h="76834">
                  <a:moveTo>
                    <a:pt x="808373" y="34804"/>
                  </a:moveTo>
                  <a:lnTo>
                    <a:pt x="80104" y="34804"/>
                  </a:lnTo>
                  <a:lnTo>
                    <a:pt x="80104" y="42005"/>
                  </a:lnTo>
                  <a:lnTo>
                    <a:pt x="808373" y="42005"/>
                  </a:lnTo>
                  <a:lnTo>
                    <a:pt x="808373" y="34804"/>
                  </a:lnTo>
                  <a:close/>
                </a:path>
                <a:path w="889000" h="76834">
                  <a:moveTo>
                    <a:pt x="880075" y="34804"/>
                  </a:moveTo>
                  <a:lnTo>
                    <a:pt x="843441" y="34804"/>
                  </a:lnTo>
                  <a:lnTo>
                    <a:pt x="843441" y="42005"/>
                  </a:lnTo>
                  <a:lnTo>
                    <a:pt x="880075" y="42005"/>
                  </a:lnTo>
                  <a:lnTo>
                    <a:pt x="888476" y="38404"/>
                  </a:lnTo>
                  <a:lnTo>
                    <a:pt x="880075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17516" y="10243818"/>
              <a:ext cx="0" cy="307340"/>
            </a:xfrm>
            <a:custGeom>
              <a:avLst/>
              <a:gdLst/>
              <a:ahLst/>
              <a:cxnLst/>
              <a:rect l="l" t="t" r="r" b="b"/>
              <a:pathLst>
                <a:path h="307340">
                  <a:moveTo>
                    <a:pt x="0" y="0"/>
                  </a:moveTo>
                  <a:lnTo>
                    <a:pt x="0" y="30688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94144" y="10234302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25mm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33" name="object 33"/>
          <p:cNvGrpSpPr>
            <a:grpSpLocks noGrp="1" noUngrp="1" noRot="1" noMove="1" noResize="1"/>
          </p:cNvGrpSpPr>
          <p:nvPr/>
        </p:nvGrpSpPr>
        <p:grpSpPr>
          <a:xfrm>
            <a:off x="10688649" y="7342587"/>
            <a:ext cx="549275" cy="320675"/>
            <a:chOff x="10688649" y="7342587"/>
            <a:chExt cx="549275" cy="320675"/>
          </a:xfrm>
        </p:grpSpPr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2459" y="7346397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4" h="313054">
                  <a:moveTo>
                    <a:pt x="0" y="0"/>
                  </a:moveTo>
                  <a:lnTo>
                    <a:pt x="0" y="312987"/>
                  </a:lnTo>
                </a:path>
                <a:path w="541654" h="313054">
                  <a:moveTo>
                    <a:pt x="541177" y="3"/>
                  </a:moveTo>
                  <a:lnTo>
                    <a:pt x="541177" y="30632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2371" y="7435757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541654" h="76834">
                  <a:moveTo>
                    <a:pt x="451784" y="0"/>
                  </a:moveTo>
                  <a:lnTo>
                    <a:pt x="461350" y="40806"/>
                  </a:lnTo>
                  <a:lnTo>
                    <a:pt x="461234" y="43206"/>
                  </a:lnTo>
                  <a:lnTo>
                    <a:pt x="451784" y="76809"/>
                  </a:lnTo>
                  <a:lnTo>
                    <a:pt x="532994" y="42005"/>
                  </a:lnTo>
                  <a:lnTo>
                    <a:pt x="496360" y="42005"/>
                  </a:lnTo>
                  <a:lnTo>
                    <a:pt x="496360" y="34804"/>
                  </a:lnTo>
                  <a:lnTo>
                    <a:pt x="532994" y="34804"/>
                  </a:lnTo>
                  <a:lnTo>
                    <a:pt x="451784" y="0"/>
                  </a:lnTo>
                  <a:close/>
                </a:path>
                <a:path w="541654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4" h="76834">
                  <a:moveTo>
                    <a:pt x="461292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2" y="42005"/>
                  </a:lnTo>
                  <a:lnTo>
                    <a:pt x="461292" y="34804"/>
                  </a:lnTo>
                  <a:close/>
                </a:path>
                <a:path w="541654" h="76834">
                  <a:moveTo>
                    <a:pt x="532994" y="34804"/>
                  </a:moveTo>
                  <a:lnTo>
                    <a:pt x="496360" y="34804"/>
                  </a:lnTo>
                  <a:lnTo>
                    <a:pt x="496360" y="42005"/>
                  </a:lnTo>
                  <a:lnTo>
                    <a:pt x="532994" y="42005"/>
                  </a:lnTo>
                  <a:lnTo>
                    <a:pt x="541395" y="38404"/>
                  </a:lnTo>
                  <a:lnTo>
                    <a:pt x="532994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55469" y="7286276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37" name="object 37"/>
          <p:cNvGrpSpPr>
            <a:grpSpLocks noGrp="1" noUngrp="1" noRot="1" noMove="1" noResize="1"/>
          </p:cNvGrpSpPr>
          <p:nvPr/>
        </p:nvGrpSpPr>
        <p:grpSpPr>
          <a:xfrm>
            <a:off x="13736651" y="7342587"/>
            <a:ext cx="549275" cy="320675"/>
            <a:chOff x="13736651" y="7342587"/>
            <a:chExt cx="549275" cy="320675"/>
          </a:xfrm>
        </p:grpSpPr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0461" y="7346397"/>
              <a:ext cx="541655" cy="313055"/>
            </a:xfrm>
            <a:custGeom>
              <a:avLst/>
              <a:gdLst/>
              <a:ahLst/>
              <a:cxnLst/>
              <a:rect l="l" t="t" r="r" b="b"/>
              <a:pathLst>
                <a:path w="541655" h="313054">
                  <a:moveTo>
                    <a:pt x="0" y="0"/>
                  </a:moveTo>
                  <a:lnTo>
                    <a:pt x="0" y="312987"/>
                  </a:lnTo>
                </a:path>
                <a:path w="541655" h="313054">
                  <a:moveTo>
                    <a:pt x="541177" y="3"/>
                  </a:moveTo>
                  <a:lnTo>
                    <a:pt x="541177" y="30632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0372" y="7435757"/>
              <a:ext cx="541655" cy="76835"/>
            </a:xfrm>
            <a:custGeom>
              <a:avLst/>
              <a:gdLst/>
              <a:ahLst/>
              <a:cxnLst/>
              <a:rect l="l" t="t" r="r" b="b"/>
              <a:pathLst>
                <a:path w="54165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541655" h="76834">
                  <a:moveTo>
                    <a:pt x="451784" y="0"/>
                  </a:moveTo>
                  <a:lnTo>
                    <a:pt x="461350" y="40806"/>
                  </a:lnTo>
                  <a:lnTo>
                    <a:pt x="461234" y="43206"/>
                  </a:lnTo>
                  <a:lnTo>
                    <a:pt x="451784" y="76809"/>
                  </a:lnTo>
                  <a:lnTo>
                    <a:pt x="532994" y="42005"/>
                  </a:lnTo>
                  <a:lnTo>
                    <a:pt x="496360" y="42005"/>
                  </a:lnTo>
                  <a:lnTo>
                    <a:pt x="496360" y="34804"/>
                  </a:lnTo>
                  <a:lnTo>
                    <a:pt x="532994" y="34804"/>
                  </a:lnTo>
                  <a:lnTo>
                    <a:pt x="451784" y="0"/>
                  </a:lnTo>
                  <a:close/>
                </a:path>
                <a:path w="54165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541655" h="76834">
                  <a:moveTo>
                    <a:pt x="461292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61292" y="42005"/>
                  </a:lnTo>
                  <a:lnTo>
                    <a:pt x="461292" y="34804"/>
                  </a:lnTo>
                  <a:close/>
                </a:path>
                <a:path w="541655" h="76834">
                  <a:moveTo>
                    <a:pt x="532994" y="34804"/>
                  </a:moveTo>
                  <a:lnTo>
                    <a:pt x="496360" y="34804"/>
                  </a:lnTo>
                  <a:lnTo>
                    <a:pt x="496360" y="42005"/>
                  </a:lnTo>
                  <a:lnTo>
                    <a:pt x="532994" y="42005"/>
                  </a:lnTo>
                  <a:lnTo>
                    <a:pt x="541395" y="38404"/>
                  </a:lnTo>
                  <a:lnTo>
                    <a:pt x="532994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803470" y="7286276"/>
            <a:ext cx="397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1" name="object 41"/>
          <p:cNvGrpSpPr>
            <a:grpSpLocks noGrp="1" noUngrp="1" noRot="1" noMove="1" noResize="1"/>
          </p:cNvGrpSpPr>
          <p:nvPr/>
        </p:nvGrpSpPr>
        <p:grpSpPr>
          <a:xfrm>
            <a:off x="10316828" y="4922311"/>
            <a:ext cx="2364105" cy="1692275"/>
            <a:chOff x="10316828" y="4922311"/>
            <a:chExt cx="2364105" cy="1692275"/>
          </a:xfrm>
        </p:grpSpPr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89728" y="6149246"/>
              <a:ext cx="0" cy="461645"/>
            </a:xfrm>
            <a:custGeom>
              <a:avLst/>
              <a:gdLst/>
              <a:ahLst/>
              <a:cxnLst/>
              <a:rect l="l" t="t" r="r" b="b"/>
              <a:pathLst>
                <a:path h="461645">
                  <a:moveTo>
                    <a:pt x="0" y="46149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22183" y="6286813"/>
              <a:ext cx="354965" cy="239395"/>
            </a:xfrm>
            <a:custGeom>
              <a:avLst/>
              <a:gdLst/>
              <a:ahLst/>
              <a:cxnLst/>
              <a:rect l="l" t="t" r="r" b="b"/>
              <a:pathLst>
                <a:path w="354965" h="239395">
                  <a:moveTo>
                    <a:pt x="333057" y="238770"/>
                  </a:moveTo>
                  <a:lnTo>
                    <a:pt x="298807" y="201811"/>
                  </a:lnTo>
                  <a:lnTo>
                    <a:pt x="262353" y="166680"/>
                  </a:lnTo>
                  <a:lnTo>
                    <a:pt x="223744" y="133488"/>
                  </a:lnTo>
                  <a:lnTo>
                    <a:pt x="183025" y="102349"/>
                  </a:lnTo>
                  <a:lnTo>
                    <a:pt x="140244" y="73375"/>
                  </a:lnTo>
                  <a:lnTo>
                    <a:pt x="95448" y="46681"/>
                  </a:lnTo>
                  <a:lnTo>
                    <a:pt x="48684" y="22379"/>
                  </a:lnTo>
                  <a:lnTo>
                    <a:pt x="0" y="582"/>
                  </a:lnTo>
                </a:path>
                <a:path w="354965" h="239395">
                  <a:moveTo>
                    <a:pt x="13227" y="225658"/>
                  </a:moveTo>
                  <a:lnTo>
                    <a:pt x="48826" y="189998"/>
                  </a:lnTo>
                  <a:lnTo>
                    <a:pt x="86559" y="156244"/>
                  </a:lnTo>
                  <a:lnTo>
                    <a:pt x="126374" y="124508"/>
                  </a:lnTo>
                  <a:lnTo>
                    <a:pt x="168221" y="94902"/>
                  </a:lnTo>
                  <a:lnTo>
                    <a:pt x="212049" y="67537"/>
                  </a:lnTo>
                  <a:lnTo>
                    <a:pt x="257805" y="42524"/>
                  </a:lnTo>
                  <a:lnTo>
                    <a:pt x="305438" y="19974"/>
                  </a:lnTo>
                  <a:lnTo>
                    <a:pt x="354898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6004796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4887" y="4923715"/>
              <a:ext cx="76835" cy="1079500"/>
            </a:xfrm>
            <a:custGeom>
              <a:avLst/>
              <a:gdLst/>
              <a:ahLst/>
              <a:cxnLst/>
              <a:rect l="l" t="t" r="r" b="b"/>
              <a:pathLst>
                <a:path w="76834" h="1079500">
                  <a:moveTo>
                    <a:pt x="0" y="989396"/>
                  </a:moveTo>
                  <a:lnTo>
                    <a:pt x="38404" y="1079007"/>
                  </a:lnTo>
                  <a:lnTo>
                    <a:pt x="57706" y="1033970"/>
                  </a:lnTo>
                  <a:lnTo>
                    <a:pt x="34804" y="1033970"/>
                  </a:lnTo>
                  <a:lnTo>
                    <a:pt x="34802" y="998903"/>
                  </a:lnTo>
                  <a:lnTo>
                    <a:pt x="2400" y="990558"/>
                  </a:lnTo>
                  <a:lnTo>
                    <a:pt x="0" y="989396"/>
                  </a:lnTo>
                  <a:close/>
                </a:path>
                <a:path w="76834" h="1079500">
                  <a:moveTo>
                    <a:pt x="34804" y="998903"/>
                  </a:moveTo>
                  <a:lnTo>
                    <a:pt x="34804" y="1033970"/>
                  </a:lnTo>
                  <a:lnTo>
                    <a:pt x="42003" y="1033970"/>
                  </a:lnTo>
                  <a:lnTo>
                    <a:pt x="42003" y="998997"/>
                  </a:lnTo>
                  <a:lnTo>
                    <a:pt x="38404" y="998997"/>
                  </a:lnTo>
                  <a:lnTo>
                    <a:pt x="36003" y="998960"/>
                  </a:lnTo>
                  <a:lnTo>
                    <a:pt x="34804" y="998903"/>
                  </a:lnTo>
                  <a:close/>
                </a:path>
                <a:path w="76834" h="1079500">
                  <a:moveTo>
                    <a:pt x="76809" y="989396"/>
                  </a:moveTo>
                  <a:lnTo>
                    <a:pt x="42003" y="998903"/>
                  </a:lnTo>
                  <a:lnTo>
                    <a:pt x="42003" y="1033970"/>
                  </a:lnTo>
                  <a:lnTo>
                    <a:pt x="57706" y="1033970"/>
                  </a:lnTo>
                  <a:lnTo>
                    <a:pt x="76809" y="989396"/>
                  </a:lnTo>
                  <a:close/>
                </a:path>
                <a:path w="76834" h="1079500">
                  <a:moveTo>
                    <a:pt x="38404" y="80010"/>
                  </a:moveTo>
                  <a:lnTo>
                    <a:pt x="36003" y="80046"/>
                  </a:lnTo>
                  <a:lnTo>
                    <a:pt x="34804" y="80103"/>
                  </a:lnTo>
                  <a:lnTo>
                    <a:pt x="34804" y="998903"/>
                  </a:lnTo>
                  <a:lnTo>
                    <a:pt x="36003" y="998960"/>
                  </a:lnTo>
                  <a:lnTo>
                    <a:pt x="38404" y="998997"/>
                  </a:lnTo>
                  <a:lnTo>
                    <a:pt x="40805" y="998960"/>
                  </a:lnTo>
                  <a:lnTo>
                    <a:pt x="42002" y="998903"/>
                  </a:lnTo>
                  <a:lnTo>
                    <a:pt x="42002" y="80103"/>
                  </a:lnTo>
                  <a:lnTo>
                    <a:pt x="40805" y="80046"/>
                  </a:lnTo>
                  <a:lnTo>
                    <a:pt x="38404" y="80010"/>
                  </a:lnTo>
                  <a:close/>
                </a:path>
                <a:path w="76834" h="1079500">
                  <a:moveTo>
                    <a:pt x="42003" y="998903"/>
                  </a:moveTo>
                  <a:lnTo>
                    <a:pt x="40805" y="998960"/>
                  </a:lnTo>
                  <a:lnTo>
                    <a:pt x="38404" y="998997"/>
                  </a:lnTo>
                  <a:lnTo>
                    <a:pt x="42003" y="998997"/>
                  </a:lnTo>
                  <a:close/>
                </a:path>
                <a:path w="76834" h="1079500">
                  <a:moveTo>
                    <a:pt x="38404" y="0"/>
                  </a:moveTo>
                  <a:lnTo>
                    <a:pt x="0" y="89611"/>
                  </a:lnTo>
                  <a:lnTo>
                    <a:pt x="2400" y="88449"/>
                  </a:lnTo>
                  <a:lnTo>
                    <a:pt x="4798" y="87362"/>
                  </a:lnTo>
                  <a:lnTo>
                    <a:pt x="34802" y="80103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1079500">
                  <a:moveTo>
                    <a:pt x="57706" y="45036"/>
                  </a:moveTo>
                  <a:lnTo>
                    <a:pt x="42003" y="45036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1079500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6"/>
                  </a:lnTo>
                  <a:lnTo>
                    <a:pt x="42003" y="80103"/>
                  </a:lnTo>
                  <a:close/>
                </a:path>
                <a:path w="76834" h="1079500">
                  <a:moveTo>
                    <a:pt x="42003" y="45036"/>
                  </a:moveTo>
                  <a:lnTo>
                    <a:pt x="34804" y="45036"/>
                  </a:lnTo>
                  <a:lnTo>
                    <a:pt x="34804" y="80103"/>
                  </a:lnTo>
                  <a:lnTo>
                    <a:pt x="36003" y="80046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0638" y="4926121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40">
                  <a:moveTo>
                    <a:pt x="0" y="0"/>
                  </a:moveTo>
                  <a:lnTo>
                    <a:pt x="30688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27186" y="5217786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30mm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8" name="object 48"/>
          <p:cNvGrpSpPr>
            <a:grpSpLocks noGrp="1" noUngrp="1" noRot="1" noMove="1" noResize="1"/>
          </p:cNvGrpSpPr>
          <p:nvPr/>
        </p:nvGrpSpPr>
        <p:grpSpPr>
          <a:xfrm>
            <a:off x="10477676" y="896481"/>
            <a:ext cx="3753485" cy="3714115"/>
            <a:chOff x="10477676" y="896481"/>
            <a:chExt cx="3753485" cy="3714115"/>
          </a:xfrm>
        </p:grpSpPr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827" y="1283836"/>
              <a:ext cx="2430780" cy="3126105"/>
            </a:xfrm>
            <a:custGeom>
              <a:avLst/>
              <a:gdLst/>
              <a:ahLst/>
              <a:cxnLst/>
              <a:rect l="l" t="t" r="r" b="b"/>
              <a:pathLst>
                <a:path w="2430780" h="3126104">
                  <a:moveTo>
                    <a:pt x="0" y="0"/>
                  </a:moveTo>
                  <a:lnTo>
                    <a:pt x="24824" y="1750369"/>
                  </a:lnTo>
                  <a:lnTo>
                    <a:pt x="2430492" y="3126092"/>
                  </a:lnTo>
                  <a:lnTo>
                    <a:pt x="2430492" y="1251240"/>
                  </a:lnTo>
                  <a:lnTo>
                    <a:pt x="2035782" y="1048204"/>
                  </a:lnTo>
                  <a:lnTo>
                    <a:pt x="1992047" y="1068322"/>
                  </a:lnTo>
                  <a:lnTo>
                    <a:pt x="1946511" y="1085260"/>
                  </a:lnTo>
                  <a:lnTo>
                    <a:pt x="1899258" y="1098979"/>
                  </a:lnTo>
                  <a:lnTo>
                    <a:pt x="1850368" y="1109438"/>
                  </a:lnTo>
                  <a:lnTo>
                    <a:pt x="1799923" y="1116597"/>
                  </a:lnTo>
                  <a:lnTo>
                    <a:pt x="1748007" y="1120417"/>
                  </a:lnTo>
                  <a:lnTo>
                    <a:pt x="1694701" y="1120856"/>
                  </a:lnTo>
                  <a:lnTo>
                    <a:pt x="1640088" y="1117875"/>
                  </a:lnTo>
                  <a:lnTo>
                    <a:pt x="1595951" y="1113056"/>
                  </a:lnTo>
                  <a:lnTo>
                    <a:pt x="1551040" y="1106042"/>
                  </a:lnTo>
                  <a:lnTo>
                    <a:pt x="1505409" y="1096828"/>
                  </a:lnTo>
                  <a:lnTo>
                    <a:pt x="1459119" y="1085408"/>
                  </a:lnTo>
                  <a:lnTo>
                    <a:pt x="1412225" y="1071777"/>
                  </a:lnTo>
                  <a:lnTo>
                    <a:pt x="1364785" y="1055930"/>
                  </a:lnTo>
                  <a:lnTo>
                    <a:pt x="1316856" y="1037861"/>
                  </a:lnTo>
                  <a:lnTo>
                    <a:pt x="1268497" y="1017564"/>
                  </a:lnTo>
                  <a:lnTo>
                    <a:pt x="1219765" y="995035"/>
                  </a:lnTo>
                  <a:lnTo>
                    <a:pt x="1170716" y="970267"/>
                  </a:lnTo>
                  <a:lnTo>
                    <a:pt x="1126259" y="946017"/>
                  </a:lnTo>
                  <a:lnTo>
                    <a:pt x="1082331" y="920366"/>
                  </a:lnTo>
                  <a:lnTo>
                    <a:pt x="1038948" y="893353"/>
                  </a:lnTo>
                  <a:lnTo>
                    <a:pt x="996128" y="865019"/>
                  </a:lnTo>
                  <a:lnTo>
                    <a:pt x="953887" y="835404"/>
                  </a:lnTo>
                  <a:lnTo>
                    <a:pt x="912242" y="804547"/>
                  </a:lnTo>
                  <a:lnTo>
                    <a:pt x="871209" y="772489"/>
                  </a:lnTo>
                  <a:lnTo>
                    <a:pt x="830806" y="739269"/>
                  </a:lnTo>
                  <a:lnTo>
                    <a:pt x="791049" y="704927"/>
                  </a:lnTo>
                  <a:lnTo>
                    <a:pt x="751955" y="669503"/>
                  </a:lnTo>
                  <a:lnTo>
                    <a:pt x="713540" y="633037"/>
                  </a:lnTo>
                  <a:lnTo>
                    <a:pt x="679200" y="598978"/>
                  </a:lnTo>
                  <a:lnTo>
                    <a:pt x="645461" y="564097"/>
                  </a:lnTo>
                  <a:lnTo>
                    <a:pt x="612340" y="528431"/>
                  </a:lnTo>
                  <a:lnTo>
                    <a:pt x="579856" y="492014"/>
                  </a:lnTo>
                  <a:lnTo>
                    <a:pt x="548027" y="454882"/>
                  </a:lnTo>
                  <a:lnTo>
                    <a:pt x="516873" y="417070"/>
                  </a:lnTo>
                  <a:lnTo>
                    <a:pt x="486410" y="378614"/>
                  </a:lnTo>
                  <a:lnTo>
                    <a:pt x="456658" y="339548"/>
                  </a:lnTo>
                  <a:lnTo>
                    <a:pt x="427636" y="299908"/>
                  </a:lnTo>
                  <a:lnTo>
                    <a:pt x="399361" y="259729"/>
                  </a:lnTo>
                  <a:lnTo>
                    <a:pt x="371852" y="219047"/>
                  </a:lnTo>
                  <a:lnTo>
                    <a:pt x="345127" y="177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827" y="1283836"/>
              <a:ext cx="2430780" cy="3126105"/>
            </a:xfrm>
            <a:custGeom>
              <a:avLst/>
              <a:gdLst/>
              <a:ahLst/>
              <a:cxnLst/>
              <a:rect l="l" t="t" r="r" b="b"/>
              <a:pathLst>
                <a:path w="2430780" h="3126104">
                  <a:moveTo>
                    <a:pt x="2035782" y="1048204"/>
                  </a:moveTo>
                  <a:lnTo>
                    <a:pt x="1992047" y="1068322"/>
                  </a:lnTo>
                  <a:lnTo>
                    <a:pt x="1946511" y="1085260"/>
                  </a:lnTo>
                  <a:lnTo>
                    <a:pt x="1899258" y="1098979"/>
                  </a:lnTo>
                  <a:lnTo>
                    <a:pt x="1850368" y="1109438"/>
                  </a:lnTo>
                  <a:lnTo>
                    <a:pt x="1799923" y="1116597"/>
                  </a:lnTo>
                  <a:lnTo>
                    <a:pt x="1748007" y="1120417"/>
                  </a:lnTo>
                  <a:lnTo>
                    <a:pt x="1694701" y="1120856"/>
                  </a:lnTo>
                  <a:lnTo>
                    <a:pt x="1640088" y="1117875"/>
                  </a:lnTo>
                  <a:lnTo>
                    <a:pt x="1595951" y="1113056"/>
                  </a:lnTo>
                  <a:lnTo>
                    <a:pt x="1551040" y="1106042"/>
                  </a:lnTo>
                  <a:lnTo>
                    <a:pt x="1505409" y="1096828"/>
                  </a:lnTo>
                  <a:lnTo>
                    <a:pt x="1459119" y="1085408"/>
                  </a:lnTo>
                  <a:lnTo>
                    <a:pt x="1412225" y="1071777"/>
                  </a:lnTo>
                  <a:lnTo>
                    <a:pt x="1364785" y="1055930"/>
                  </a:lnTo>
                  <a:lnTo>
                    <a:pt x="1316856" y="1037861"/>
                  </a:lnTo>
                  <a:lnTo>
                    <a:pt x="1268497" y="1017564"/>
                  </a:lnTo>
                  <a:lnTo>
                    <a:pt x="1219765" y="995035"/>
                  </a:lnTo>
                  <a:lnTo>
                    <a:pt x="1170716" y="970267"/>
                  </a:lnTo>
                  <a:lnTo>
                    <a:pt x="1126259" y="946017"/>
                  </a:lnTo>
                  <a:lnTo>
                    <a:pt x="1082331" y="920366"/>
                  </a:lnTo>
                  <a:lnTo>
                    <a:pt x="1038948" y="893353"/>
                  </a:lnTo>
                  <a:lnTo>
                    <a:pt x="996128" y="865019"/>
                  </a:lnTo>
                  <a:lnTo>
                    <a:pt x="953887" y="835404"/>
                  </a:lnTo>
                  <a:lnTo>
                    <a:pt x="912242" y="804547"/>
                  </a:lnTo>
                  <a:lnTo>
                    <a:pt x="871209" y="772489"/>
                  </a:lnTo>
                  <a:lnTo>
                    <a:pt x="830806" y="739269"/>
                  </a:lnTo>
                  <a:lnTo>
                    <a:pt x="791049" y="704927"/>
                  </a:lnTo>
                  <a:lnTo>
                    <a:pt x="751955" y="669503"/>
                  </a:lnTo>
                  <a:lnTo>
                    <a:pt x="713540" y="633037"/>
                  </a:lnTo>
                  <a:lnTo>
                    <a:pt x="679200" y="598978"/>
                  </a:lnTo>
                  <a:lnTo>
                    <a:pt x="645461" y="564097"/>
                  </a:lnTo>
                  <a:lnTo>
                    <a:pt x="612340" y="528431"/>
                  </a:lnTo>
                  <a:lnTo>
                    <a:pt x="579856" y="492014"/>
                  </a:lnTo>
                  <a:lnTo>
                    <a:pt x="548027" y="454882"/>
                  </a:lnTo>
                  <a:lnTo>
                    <a:pt x="516873" y="417070"/>
                  </a:lnTo>
                  <a:lnTo>
                    <a:pt x="486410" y="378614"/>
                  </a:lnTo>
                  <a:lnTo>
                    <a:pt x="456658" y="339548"/>
                  </a:lnTo>
                  <a:lnTo>
                    <a:pt x="427636" y="299908"/>
                  </a:lnTo>
                  <a:lnTo>
                    <a:pt x="399361" y="259729"/>
                  </a:lnTo>
                  <a:lnTo>
                    <a:pt x="371852" y="219047"/>
                  </a:lnTo>
                  <a:lnTo>
                    <a:pt x="345127" y="177896"/>
                  </a:lnTo>
                  <a:lnTo>
                    <a:pt x="301767" y="155515"/>
                  </a:lnTo>
                  <a:lnTo>
                    <a:pt x="258458" y="133176"/>
                  </a:lnTo>
                  <a:lnTo>
                    <a:pt x="215206" y="110879"/>
                  </a:lnTo>
                  <a:lnTo>
                    <a:pt x="172017" y="88622"/>
                  </a:lnTo>
                  <a:lnTo>
                    <a:pt x="128895" y="66406"/>
                  </a:lnTo>
                  <a:lnTo>
                    <a:pt x="85848" y="44231"/>
                  </a:lnTo>
                  <a:lnTo>
                    <a:pt x="42881" y="22095"/>
                  </a:lnTo>
                  <a:lnTo>
                    <a:pt x="0" y="0"/>
                  </a:lnTo>
                  <a:lnTo>
                    <a:pt x="736" y="51973"/>
                  </a:lnTo>
                  <a:lnTo>
                    <a:pt x="1472" y="103921"/>
                  </a:lnTo>
                  <a:lnTo>
                    <a:pt x="2207" y="155843"/>
                  </a:lnTo>
                  <a:lnTo>
                    <a:pt x="2943" y="207741"/>
                  </a:lnTo>
                  <a:lnTo>
                    <a:pt x="3678" y="259612"/>
                  </a:lnTo>
                  <a:lnTo>
                    <a:pt x="4414" y="311459"/>
                  </a:lnTo>
                  <a:lnTo>
                    <a:pt x="5149" y="363279"/>
                  </a:lnTo>
                  <a:lnTo>
                    <a:pt x="5883" y="415075"/>
                  </a:lnTo>
                  <a:lnTo>
                    <a:pt x="6617" y="466845"/>
                  </a:lnTo>
                  <a:lnTo>
                    <a:pt x="7351" y="518589"/>
                  </a:lnTo>
                  <a:lnTo>
                    <a:pt x="8085" y="570308"/>
                  </a:lnTo>
                  <a:lnTo>
                    <a:pt x="8818" y="622002"/>
                  </a:lnTo>
                  <a:lnTo>
                    <a:pt x="9551" y="673670"/>
                  </a:lnTo>
                  <a:lnTo>
                    <a:pt x="10283" y="725313"/>
                  </a:lnTo>
                  <a:lnTo>
                    <a:pt x="11015" y="776930"/>
                  </a:lnTo>
                  <a:lnTo>
                    <a:pt x="11746" y="828522"/>
                  </a:lnTo>
                  <a:lnTo>
                    <a:pt x="12477" y="880088"/>
                  </a:lnTo>
                  <a:lnTo>
                    <a:pt x="13205" y="931447"/>
                  </a:lnTo>
                  <a:lnTo>
                    <a:pt x="13933" y="982787"/>
                  </a:lnTo>
                  <a:lnTo>
                    <a:pt x="14661" y="1034108"/>
                  </a:lnTo>
                  <a:lnTo>
                    <a:pt x="15388" y="1085409"/>
                  </a:lnTo>
                  <a:lnTo>
                    <a:pt x="16116" y="1136691"/>
                  </a:lnTo>
                  <a:lnTo>
                    <a:pt x="16843" y="1187953"/>
                  </a:lnTo>
                  <a:lnTo>
                    <a:pt x="17570" y="1239194"/>
                  </a:lnTo>
                  <a:lnTo>
                    <a:pt x="18297" y="1290414"/>
                  </a:lnTo>
                  <a:lnTo>
                    <a:pt x="19024" y="1341612"/>
                  </a:lnTo>
                  <a:lnTo>
                    <a:pt x="19750" y="1392788"/>
                  </a:lnTo>
                  <a:lnTo>
                    <a:pt x="20476" y="1443942"/>
                  </a:lnTo>
                  <a:lnTo>
                    <a:pt x="21202" y="1495073"/>
                  </a:lnTo>
                  <a:lnTo>
                    <a:pt x="21927" y="1546180"/>
                  </a:lnTo>
                  <a:lnTo>
                    <a:pt x="22652" y="1597264"/>
                  </a:lnTo>
                  <a:lnTo>
                    <a:pt x="23376" y="1648324"/>
                  </a:lnTo>
                  <a:lnTo>
                    <a:pt x="24101" y="1699359"/>
                  </a:lnTo>
                  <a:lnTo>
                    <a:pt x="24824" y="1750369"/>
                  </a:lnTo>
                  <a:lnTo>
                    <a:pt x="68226" y="1775208"/>
                  </a:lnTo>
                  <a:lnTo>
                    <a:pt x="111718" y="1800095"/>
                  </a:lnTo>
                  <a:lnTo>
                    <a:pt x="155300" y="1825030"/>
                  </a:lnTo>
                  <a:lnTo>
                    <a:pt x="198970" y="1850013"/>
                  </a:lnTo>
                  <a:lnTo>
                    <a:pt x="242730" y="1875045"/>
                  </a:lnTo>
                  <a:lnTo>
                    <a:pt x="286578" y="1900124"/>
                  </a:lnTo>
                  <a:lnTo>
                    <a:pt x="330515" y="1925253"/>
                  </a:lnTo>
                  <a:lnTo>
                    <a:pt x="374540" y="1950429"/>
                  </a:lnTo>
                  <a:lnTo>
                    <a:pt x="418652" y="1975654"/>
                  </a:lnTo>
                  <a:lnTo>
                    <a:pt x="462852" y="2000928"/>
                  </a:lnTo>
                  <a:lnTo>
                    <a:pt x="507140" y="2026250"/>
                  </a:lnTo>
                  <a:lnTo>
                    <a:pt x="551514" y="2051621"/>
                  </a:lnTo>
                  <a:lnTo>
                    <a:pt x="595974" y="2077041"/>
                  </a:lnTo>
                  <a:lnTo>
                    <a:pt x="640521" y="2102509"/>
                  </a:lnTo>
                  <a:lnTo>
                    <a:pt x="685155" y="2128027"/>
                  </a:lnTo>
                  <a:lnTo>
                    <a:pt x="729873" y="2153593"/>
                  </a:lnTo>
                  <a:lnTo>
                    <a:pt x="774677" y="2179208"/>
                  </a:lnTo>
                  <a:lnTo>
                    <a:pt x="819567" y="2204872"/>
                  </a:lnTo>
                  <a:lnTo>
                    <a:pt x="864541" y="2230585"/>
                  </a:lnTo>
                  <a:lnTo>
                    <a:pt x="909600" y="2256348"/>
                  </a:lnTo>
                  <a:lnTo>
                    <a:pt x="954742" y="2282159"/>
                  </a:lnTo>
                  <a:lnTo>
                    <a:pt x="999969" y="2308020"/>
                  </a:lnTo>
                  <a:lnTo>
                    <a:pt x="1045280" y="2333930"/>
                  </a:lnTo>
                  <a:lnTo>
                    <a:pt x="1090674" y="2359889"/>
                  </a:lnTo>
                  <a:lnTo>
                    <a:pt x="1136151" y="2385897"/>
                  </a:lnTo>
                  <a:lnTo>
                    <a:pt x="1181710" y="2411956"/>
                  </a:lnTo>
                  <a:lnTo>
                    <a:pt x="1225163" y="2436810"/>
                  </a:lnTo>
                  <a:lnTo>
                    <a:pt x="1268701" y="2461713"/>
                  </a:lnTo>
                  <a:lnTo>
                    <a:pt x="1312325" y="2486666"/>
                  </a:lnTo>
                  <a:lnTo>
                    <a:pt x="1356034" y="2511667"/>
                  </a:lnTo>
                  <a:lnTo>
                    <a:pt x="1399829" y="2536718"/>
                  </a:lnTo>
                  <a:lnTo>
                    <a:pt x="1443709" y="2561817"/>
                  </a:lnTo>
                  <a:lnTo>
                    <a:pt x="1487675" y="2586964"/>
                  </a:lnTo>
                  <a:lnTo>
                    <a:pt x="1531726" y="2612161"/>
                  </a:lnTo>
                  <a:lnTo>
                    <a:pt x="1575862" y="2637405"/>
                  </a:lnTo>
                  <a:lnTo>
                    <a:pt x="1620083" y="2662698"/>
                  </a:lnTo>
                  <a:lnTo>
                    <a:pt x="1664389" y="2688039"/>
                  </a:lnTo>
                  <a:lnTo>
                    <a:pt x="1708780" y="2713428"/>
                  </a:lnTo>
                  <a:lnTo>
                    <a:pt x="1753256" y="2738865"/>
                  </a:lnTo>
                  <a:lnTo>
                    <a:pt x="1797816" y="2764350"/>
                  </a:lnTo>
                  <a:lnTo>
                    <a:pt x="1842461" y="2789882"/>
                  </a:lnTo>
                  <a:lnTo>
                    <a:pt x="1887190" y="2815462"/>
                  </a:lnTo>
                  <a:lnTo>
                    <a:pt x="1932004" y="2841090"/>
                  </a:lnTo>
                  <a:lnTo>
                    <a:pt x="1976902" y="2866765"/>
                  </a:lnTo>
                  <a:lnTo>
                    <a:pt x="2021884" y="2892487"/>
                  </a:lnTo>
                  <a:lnTo>
                    <a:pt x="2066950" y="2918256"/>
                  </a:lnTo>
                  <a:lnTo>
                    <a:pt x="2112100" y="2944072"/>
                  </a:lnTo>
                  <a:lnTo>
                    <a:pt x="2157334" y="2969935"/>
                  </a:lnTo>
                  <a:lnTo>
                    <a:pt x="2202651" y="2995845"/>
                  </a:lnTo>
                  <a:lnTo>
                    <a:pt x="2248053" y="3021802"/>
                  </a:lnTo>
                  <a:lnTo>
                    <a:pt x="2293537" y="3047805"/>
                  </a:lnTo>
                  <a:lnTo>
                    <a:pt x="2339106" y="3073854"/>
                  </a:lnTo>
                  <a:lnTo>
                    <a:pt x="2384757" y="3099950"/>
                  </a:lnTo>
                  <a:lnTo>
                    <a:pt x="2430492" y="3126092"/>
                  </a:lnTo>
                  <a:lnTo>
                    <a:pt x="2430492" y="3074520"/>
                  </a:lnTo>
                  <a:lnTo>
                    <a:pt x="2430492" y="3022921"/>
                  </a:lnTo>
                  <a:lnTo>
                    <a:pt x="2430492" y="1251240"/>
                  </a:lnTo>
                  <a:lnTo>
                    <a:pt x="2386301" y="1228525"/>
                  </a:lnTo>
                  <a:lnTo>
                    <a:pt x="2342199" y="1205849"/>
                  </a:lnTo>
                  <a:lnTo>
                    <a:pt x="2298182" y="1183211"/>
                  </a:lnTo>
                  <a:lnTo>
                    <a:pt x="2254250" y="1160612"/>
                  </a:lnTo>
                  <a:lnTo>
                    <a:pt x="2210400" y="1138052"/>
                  </a:lnTo>
                  <a:lnTo>
                    <a:pt x="2166630" y="1115531"/>
                  </a:lnTo>
                  <a:lnTo>
                    <a:pt x="2122938" y="1093050"/>
                  </a:lnTo>
                  <a:lnTo>
                    <a:pt x="2079323" y="1070607"/>
                  </a:lnTo>
                  <a:lnTo>
                    <a:pt x="2035782" y="104820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260862" y="3136118"/>
              <a:ext cx="622983" cy="660769"/>
            </a:xfrm>
            <a:prstGeom prst="rect">
              <a:avLst/>
            </a:prstGeom>
          </p:spPr>
        </p:pic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60862" y="3136118"/>
              <a:ext cx="623570" cy="661035"/>
            </a:xfrm>
            <a:custGeom>
              <a:avLst/>
              <a:gdLst/>
              <a:ahLst/>
              <a:cxnLst/>
              <a:rect l="l" t="t" r="r" b="b"/>
              <a:pathLst>
                <a:path w="623570" h="661035">
                  <a:moveTo>
                    <a:pt x="621568" y="0"/>
                  </a:moveTo>
                  <a:lnTo>
                    <a:pt x="577167" y="22283"/>
                  </a:lnTo>
                  <a:lnTo>
                    <a:pt x="532762" y="44559"/>
                  </a:lnTo>
                  <a:lnTo>
                    <a:pt x="488354" y="66828"/>
                  </a:lnTo>
                  <a:lnTo>
                    <a:pt x="443945" y="89094"/>
                  </a:lnTo>
                  <a:lnTo>
                    <a:pt x="399535" y="111359"/>
                  </a:lnTo>
                  <a:lnTo>
                    <a:pt x="355125" y="133625"/>
                  </a:lnTo>
                  <a:lnTo>
                    <a:pt x="310718" y="155893"/>
                  </a:lnTo>
                  <a:lnTo>
                    <a:pt x="266312" y="178167"/>
                  </a:lnTo>
                  <a:lnTo>
                    <a:pt x="221911" y="200449"/>
                  </a:lnTo>
                  <a:lnTo>
                    <a:pt x="177515" y="222740"/>
                  </a:lnTo>
                  <a:lnTo>
                    <a:pt x="133124" y="245042"/>
                  </a:lnTo>
                  <a:lnTo>
                    <a:pt x="88741" y="267359"/>
                  </a:lnTo>
                  <a:lnTo>
                    <a:pt x="44365" y="289692"/>
                  </a:lnTo>
                  <a:lnTo>
                    <a:pt x="0" y="312044"/>
                  </a:lnTo>
                  <a:lnTo>
                    <a:pt x="43954" y="336645"/>
                  </a:lnTo>
                  <a:lnTo>
                    <a:pt x="87990" y="361293"/>
                  </a:lnTo>
                  <a:lnTo>
                    <a:pt x="132108" y="385986"/>
                  </a:lnTo>
                  <a:lnTo>
                    <a:pt x="176308" y="410727"/>
                  </a:lnTo>
                  <a:lnTo>
                    <a:pt x="220592" y="435515"/>
                  </a:lnTo>
                  <a:lnTo>
                    <a:pt x="264960" y="460349"/>
                  </a:lnTo>
                  <a:lnTo>
                    <a:pt x="309412" y="485232"/>
                  </a:lnTo>
                  <a:lnTo>
                    <a:pt x="353949" y="510162"/>
                  </a:lnTo>
                  <a:lnTo>
                    <a:pt x="398572" y="535141"/>
                  </a:lnTo>
                  <a:lnTo>
                    <a:pt x="443280" y="560168"/>
                  </a:lnTo>
                  <a:lnTo>
                    <a:pt x="488075" y="585244"/>
                  </a:lnTo>
                  <a:lnTo>
                    <a:pt x="532956" y="610370"/>
                  </a:lnTo>
                  <a:lnTo>
                    <a:pt x="577926" y="635544"/>
                  </a:lnTo>
                  <a:lnTo>
                    <a:pt x="622983" y="660769"/>
                  </a:lnTo>
                  <a:lnTo>
                    <a:pt x="622875" y="609941"/>
                  </a:lnTo>
                  <a:lnTo>
                    <a:pt x="622766" y="559112"/>
                  </a:lnTo>
                  <a:lnTo>
                    <a:pt x="622658" y="508284"/>
                  </a:lnTo>
                  <a:lnTo>
                    <a:pt x="622549" y="457456"/>
                  </a:lnTo>
                  <a:lnTo>
                    <a:pt x="622440" y="406628"/>
                  </a:lnTo>
                  <a:lnTo>
                    <a:pt x="622330" y="355799"/>
                  </a:lnTo>
                  <a:lnTo>
                    <a:pt x="622221" y="304971"/>
                  </a:lnTo>
                  <a:lnTo>
                    <a:pt x="622112" y="254143"/>
                  </a:lnTo>
                  <a:lnTo>
                    <a:pt x="622003" y="203314"/>
                  </a:lnTo>
                  <a:lnTo>
                    <a:pt x="621894" y="152486"/>
                  </a:lnTo>
                  <a:lnTo>
                    <a:pt x="621785" y="101657"/>
                  </a:lnTo>
                  <a:lnTo>
                    <a:pt x="621676" y="50828"/>
                  </a:lnTo>
                  <a:lnTo>
                    <a:pt x="62156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72657" y="2152781"/>
              <a:ext cx="648970" cy="2260600"/>
            </a:xfrm>
            <a:custGeom>
              <a:avLst/>
              <a:gdLst/>
              <a:ahLst/>
              <a:cxnLst/>
              <a:rect l="l" t="t" r="r" b="b"/>
              <a:pathLst>
                <a:path w="648969" h="2260600">
                  <a:moveTo>
                    <a:pt x="648474" y="0"/>
                  </a:moveTo>
                  <a:lnTo>
                    <a:pt x="0" y="380747"/>
                  </a:lnTo>
                  <a:lnTo>
                    <a:pt x="0" y="2260300"/>
                  </a:lnTo>
                  <a:lnTo>
                    <a:pt x="648474" y="1879553"/>
                  </a:lnTo>
                  <a:lnTo>
                    <a:pt x="64847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72657" y="2152781"/>
              <a:ext cx="648970" cy="2260600"/>
            </a:xfrm>
            <a:custGeom>
              <a:avLst/>
              <a:gdLst/>
              <a:ahLst/>
              <a:cxnLst/>
              <a:rect l="l" t="t" r="r" b="b"/>
              <a:pathLst>
                <a:path w="648969" h="2260600">
                  <a:moveTo>
                    <a:pt x="0" y="2260300"/>
                  </a:moveTo>
                  <a:lnTo>
                    <a:pt x="648474" y="1879553"/>
                  </a:lnTo>
                  <a:lnTo>
                    <a:pt x="648474" y="0"/>
                  </a:lnTo>
                  <a:lnTo>
                    <a:pt x="0" y="380747"/>
                  </a:lnTo>
                  <a:lnTo>
                    <a:pt x="0" y="226030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78633" y="1949497"/>
              <a:ext cx="1042669" cy="584200"/>
            </a:xfrm>
            <a:custGeom>
              <a:avLst/>
              <a:gdLst/>
              <a:ahLst/>
              <a:cxnLst/>
              <a:rect l="l" t="t" r="r" b="b"/>
              <a:pathLst>
                <a:path w="1042669" h="584200">
                  <a:moveTo>
                    <a:pt x="648474" y="0"/>
                  </a:moveTo>
                  <a:lnTo>
                    <a:pt x="0" y="380746"/>
                  </a:lnTo>
                  <a:lnTo>
                    <a:pt x="394023" y="584031"/>
                  </a:lnTo>
                  <a:lnTo>
                    <a:pt x="1042498" y="203283"/>
                  </a:lnTo>
                  <a:lnTo>
                    <a:pt x="64847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78633" y="1949497"/>
              <a:ext cx="1042669" cy="584200"/>
            </a:xfrm>
            <a:custGeom>
              <a:avLst/>
              <a:gdLst/>
              <a:ahLst/>
              <a:cxnLst/>
              <a:rect l="l" t="t" r="r" b="b"/>
              <a:pathLst>
                <a:path w="1042669" h="584200">
                  <a:moveTo>
                    <a:pt x="0" y="380746"/>
                  </a:moveTo>
                  <a:lnTo>
                    <a:pt x="648474" y="0"/>
                  </a:lnTo>
                  <a:lnTo>
                    <a:pt x="1042498" y="203283"/>
                  </a:lnTo>
                  <a:lnTo>
                    <a:pt x="394023" y="584031"/>
                  </a:lnTo>
                  <a:lnTo>
                    <a:pt x="0" y="38074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546" y="900291"/>
              <a:ext cx="993775" cy="560070"/>
            </a:xfrm>
            <a:custGeom>
              <a:avLst/>
              <a:gdLst/>
              <a:ahLst/>
              <a:cxnLst/>
              <a:rect l="l" t="t" r="r" b="b"/>
              <a:pathLst>
                <a:path w="993775" h="560069">
                  <a:moveTo>
                    <a:pt x="648470" y="0"/>
                  </a:moveTo>
                  <a:lnTo>
                    <a:pt x="0" y="380747"/>
                  </a:lnTo>
                  <a:lnTo>
                    <a:pt x="345166" y="559875"/>
                  </a:lnTo>
                  <a:lnTo>
                    <a:pt x="993642" y="179133"/>
                  </a:lnTo>
                  <a:lnTo>
                    <a:pt x="648470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39546" y="900291"/>
              <a:ext cx="993775" cy="560070"/>
            </a:xfrm>
            <a:custGeom>
              <a:avLst/>
              <a:gdLst/>
              <a:ahLst/>
              <a:cxnLst/>
              <a:rect l="l" t="t" r="r" b="b"/>
              <a:pathLst>
                <a:path w="993775" h="560069">
                  <a:moveTo>
                    <a:pt x="0" y="380747"/>
                  </a:moveTo>
                  <a:lnTo>
                    <a:pt x="648470" y="0"/>
                  </a:lnTo>
                  <a:lnTo>
                    <a:pt x="993642" y="179133"/>
                  </a:lnTo>
                  <a:lnTo>
                    <a:pt x="345166" y="559875"/>
                  </a:lnTo>
                  <a:lnTo>
                    <a:pt x="0" y="38074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3480" y="2223378"/>
              <a:ext cx="589915" cy="955675"/>
            </a:xfrm>
            <a:custGeom>
              <a:avLst/>
              <a:gdLst/>
              <a:ahLst/>
              <a:cxnLst/>
              <a:rect l="l" t="t" r="r" b="b"/>
              <a:pathLst>
                <a:path w="589915" h="955675">
                  <a:moveTo>
                    <a:pt x="0" y="0"/>
                  </a:moveTo>
                  <a:lnTo>
                    <a:pt x="7603" y="629754"/>
                  </a:lnTo>
                  <a:lnTo>
                    <a:pt x="589600" y="955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3480" y="2223378"/>
              <a:ext cx="589915" cy="955675"/>
            </a:xfrm>
            <a:custGeom>
              <a:avLst/>
              <a:gdLst/>
              <a:ahLst/>
              <a:cxnLst/>
              <a:rect l="l" t="t" r="r" b="b"/>
              <a:pathLst>
                <a:path w="589915" h="955675">
                  <a:moveTo>
                    <a:pt x="0" y="0"/>
                  </a:moveTo>
                  <a:lnTo>
                    <a:pt x="26423" y="42906"/>
                  </a:lnTo>
                  <a:lnTo>
                    <a:pt x="52893" y="85857"/>
                  </a:lnTo>
                  <a:lnTo>
                    <a:pt x="79405" y="128849"/>
                  </a:lnTo>
                  <a:lnTo>
                    <a:pt x="105955" y="171882"/>
                  </a:lnTo>
                  <a:lnTo>
                    <a:pt x="132537" y="214953"/>
                  </a:lnTo>
                  <a:lnTo>
                    <a:pt x="159146" y="258060"/>
                  </a:lnTo>
                  <a:lnTo>
                    <a:pt x="185779" y="301203"/>
                  </a:lnTo>
                  <a:lnTo>
                    <a:pt x="212429" y="344379"/>
                  </a:lnTo>
                  <a:lnTo>
                    <a:pt x="239093" y="387587"/>
                  </a:lnTo>
                  <a:lnTo>
                    <a:pt x="265765" y="430825"/>
                  </a:lnTo>
                  <a:lnTo>
                    <a:pt x="292441" y="474091"/>
                  </a:lnTo>
                  <a:lnTo>
                    <a:pt x="319278" y="517619"/>
                  </a:lnTo>
                  <a:lnTo>
                    <a:pt x="346159" y="561203"/>
                  </a:lnTo>
                  <a:lnTo>
                    <a:pt x="373081" y="604837"/>
                  </a:lnTo>
                  <a:lnTo>
                    <a:pt x="400042" y="648520"/>
                  </a:lnTo>
                  <a:lnTo>
                    <a:pt x="427038" y="692247"/>
                  </a:lnTo>
                  <a:lnTo>
                    <a:pt x="454067" y="736017"/>
                  </a:lnTo>
                  <a:lnTo>
                    <a:pt x="481125" y="779825"/>
                  </a:lnTo>
                  <a:lnTo>
                    <a:pt x="508211" y="823669"/>
                  </a:lnTo>
                  <a:lnTo>
                    <a:pt x="535320" y="867545"/>
                  </a:lnTo>
                  <a:lnTo>
                    <a:pt x="562451" y="911450"/>
                  </a:lnTo>
                  <a:lnTo>
                    <a:pt x="589600" y="955381"/>
                  </a:lnTo>
                  <a:lnTo>
                    <a:pt x="544302" y="930025"/>
                  </a:lnTo>
                  <a:lnTo>
                    <a:pt x="499098" y="904723"/>
                  </a:lnTo>
                  <a:lnTo>
                    <a:pt x="453985" y="879473"/>
                  </a:lnTo>
                  <a:lnTo>
                    <a:pt x="408963" y="854276"/>
                  </a:lnTo>
                  <a:lnTo>
                    <a:pt x="364029" y="829130"/>
                  </a:lnTo>
                  <a:lnTo>
                    <a:pt x="319183" y="804035"/>
                  </a:lnTo>
                  <a:lnTo>
                    <a:pt x="274423" y="778991"/>
                  </a:lnTo>
                  <a:lnTo>
                    <a:pt x="229748" y="753996"/>
                  </a:lnTo>
                  <a:lnTo>
                    <a:pt x="185157" y="729051"/>
                  </a:lnTo>
                  <a:lnTo>
                    <a:pt x="140648" y="704155"/>
                  </a:lnTo>
                  <a:lnTo>
                    <a:pt x="96221" y="679307"/>
                  </a:lnTo>
                  <a:lnTo>
                    <a:pt x="51873" y="654507"/>
                  </a:lnTo>
                  <a:lnTo>
                    <a:pt x="7603" y="629754"/>
                  </a:lnTo>
                  <a:lnTo>
                    <a:pt x="6971" y="577483"/>
                  </a:lnTo>
                  <a:lnTo>
                    <a:pt x="6338" y="525162"/>
                  </a:lnTo>
                  <a:lnTo>
                    <a:pt x="5706" y="472802"/>
                  </a:lnTo>
                  <a:lnTo>
                    <a:pt x="5073" y="420412"/>
                  </a:lnTo>
                  <a:lnTo>
                    <a:pt x="4440" y="368002"/>
                  </a:lnTo>
                  <a:lnTo>
                    <a:pt x="3808" y="315582"/>
                  </a:lnTo>
                  <a:lnTo>
                    <a:pt x="3174" y="263059"/>
                  </a:lnTo>
                  <a:lnTo>
                    <a:pt x="2541" y="210507"/>
                  </a:lnTo>
                  <a:lnTo>
                    <a:pt x="1906" y="157924"/>
                  </a:lnTo>
                  <a:lnTo>
                    <a:pt x="1271" y="105312"/>
                  </a:lnTo>
                  <a:lnTo>
                    <a:pt x="636" y="5267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1641" y="2690405"/>
              <a:ext cx="578485" cy="488950"/>
            </a:xfrm>
            <a:custGeom>
              <a:avLst/>
              <a:gdLst/>
              <a:ahLst/>
              <a:cxnLst/>
              <a:rect l="l" t="t" r="r" b="b"/>
              <a:pathLst>
                <a:path w="578484" h="488950">
                  <a:moveTo>
                    <a:pt x="279594" y="0"/>
                  </a:moveTo>
                  <a:lnTo>
                    <a:pt x="0" y="162194"/>
                  </a:lnTo>
                  <a:lnTo>
                    <a:pt x="578238" y="488354"/>
                  </a:lnTo>
                  <a:lnTo>
                    <a:pt x="27959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1641" y="2690405"/>
              <a:ext cx="578485" cy="488950"/>
            </a:xfrm>
            <a:custGeom>
              <a:avLst/>
              <a:gdLst/>
              <a:ahLst/>
              <a:cxnLst/>
              <a:rect l="l" t="t" r="r" b="b"/>
              <a:pathLst>
                <a:path w="578484" h="488950">
                  <a:moveTo>
                    <a:pt x="279594" y="0"/>
                  </a:moveTo>
                  <a:lnTo>
                    <a:pt x="578238" y="488354"/>
                  </a:lnTo>
                  <a:lnTo>
                    <a:pt x="0" y="162194"/>
                  </a:lnTo>
                  <a:lnTo>
                    <a:pt x="279594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186377" y="1076018"/>
              <a:ext cx="2339963" cy="1327252"/>
            </a:xfrm>
            <a:prstGeom prst="rect">
              <a:avLst/>
            </a:prstGeom>
          </p:spPr>
        </p:pic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86377" y="1076018"/>
              <a:ext cx="2339975" cy="1327785"/>
            </a:xfrm>
            <a:custGeom>
              <a:avLst/>
              <a:gdLst/>
              <a:ahLst/>
              <a:cxnLst/>
              <a:rect l="l" t="t" r="r" b="b"/>
              <a:pathLst>
                <a:path w="2339975" h="1327785">
                  <a:moveTo>
                    <a:pt x="644177" y="0"/>
                  </a:moveTo>
                  <a:lnTo>
                    <a:pt x="0" y="384361"/>
                  </a:lnTo>
                  <a:lnTo>
                    <a:pt x="28756" y="428357"/>
                  </a:lnTo>
                  <a:lnTo>
                    <a:pt x="58451" y="471792"/>
                  </a:lnTo>
                  <a:lnTo>
                    <a:pt x="89048" y="514625"/>
                  </a:lnTo>
                  <a:lnTo>
                    <a:pt x="120513" y="556817"/>
                  </a:lnTo>
                  <a:lnTo>
                    <a:pt x="152810" y="598327"/>
                  </a:lnTo>
                  <a:lnTo>
                    <a:pt x="185904" y="639114"/>
                  </a:lnTo>
                  <a:lnTo>
                    <a:pt x="219760" y="679140"/>
                  </a:lnTo>
                  <a:lnTo>
                    <a:pt x="254342" y="718363"/>
                  </a:lnTo>
                  <a:lnTo>
                    <a:pt x="289615" y="756743"/>
                  </a:lnTo>
                  <a:lnTo>
                    <a:pt x="325544" y="794240"/>
                  </a:lnTo>
                  <a:lnTo>
                    <a:pt x="362093" y="830813"/>
                  </a:lnTo>
                  <a:lnTo>
                    <a:pt x="399228" y="866423"/>
                  </a:lnTo>
                  <a:lnTo>
                    <a:pt x="436913" y="901028"/>
                  </a:lnTo>
                  <a:lnTo>
                    <a:pt x="475113" y="934590"/>
                  </a:lnTo>
                  <a:lnTo>
                    <a:pt x="513792" y="967067"/>
                  </a:lnTo>
                  <a:lnTo>
                    <a:pt x="552916" y="998419"/>
                  </a:lnTo>
                  <a:lnTo>
                    <a:pt x="592449" y="1028606"/>
                  </a:lnTo>
                  <a:lnTo>
                    <a:pt x="632355" y="1057588"/>
                  </a:lnTo>
                  <a:lnTo>
                    <a:pt x="672600" y="1085324"/>
                  </a:lnTo>
                  <a:lnTo>
                    <a:pt x="713148" y="1111775"/>
                  </a:lnTo>
                  <a:lnTo>
                    <a:pt x="753965" y="1136899"/>
                  </a:lnTo>
                  <a:lnTo>
                    <a:pt x="795013" y="1160657"/>
                  </a:lnTo>
                  <a:lnTo>
                    <a:pt x="836260" y="1183009"/>
                  </a:lnTo>
                  <a:lnTo>
                    <a:pt x="877668" y="1203913"/>
                  </a:lnTo>
                  <a:lnTo>
                    <a:pt x="919204" y="1223331"/>
                  </a:lnTo>
                  <a:lnTo>
                    <a:pt x="960831" y="1241221"/>
                  </a:lnTo>
                  <a:lnTo>
                    <a:pt x="1002514" y="1257543"/>
                  </a:lnTo>
                  <a:lnTo>
                    <a:pt x="1044219" y="1272257"/>
                  </a:lnTo>
                  <a:lnTo>
                    <a:pt x="1085909" y="1285323"/>
                  </a:lnTo>
                  <a:lnTo>
                    <a:pt x="1127550" y="1296701"/>
                  </a:lnTo>
                  <a:lnTo>
                    <a:pt x="1169106" y="1306349"/>
                  </a:lnTo>
                  <a:lnTo>
                    <a:pt x="1210543" y="1314229"/>
                  </a:lnTo>
                  <a:lnTo>
                    <a:pt x="1251824" y="1320299"/>
                  </a:lnTo>
                  <a:lnTo>
                    <a:pt x="1292915" y="1324520"/>
                  </a:lnTo>
                  <a:lnTo>
                    <a:pt x="1333779" y="1326851"/>
                  </a:lnTo>
                  <a:lnTo>
                    <a:pt x="1374383" y="1327252"/>
                  </a:lnTo>
                  <a:lnTo>
                    <a:pt x="1414691" y="1325683"/>
                  </a:lnTo>
                  <a:lnTo>
                    <a:pt x="1454667" y="1322103"/>
                  </a:lnTo>
                  <a:lnTo>
                    <a:pt x="1494277" y="1316472"/>
                  </a:lnTo>
                  <a:lnTo>
                    <a:pt x="1533484" y="1308749"/>
                  </a:lnTo>
                  <a:lnTo>
                    <a:pt x="1572254" y="1298896"/>
                  </a:lnTo>
                  <a:lnTo>
                    <a:pt x="1610552" y="1286871"/>
                  </a:lnTo>
                  <a:lnTo>
                    <a:pt x="1648341" y="1272633"/>
                  </a:lnTo>
                  <a:lnTo>
                    <a:pt x="1685588" y="1256144"/>
                  </a:lnTo>
                  <a:lnTo>
                    <a:pt x="1729213" y="1230520"/>
                  </a:lnTo>
                  <a:lnTo>
                    <a:pt x="1772839" y="1204897"/>
                  </a:lnTo>
                  <a:lnTo>
                    <a:pt x="1816464" y="1179273"/>
                  </a:lnTo>
                  <a:lnTo>
                    <a:pt x="1860089" y="1153650"/>
                  </a:lnTo>
                  <a:lnTo>
                    <a:pt x="1903714" y="1128026"/>
                  </a:lnTo>
                  <a:lnTo>
                    <a:pt x="1947339" y="1102402"/>
                  </a:lnTo>
                  <a:lnTo>
                    <a:pt x="1990964" y="1076778"/>
                  </a:lnTo>
                  <a:lnTo>
                    <a:pt x="2034589" y="1051154"/>
                  </a:lnTo>
                  <a:lnTo>
                    <a:pt x="2078214" y="1025530"/>
                  </a:lnTo>
                  <a:lnTo>
                    <a:pt x="2121839" y="999906"/>
                  </a:lnTo>
                  <a:lnTo>
                    <a:pt x="2165464" y="974282"/>
                  </a:lnTo>
                  <a:lnTo>
                    <a:pt x="2209089" y="948658"/>
                  </a:lnTo>
                  <a:lnTo>
                    <a:pt x="2252714" y="923034"/>
                  </a:lnTo>
                  <a:lnTo>
                    <a:pt x="2296338" y="897410"/>
                  </a:lnTo>
                  <a:lnTo>
                    <a:pt x="2339963" y="871786"/>
                  </a:lnTo>
                  <a:lnTo>
                    <a:pt x="2307019" y="887168"/>
                  </a:lnTo>
                  <a:lnTo>
                    <a:pt x="2273048" y="901049"/>
                  </a:lnTo>
                  <a:lnTo>
                    <a:pt x="2202264" y="924326"/>
                  </a:lnTo>
                  <a:lnTo>
                    <a:pt x="2128094" y="941656"/>
                  </a:lnTo>
                  <a:lnTo>
                    <a:pt x="2089890" y="948103"/>
                  </a:lnTo>
                  <a:lnTo>
                    <a:pt x="2051021" y="953077"/>
                  </a:lnTo>
                  <a:lnTo>
                    <a:pt x="2011548" y="956584"/>
                  </a:lnTo>
                  <a:lnTo>
                    <a:pt x="1971529" y="958628"/>
                  </a:lnTo>
                  <a:lnTo>
                    <a:pt x="1931027" y="959214"/>
                  </a:lnTo>
                  <a:lnTo>
                    <a:pt x="1890101" y="958347"/>
                  </a:lnTo>
                  <a:lnTo>
                    <a:pt x="1848812" y="956032"/>
                  </a:lnTo>
                  <a:lnTo>
                    <a:pt x="1807220" y="952273"/>
                  </a:lnTo>
                  <a:lnTo>
                    <a:pt x="1765385" y="947076"/>
                  </a:lnTo>
                  <a:lnTo>
                    <a:pt x="1723369" y="940445"/>
                  </a:lnTo>
                  <a:lnTo>
                    <a:pt x="1681231" y="932385"/>
                  </a:lnTo>
                  <a:lnTo>
                    <a:pt x="1639031" y="922901"/>
                  </a:lnTo>
                  <a:lnTo>
                    <a:pt x="1596831" y="911997"/>
                  </a:lnTo>
                  <a:lnTo>
                    <a:pt x="1554691" y="899678"/>
                  </a:lnTo>
                  <a:lnTo>
                    <a:pt x="1512670" y="885950"/>
                  </a:lnTo>
                  <a:lnTo>
                    <a:pt x="1470830" y="870817"/>
                  </a:lnTo>
                  <a:lnTo>
                    <a:pt x="1429230" y="854284"/>
                  </a:lnTo>
                  <a:lnTo>
                    <a:pt x="1387932" y="836356"/>
                  </a:lnTo>
                  <a:lnTo>
                    <a:pt x="1346995" y="817037"/>
                  </a:lnTo>
                  <a:lnTo>
                    <a:pt x="1306481" y="796332"/>
                  </a:lnTo>
                  <a:lnTo>
                    <a:pt x="1266448" y="774246"/>
                  </a:lnTo>
                  <a:lnTo>
                    <a:pt x="1226959" y="750785"/>
                  </a:lnTo>
                  <a:lnTo>
                    <a:pt x="1188072" y="725952"/>
                  </a:lnTo>
                  <a:lnTo>
                    <a:pt x="1149850" y="699753"/>
                  </a:lnTo>
                  <a:lnTo>
                    <a:pt x="1112351" y="672192"/>
                  </a:lnTo>
                  <a:lnTo>
                    <a:pt x="1075637" y="643274"/>
                  </a:lnTo>
                  <a:lnTo>
                    <a:pt x="1039767" y="613005"/>
                  </a:lnTo>
                  <a:lnTo>
                    <a:pt x="1004803" y="581388"/>
                  </a:lnTo>
                  <a:lnTo>
                    <a:pt x="970804" y="548429"/>
                  </a:lnTo>
                  <a:lnTo>
                    <a:pt x="937832" y="514132"/>
                  </a:lnTo>
                  <a:lnTo>
                    <a:pt x="905946" y="478503"/>
                  </a:lnTo>
                  <a:lnTo>
                    <a:pt x="875206" y="441546"/>
                  </a:lnTo>
                  <a:lnTo>
                    <a:pt x="845674" y="403266"/>
                  </a:lnTo>
                  <a:lnTo>
                    <a:pt x="817410" y="363667"/>
                  </a:lnTo>
                  <a:lnTo>
                    <a:pt x="790473" y="322755"/>
                  </a:lnTo>
                  <a:lnTo>
                    <a:pt x="764925" y="280535"/>
                  </a:lnTo>
                  <a:lnTo>
                    <a:pt x="740826" y="237010"/>
                  </a:lnTo>
                  <a:lnTo>
                    <a:pt x="718236" y="192187"/>
                  </a:lnTo>
                  <a:lnTo>
                    <a:pt x="697216" y="146069"/>
                  </a:lnTo>
                  <a:lnTo>
                    <a:pt x="677825" y="98662"/>
                  </a:lnTo>
                  <a:lnTo>
                    <a:pt x="660125" y="49971"/>
                  </a:lnTo>
                  <a:lnTo>
                    <a:pt x="64417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81486" y="2817699"/>
              <a:ext cx="3745865" cy="1788795"/>
            </a:xfrm>
            <a:custGeom>
              <a:avLst/>
              <a:gdLst/>
              <a:ahLst/>
              <a:cxnLst/>
              <a:rect l="l" t="t" r="r" b="b"/>
              <a:pathLst>
                <a:path w="3745865" h="1788795">
                  <a:moveTo>
                    <a:pt x="2570274" y="1722074"/>
                  </a:moveTo>
                  <a:lnTo>
                    <a:pt x="3745767" y="1049223"/>
                  </a:lnTo>
                </a:path>
                <a:path w="3745865" h="1788795">
                  <a:moveTo>
                    <a:pt x="3130826" y="1788633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86144" y="1120562"/>
            <a:ext cx="106743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5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82499" y="4662332"/>
            <a:ext cx="1212850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68" name="object 68"/>
          <p:cNvGrpSpPr>
            <a:grpSpLocks noGrp="1" noUngrp="1" noRot="1" noMove="1" noResize="1"/>
          </p:cNvGrpSpPr>
          <p:nvPr/>
        </p:nvGrpSpPr>
        <p:grpSpPr>
          <a:xfrm>
            <a:off x="6613258" y="4912038"/>
            <a:ext cx="7682865" cy="5283835"/>
            <a:chOff x="6613258" y="4912038"/>
            <a:chExt cx="7682865" cy="5283835"/>
          </a:xfrm>
        </p:grpSpPr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6822" y="4927647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544677" y="0"/>
                  </a:moveTo>
                  <a:lnTo>
                    <a:pt x="0" y="0"/>
                  </a:lnTo>
                  <a:lnTo>
                    <a:pt x="0" y="1079995"/>
                  </a:lnTo>
                  <a:lnTo>
                    <a:pt x="544677" y="1079995"/>
                  </a:lnTo>
                  <a:lnTo>
                    <a:pt x="544677" y="0"/>
                  </a:lnTo>
                  <a:close/>
                </a:path>
                <a:path w="3600450" h="1080135">
                  <a:moveTo>
                    <a:pt x="3600005" y="0"/>
                  </a:moveTo>
                  <a:lnTo>
                    <a:pt x="3058083" y="0"/>
                  </a:lnTo>
                  <a:lnTo>
                    <a:pt x="3058083" y="1079995"/>
                  </a:lnTo>
                  <a:lnTo>
                    <a:pt x="3600005" y="1079995"/>
                  </a:lnTo>
                  <a:lnTo>
                    <a:pt x="3600005" y="0"/>
                  </a:lnTo>
                  <a:close/>
                </a:path>
              </a:pathLst>
            </a:custGeom>
            <a:solidFill>
              <a:srgbClr val="C1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86830" y="4927640"/>
              <a:ext cx="3600450" cy="1080135"/>
            </a:xfrm>
            <a:custGeom>
              <a:avLst/>
              <a:gdLst/>
              <a:ahLst/>
              <a:cxnLst/>
              <a:rect l="l" t="t" r="r" b="b"/>
              <a:pathLst>
                <a:path w="3600450" h="1080135">
                  <a:moveTo>
                    <a:pt x="0" y="0"/>
                  </a:moveTo>
                  <a:lnTo>
                    <a:pt x="3599996" y="0"/>
                  </a:lnTo>
                  <a:lnTo>
                    <a:pt x="3599996" y="1080000"/>
                  </a:lnTo>
                  <a:lnTo>
                    <a:pt x="0" y="108000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231498" y="4927640"/>
              <a:ext cx="2513412" cy="1080000"/>
            </a:xfrm>
            <a:prstGeom prst="rect">
              <a:avLst/>
            </a:prstGeom>
          </p:spPr>
        </p:pic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29509" y="4927640"/>
              <a:ext cx="2515870" cy="1087755"/>
            </a:xfrm>
            <a:custGeom>
              <a:avLst/>
              <a:gdLst/>
              <a:ahLst/>
              <a:cxnLst/>
              <a:rect l="l" t="t" r="r" b="b"/>
              <a:pathLst>
                <a:path w="2515869" h="1087754">
                  <a:moveTo>
                    <a:pt x="1990" y="0"/>
                  </a:moveTo>
                  <a:lnTo>
                    <a:pt x="2515402" y="0"/>
                  </a:lnTo>
                  <a:lnTo>
                    <a:pt x="2515402" y="1080000"/>
                  </a:lnTo>
                  <a:lnTo>
                    <a:pt x="1990" y="1080000"/>
                  </a:lnTo>
                  <a:lnTo>
                    <a:pt x="1990" y="0"/>
                  </a:lnTo>
                  <a:close/>
                </a:path>
                <a:path w="2515869" h="1087754">
                  <a:moveTo>
                    <a:pt x="0" y="1087156"/>
                  </a:moveTo>
                  <a:lnTo>
                    <a:pt x="0" y="715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34386" y="4925912"/>
              <a:ext cx="719455" cy="1089025"/>
            </a:xfrm>
            <a:custGeom>
              <a:avLst/>
              <a:gdLst/>
              <a:ahLst/>
              <a:cxnLst/>
              <a:rect l="l" t="t" r="r" b="b"/>
              <a:pathLst>
                <a:path w="719454" h="1089025">
                  <a:moveTo>
                    <a:pt x="0" y="1088876"/>
                  </a:moveTo>
                  <a:lnTo>
                    <a:pt x="0" y="2374"/>
                  </a:lnTo>
                </a:path>
                <a:path w="719454" h="1089025">
                  <a:moveTo>
                    <a:pt x="719136" y="1084117"/>
                  </a:moveTo>
                  <a:lnTo>
                    <a:pt x="719136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44113" y="4931197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10800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24208" y="4912038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7999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7999"/>
                  </a:lnTo>
                  <a:lnTo>
                    <a:pt x="1414" y="25005"/>
                  </a:lnTo>
                  <a:lnTo>
                    <a:pt x="5272" y="30727"/>
                  </a:lnTo>
                  <a:lnTo>
                    <a:pt x="10994" y="34584"/>
                  </a:lnTo>
                  <a:lnTo>
                    <a:pt x="17999" y="35999"/>
                  </a:lnTo>
                  <a:lnTo>
                    <a:pt x="25005" y="34584"/>
                  </a:lnTo>
                  <a:lnTo>
                    <a:pt x="30727" y="30727"/>
                  </a:lnTo>
                  <a:lnTo>
                    <a:pt x="34584" y="25005"/>
                  </a:lnTo>
                  <a:lnTo>
                    <a:pt x="35999" y="17999"/>
                  </a:lnTo>
                  <a:lnTo>
                    <a:pt x="34584" y="10994"/>
                  </a:lnTo>
                  <a:lnTo>
                    <a:pt x="30727" y="5272"/>
                  </a:lnTo>
                  <a:lnTo>
                    <a:pt x="25005" y="1414"/>
                  </a:lnTo>
                  <a:lnTo>
                    <a:pt x="1799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2234" y="76715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600000" y="0"/>
                  </a:moveTo>
                  <a:lnTo>
                    <a:pt x="3052781" y="0"/>
                  </a:ln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6" y="423397"/>
                  </a:lnTo>
                  <a:lnTo>
                    <a:pt x="2301564" y="437880"/>
                  </a:lnTo>
                  <a:lnTo>
                    <a:pt x="2253533" y="451078"/>
                  </a:lnTo>
                  <a:lnTo>
                    <a:pt x="2204974" y="462972"/>
                  </a:lnTo>
                  <a:lnTo>
                    <a:pt x="2155906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5" y="497102"/>
                  </a:lnTo>
                  <a:lnTo>
                    <a:pt x="1954955" y="502174"/>
                  </a:lnTo>
                  <a:lnTo>
                    <a:pt x="1903648" y="505821"/>
                  </a:lnTo>
                  <a:lnTo>
                    <a:pt x="1851954" y="508024"/>
                  </a:lnTo>
                  <a:lnTo>
                    <a:pt x="1799892" y="508763"/>
                  </a:lnTo>
                  <a:lnTo>
                    <a:pt x="1747830" y="508024"/>
                  </a:lnTo>
                  <a:lnTo>
                    <a:pt x="1696135" y="505821"/>
                  </a:lnTo>
                  <a:lnTo>
                    <a:pt x="1644828" y="502174"/>
                  </a:lnTo>
                  <a:lnTo>
                    <a:pt x="1593927" y="497102"/>
                  </a:lnTo>
                  <a:lnTo>
                    <a:pt x="1543455" y="490626"/>
                  </a:lnTo>
                  <a:lnTo>
                    <a:pt x="1493429" y="482766"/>
                  </a:lnTo>
                  <a:lnTo>
                    <a:pt x="1443871" y="473541"/>
                  </a:lnTo>
                  <a:lnTo>
                    <a:pt x="1394801" y="462972"/>
                  </a:lnTo>
                  <a:lnTo>
                    <a:pt x="1346238" y="451078"/>
                  </a:lnTo>
                  <a:lnTo>
                    <a:pt x="1298202" y="437880"/>
                  </a:lnTo>
                  <a:lnTo>
                    <a:pt x="1250715" y="423397"/>
                  </a:lnTo>
                  <a:lnTo>
                    <a:pt x="1203795" y="407650"/>
                  </a:lnTo>
                  <a:lnTo>
                    <a:pt x="1157462" y="390658"/>
                  </a:lnTo>
                  <a:lnTo>
                    <a:pt x="1111738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600000" y="2520000"/>
                  </a:lnTo>
                  <a:lnTo>
                    <a:pt x="360000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2234" y="7671574"/>
              <a:ext cx="3600450" cy="2520315"/>
            </a:xfrm>
            <a:custGeom>
              <a:avLst/>
              <a:gdLst/>
              <a:ahLst/>
              <a:cxnLst/>
              <a:rect l="l" t="t" r="r" b="b"/>
              <a:pathLst>
                <a:path w="3600450" h="2520315">
                  <a:moveTo>
                    <a:pt x="3052781" y="0"/>
                  </a:moveTo>
                  <a:lnTo>
                    <a:pt x="3017708" y="33265"/>
                  </a:lnTo>
                  <a:lnTo>
                    <a:pt x="2981744" y="65586"/>
                  </a:lnTo>
                  <a:lnTo>
                    <a:pt x="2944908" y="96941"/>
                  </a:lnTo>
                  <a:lnTo>
                    <a:pt x="2907222" y="127311"/>
                  </a:lnTo>
                  <a:lnTo>
                    <a:pt x="2868705" y="156676"/>
                  </a:lnTo>
                  <a:lnTo>
                    <a:pt x="2829378" y="185017"/>
                  </a:lnTo>
                  <a:lnTo>
                    <a:pt x="2789261" y="212312"/>
                  </a:lnTo>
                  <a:lnTo>
                    <a:pt x="2748373" y="238542"/>
                  </a:lnTo>
                  <a:lnTo>
                    <a:pt x="2706735" y="263687"/>
                  </a:lnTo>
                  <a:lnTo>
                    <a:pt x="2664367" y="287728"/>
                  </a:lnTo>
                  <a:lnTo>
                    <a:pt x="2621289" y="310643"/>
                  </a:lnTo>
                  <a:lnTo>
                    <a:pt x="2577522" y="332414"/>
                  </a:lnTo>
                  <a:lnTo>
                    <a:pt x="2533085" y="353020"/>
                  </a:lnTo>
                  <a:lnTo>
                    <a:pt x="2487999" y="372442"/>
                  </a:lnTo>
                  <a:lnTo>
                    <a:pt x="2442283" y="390658"/>
                  </a:lnTo>
                  <a:lnTo>
                    <a:pt x="2395959" y="407650"/>
                  </a:lnTo>
                  <a:lnTo>
                    <a:pt x="2349046" y="423397"/>
                  </a:lnTo>
                  <a:lnTo>
                    <a:pt x="2301564" y="437880"/>
                  </a:lnTo>
                  <a:lnTo>
                    <a:pt x="2253533" y="451078"/>
                  </a:lnTo>
                  <a:lnTo>
                    <a:pt x="2204974" y="462972"/>
                  </a:lnTo>
                  <a:lnTo>
                    <a:pt x="2155906" y="473541"/>
                  </a:lnTo>
                  <a:lnTo>
                    <a:pt x="2106350" y="482766"/>
                  </a:lnTo>
                  <a:lnTo>
                    <a:pt x="2056326" y="490626"/>
                  </a:lnTo>
                  <a:lnTo>
                    <a:pt x="2005855" y="497102"/>
                  </a:lnTo>
                  <a:lnTo>
                    <a:pt x="1954955" y="502174"/>
                  </a:lnTo>
                  <a:lnTo>
                    <a:pt x="1903648" y="505821"/>
                  </a:lnTo>
                  <a:lnTo>
                    <a:pt x="1851954" y="508024"/>
                  </a:lnTo>
                  <a:lnTo>
                    <a:pt x="1799892" y="508763"/>
                  </a:lnTo>
                  <a:lnTo>
                    <a:pt x="1747830" y="508024"/>
                  </a:lnTo>
                  <a:lnTo>
                    <a:pt x="1696135" y="505821"/>
                  </a:lnTo>
                  <a:lnTo>
                    <a:pt x="1644828" y="502174"/>
                  </a:lnTo>
                  <a:lnTo>
                    <a:pt x="1593927" y="497102"/>
                  </a:lnTo>
                  <a:lnTo>
                    <a:pt x="1543455" y="490626"/>
                  </a:lnTo>
                  <a:lnTo>
                    <a:pt x="1493429" y="482766"/>
                  </a:lnTo>
                  <a:lnTo>
                    <a:pt x="1443871" y="473541"/>
                  </a:lnTo>
                  <a:lnTo>
                    <a:pt x="1394801" y="462972"/>
                  </a:lnTo>
                  <a:lnTo>
                    <a:pt x="1346238" y="451078"/>
                  </a:lnTo>
                  <a:lnTo>
                    <a:pt x="1298202" y="437880"/>
                  </a:lnTo>
                  <a:lnTo>
                    <a:pt x="1250715" y="423397"/>
                  </a:lnTo>
                  <a:lnTo>
                    <a:pt x="1203795" y="407650"/>
                  </a:lnTo>
                  <a:lnTo>
                    <a:pt x="1157462" y="390658"/>
                  </a:lnTo>
                  <a:lnTo>
                    <a:pt x="1111738" y="372442"/>
                  </a:lnTo>
                  <a:lnTo>
                    <a:pt x="1066641" y="353020"/>
                  </a:lnTo>
                  <a:lnTo>
                    <a:pt x="1022192" y="332414"/>
                  </a:lnTo>
                  <a:lnTo>
                    <a:pt x="978411" y="310643"/>
                  </a:lnTo>
                  <a:lnTo>
                    <a:pt x="935318" y="287728"/>
                  </a:lnTo>
                  <a:lnTo>
                    <a:pt x="892933" y="263687"/>
                  </a:lnTo>
                  <a:lnTo>
                    <a:pt x="851276" y="238542"/>
                  </a:lnTo>
                  <a:lnTo>
                    <a:pt x="810367" y="212312"/>
                  </a:lnTo>
                  <a:lnTo>
                    <a:pt x="770226" y="185017"/>
                  </a:lnTo>
                  <a:lnTo>
                    <a:pt x="730873" y="156676"/>
                  </a:lnTo>
                  <a:lnTo>
                    <a:pt x="692329" y="127311"/>
                  </a:lnTo>
                  <a:lnTo>
                    <a:pt x="654613" y="96941"/>
                  </a:lnTo>
                  <a:lnTo>
                    <a:pt x="617745" y="65586"/>
                  </a:lnTo>
                  <a:lnTo>
                    <a:pt x="581745" y="33265"/>
                  </a:lnTo>
                  <a:lnTo>
                    <a:pt x="546634" y="0"/>
                  </a:lnTo>
                  <a:lnTo>
                    <a:pt x="0" y="0"/>
                  </a:lnTo>
                  <a:lnTo>
                    <a:pt x="0" y="2520000"/>
                  </a:lnTo>
                  <a:lnTo>
                    <a:pt x="3600000" y="2520000"/>
                  </a:lnTo>
                  <a:lnTo>
                    <a:pt x="3600000" y="0"/>
                  </a:lnTo>
                  <a:lnTo>
                    <a:pt x="3052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2464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0" y="0"/>
                  </a:moveTo>
                  <a:lnTo>
                    <a:pt x="0" y="899999"/>
                  </a:lnTo>
                  <a:lnTo>
                    <a:pt x="900000" y="89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2464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29" h="900429">
                  <a:moveTo>
                    <a:pt x="0" y="0"/>
                  </a:moveTo>
                  <a:lnTo>
                    <a:pt x="900000" y="899999"/>
                  </a:lnTo>
                  <a:lnTo>
                    <a:pt x="0" y="89999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51715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900000" y="0"/>
                  </a:moveTo>
                  <a:lnTo>
                    <a:pt x="0" y="899999"/>
                  </a:lnTo>
                  <a:lnTo>
                    <a:pt x="900000" y="899999"/>
                  </a:lnTo>
                  <a:lnTo>
                    <a:pt x="900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51715" y="8753256"/>
              <a:ext cx="900430" cy="900430"/>
            </a:xfrm>
            <a:custGeom>
              <a:avLst/>
              <a:gdLst/>
              <a:ahLst/>
              <a:cxnLst/>
              <a:rect l="l" t="t" r="r" b="b"/>
              <a:pathLst>
                <a:path w="900430" h="900429">
                  <a:moveTo>
                    <a:pt x="900000" y="0"/>
                  </a:moveTo>
                  <a:lnTo>
                    <a:pt x="0" y="899999"/>
                  </a:lnTo>
                  <a:lnTo>
                    <a:pt x="900000" y="899999"/>
                  </a:lnTo>
                  <a:lnTo>
                    <a:pt x="90000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18020" y="9215063"/>
              <a:ext cx="1779905" cy="696595"/>
            </a:xfrm>
            <a:custGeom>
              <a:avLst/>
              <a:gdLst/>
              <a:ahLst/>
              <a:cxnLst/>
              <a:rect l="l" t="t" r="r" b="b"/>
              <a:pathLst>
                <a:path w="1779904" h="696595">
                  <a:moveTo>
                    <a:pt x="348011" y="0"/>
                  </a:moveTo>
                  <a:lnTo>
                    <a:pt x="395235" y="3176"/>
                  </a:lnTo>
                  <a:lnTo>
                    <a:pt x="440528" y="12431"/>
                  </a:lnTo>
                  <a:lnTo>
                    <a:pt x="483474" y="27348"/>
                  </a:lnTo>
                  <a:lnTo>
                    <a:pt x="523661" y="47514"/>
                  </a:lnTo>
                  <a:lnTo>
                    <a:pt x="560672" y="72513"/>
                  </a:lnTo>
                  <a:lnTo>
                    <a:pt x="594094" y="101931"/>
                  </a:lnTo>
                  <a:lnTo>
                    <a:pt x="623511" y="135353"/>
                  </a:lnTo>
                  <a:lnTo>
                    <a:pt x="648510" y="172365"/>
                  </a:lnTo>
                  <a:lnTo>
                    <a:pt x="668675" y="212552"/>
                  </a:lnTo>
                  <a:lnTo>
                    <a:pt x="683592" y="255499"/>
                  </a:lnTo>
                  <a:lnTo>
                    <a:pt x="692846" y="300792"/>
                  </a:lnTo>
                  <a:lnTo>
                    <a:pt x="696023" y="348015"/>
                  </a:lnTo>
                  <a:lnTo>
                    <a:pt x="692846" y="395239"/>
                  </a:lnTo>
                  <a:lnTo>
                    <a:pt x="683592" y="440531"/>
                  </a:lnTo>
                  <a:lnTo>
                    <a:pt x="668675" y="483478"/>
                  </a:lnTo>
                  <a:lnTo>
                    <a:pt x="648510" y="523664"/>
                  </a:lnTo>
                  <a:lnTo>
                    <a:pt x="623511" y="560676"/>
                  </a:lnTo>
                  <a:lnTo>
                    <a:pt x="594094" y="594098"/>
                  </a:lnTo>
                  <a:lnTo>
                    <a:pt x="560672" y="623515"/>
                  </a:lnTo>
                  <a:lnTo>
                    <a:pt x="523661" y="648514"/>
                  </a:lnTo>
                  <a:lnTo>
                    <a:pt x="483474" y="668679"/>
                  </a:lnTo>
                  <a:lnTo>
                    <a:pt x="440528" y="683596"/>
                  </a:lnTo>
                  <a:lnTo>
                    <a:pt x="395235" y="692850"/>
                  </a:lnTo>
                  <a:lnTo>
                    <a:pt x="348011" y="696027"/>
                  </a:lnTo>
                  <a:lnTo>
                    <a:pt x="300788" y="692850"/>
                  </a:lnTo>
                  <a:lnTo>
                    <a:pt x="255495" y="683596"/>
                  </a:lnTo>
                  <a:lnTo>
                    <a:pt x="212548" y="668679"/>
                  </a:lnTo>
                  <a:lnTo>
                    <a:pt x="172362" y="648514"/>
                  </a:lnTo>
                  <a:lnTo>
                    <a:pt x="135350" y="623515"/>
                  </a:lnTo>
                  <a:lnTo>
                    <a:pt x="101929" y="594098"/>
                  </a:lnTo>
                  <a:lnTo>
                    <a:pt x="72511" y="560676"/>
                  </a:lnTo>
                  <a:lnTo>
                    <a:pt x="47513" y="523664"/>
                  </a:lnTo>
                  <a:lnTo>
                    <a:pt x="27348" y="483478"/>
                  </a:lnTo>
                  <a:lnTo>
                    <a:pt x="12431" y="440531"/>
                  </a:lnTo>
                  <a:lnTo>
                    <a:pt x="3176" y="395239"/>
                  </a:lnTo>
                  <a:lnTo>
                    <a:pt x="0" y="348015"/>
                  </a:lnTo>
                  <a:lnTo>
                    <a:pt x="3176" y="300792"/>
                  </a:lnTo>
                  <a:lnTo>
                    <a:pt x="12431" y="255499"/>
                  </a:lnTo>
                  <a:lnTo>
                    <a:pt x="27348" y="212552"/>
                  </a:lnTo>
                  <a:lnTo>
                    <a:pt x="47513" y="172365"/>
                  </a:lnTo>
                  <a:lnTo>
                    <a:pt x="72511" y="135353"/>
                  </a:lnTo>
                  <a:lnTo>
                    <a:pt x="101929" y="101931"/>
                  </a:lnTo>
                  <a:lnTo>
                    <a:pt x="135350" y="72513"/>
                  </a:lnTo>
                  <a:lnTo>
                    <a:pt x="172362" y="47514"/>
                  </a:lnTo>
                  <a:lnTo>
                    <a:pt x="212548" y="27348"/>
                  </a:lnTo>
                  <a:lnTo>
                    <a:pt x="255495" y="12431"/>
                  </a:lnTo>
                  <a:lnTo>
                    <a:pt x="300788" y="3176"/>
                  </a:lnTo>
                  <a:lnTo>
                    <a:pt x="348011" y="0"/>
                  </a:lnTo>
                  <a:close/>
                </a:path>
                <a:path w="1779904" h="696595">
                  <a:moveTo>
                    <a:pt x="994323" y="124289"/>
                  </a:moveTo>
                  <a:lnTo>
                    <a:pt x="1779854" y="19883"/>
                  </a:lnTo>
                  <a:lnTo>
                    <a:pt x="1779854" y="686080"/>
                  </a:lnTo>
                  <a:lnTo>
                    <a:pt x="994323" y="576701"/>
                  </a:lnTo>
                  <a:lnTo>
                    <a:pt x="994323" y="124289"/>
                  </a:lnTo>
                  <a:close/>
                </a:path>
                <a:path w="1779904" h="696595">
                  <a:moveTo>
                    <a:pt x="348011" y="99439"/>
                  </a:moveTo>
                  <a:lnTo>
                    <a:pt x="392693" y="103444"/>
                  </a:lnTo>
                  <a:lnTo>
                    <a:pt x="434748" y="114991"/>
                  </a:lnTo>
                  <a:lnTo>
                    <a:pt x="473473" y="133377"/>
                  </a:lnTo>
                  <a:lnTo>
                    <a:pt x="508166" y="157901"/>
                  </a:lnTo>
                  <a:lnTo>
                    <a:pt x="538126" y="187860"/>
                  </a:lnTo>
                  <a:lnTo>
                    <a:pt x="562649" y="222554"/>
                  </a:lnTo>
                  <a:lnTo>
                    <a:pt x="581036" y="261278"/>
                  </a:lnTo>
                  <a:lnTo>
                    <a:pt x="592582" y="303333"/>
                  </a:lnTo>
                  <a:lnTo>
                    <a:pt x="596587" y="348015"/>
                  </a:lnTo>
                  <a:lnTo>
                    <a:pt x="592582" y="392696"/>
                  </a:lnTo>
                  <a:lnTo>
                    <a:pt x="581036" y="434750"/>
                  </a:lnTo>
                  <a:lnTo>
                    <a:pt x="562649" y="473475"/>
                  </a:lnTo>
                  <a:lnTo>
                    <a:pt x="538126" y="508168"/>
                  </a:lnTo>
                  <a:lnTo>
                    <a:pt x="508166" y="538127"/>
                  </a:lnTo>
                  <a:lnTo>
                    <a:pt x="473473" y="562651"/>
                  </a:lnTo>
                  <a:lnTo>
                    <a:pt x="434748" y="581037"/>
                  </a:lnTo>
                  <a:lnTo>
                    <a:pt x="392693" y="592583"/>
                  </a:lnTo>
                  <a:lnTo>
                    <a:pt x="348011" y="596588"/>
                  </a:lnTo>
                  <a:lnTo>
                    <a:pt x="303329" y="592583"/>
                  </a:lnTo>
                  <a:lnTo>
                    <a:pt x="261274" y="581037"/>
                  </a:lnTo>
                  <a:lnTo>
                    <a:pt x="222549" y="562651"/>
                  </a:lnTo>
                  <a:lnTo>
                    <a:pt x="187856" y="538127"/>
                  </a:lnTo>
                  <a:lnTo>
                    <a:pt x="157896" y="508168"/>
                  </a:lnTo>
                  <a:lnTo>
                    <a:pt x="133372" y="473475"/>
                  </a:lnTo>
                  <a:lnTo>
                    <a:pt x="114986" y="434750"/>
                  </a:lnTo>
                  <a:lnTo>
                    <a:pt x="103439" y="392696"/>
                  </a:lnTo>
                  <a:lnTo>
                    <a:pt x="99434" y="348015"/>
                  </a:lnTo>
                  <a:lnTo>
                    <a:pt x="103439" y="303333"/>
                  </a:lnTo>
                  <a:lnTo>
                    <a:pt x="114986" y="261278"/>
                  </a:lnTo>
                  <a:lnTo>
                    <a:pt x="133372" y="222554"/>
                  </a:lnTo>
                  <a:lnTo>
                    <a:pt x="157896" y="187860"/>
                  </a:lnTo>
                  <a:lnTo>
                    <a:pt x="187856" y="157901"/>
                  </a:lnTo>
                  <a:lnTo>
                    <a:pt x="222549" y="133377"/>
                  </a:lnTo>
                  <a:lnTo>
                    <a:pt x="261274" y="114991"/>
                  </a:lnTo>
                  <a:lnTo>
                    <a:pt x="303329" y="103444"/>
                  </a:lnTo>
                  <a:lnTo>
                    <a:pt x="348011" y="99439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0883" y="1159401"/>
            <a:ext cx="3096260" cy="128143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64135" rIns="0" bIns="0" rtlCol="0">
            <a:spAutoFit/>
          </a:bodyPr>
          <a:lstStyle/>
          <a:p>
            <a:pPr marL="54610" marR="51435" indent="-635" algn="ctr">
              <a:lnSpc>
                <a:spcPts val="1789"/>
              </a:lnSpc>
              <a:spcBef>
                <a:spcPts val="5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views,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object.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dimensions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right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page.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4" name="object 8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57021" y="793322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0167" y="10166909"/>
            <a:ext cx="19970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1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1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6" name="object 8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390892" y="8989966"/>
            <a:ext cx="2075180" cy="1172210"/>
          </a:xfrm>
          <a:custGeom>
            <a:avLst/>
            <a:gdLst/>
            <a:ahLst/>
            <a:cxnLst/>
            <a:rect l="l" t="t" r="r" b="b"/>
            <a:pathLst>
              <a:path w="2075179" h="1172209">
                <a:moveTo>
                  <a:pt x="267379" y="573872"/>
                </a:moveTo>
                <a:lnTo>
                  <a:pt x="0" y="573872"/>
                </a:lnTo>
              </a:path>
              <a:path w="2075179" h="1172209">
                <a:moveTo>
                  <a:pt x="395478" y="573872"/>
                </a:moveTo>
                <a:lnTo>
                  <a:pt x="292193" y="573872"/>
                </a:lnTo>
              </a:path>
              <a:path w="2075179" h="1172209">
                <a:moveTo>
                  <a:pt x="702720" y="573866"/>
                </a:moveTo>
                <a:lnTo>
                  <a:pt x="435344" y="573866"/>
                </a:lnTo>
              </a:path>
              <a:path w="2075179" h="1172209">
                <a:moveTo>
                  <a:pt x="863161" y="573869"/>
                </a:moveTo>
                <a:lnTo>
                  <a:pt x="759877" y="573869"/>
                </a:lnTo>
              </a:path>
              <a:path w="2075179" h="1172209">
                <a:moveTo>
                  <a:pt x="1170402" y="573872"/>
                </a:moveTo>
                <a:lnTo>
                  <a:pt x="903027" y="573872"/>
                </a:lnTo>
              </a:path>
              <a:path w="2075179" h="1172209">
                <a:moveTo>
                  <a:pt x="1298502" y="573872"/>
                </a:moveTo>
                <a:lnTo>
                  <a:pt x="1195221" y="573872"/>
                </a:lnTo>
              </a:path>
              <a:path w="2075179" h="1172209">
                <a:moveTo>
                  <a:pt x="1615373" y="573872"/>
                </a:moveTo>
                <a:lnTo>
                  <a:pt x="1347994" y="573872"/>
                </a:lnTo>
              </a:path>
              <a:path w="2075179" h="1172209">
                <a:moveTo>
                  <a:pt x="1759409" y="573872"/>
                </a:moveTo>
                <a:lnTo>
                  <a:pt x="1656125" y="573872"/>
                </a:lnTo>
              </a:path>
              <a:path w="2075179" h="1172209">
                <a:moveTo>
                  <a:pt x="2074816" y="573872"/>
                </a:moveTo>
                <a:lnTo>
                  <a:pt x="1807441" y="573872"/>
                </a:lnTo>
              </a:path>
              <a:path w="2075179" h="1172209">
                <a:moveTo>
                  <a:pt x="574647" y="904413"/>
                </a:moveTo>
                <a:lnTo>
                  <a:pt x="574647" y="1171793"/>
                </a:lnTo>
              </a:path>
              <a:path w="2075179" h="1172209">
                <a:moveTo>
                  <a:pt x="574647" y="776315"/>
                </a:moveTo>
                <a:lnTo>
                  <a:pt x="574647" y="879599"/>
                </a:lnTo>
              </a:path>
              <a:path w="2075179" h="1172209">
                <a:moveTo>
                  <a:pt x="574647" y="459446"/>
                </a:moveTo>
                <a:lnTo>
                  <a:pt x="574647" y="726822"/>
                </a:lnTo>
              </a:path>
              <a:path w="2075179" h="1172209">
                <a:moveTo>
                  <a:pt x="574647" y="315410"/>
                </a:moveTo>
                <a:lnTo>
                  <a:pt x="574647" y="418691"/>
                </a:lnTo>
              </a:path>
              <a:path w="2075179" h="1172209">
                <a:moveTo>
                  <a:pt x="574647" y="0"/>
                </a:moveTo>
                <a:lnTo>
                  <a:pt x="574647" y="267375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06943" y="7501387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38963" y="6786976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https://technologystudent.com/despro_3/auxil5.html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9" name="object 89"/>
          <p:cNvGrpSpPr>
            <a:grpSpLocks noGrp="1" noUngrp="1" noRot="1" noMove="1" noResize="1"/>
          </p:cNvGrpSpPr>
          <p:nvPr/>
        </p:nvGrpSpPr>
        <p:grpSpPr>
          <a:xfrm>
            <a:off x="6855152" y="7700022"/>
            <a:ext cx="1216025" cy="1216025"/>
            <a:chOff x="6855152" y="7700022"/>
            <a:chExt cx="1216025" cy="1216025"/>
          </a:xfrm>
        </p:grpSpPr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55152" y="7700022"/>
              <a:ext cx="1216025" cy="1216025"/>
            </a:xfrm>
            <a:custGeom>
              <a:avLst/>
              <a:gdLst/>
              <a:ahLst/>
              <a:cxnLst/>
              <a:rect l="l" t="t" r="r" b="b"/>
              <a:pathLst>
                <a:path w="1216025" h="1216025">
                  <a:moveTo>
                    <a:pt x="1215669" y="0"/>
                  </a:moveTo>
                  <a:lnTo>
                    <a:pt x="0" y="0"/>
                  </a:lnTo>
                  <a:lnTo>
                    <a:pt x="0" y="1215669"/>
                  </a:lnTo>
                  <a:lnTo>
                    <a:pt x="1215669" y="1215669"/>
                  </a:lnTo>
                  <a:lnTo>
                    <a:pt x="12156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32638" y="7766097"/>
              <a:ext cx="845819" cy="344170"/>
            </a:xfrm>
            <a:custGeom>
              <a:avLst/>
              <a:gdLst/>
              <a:ahLst/>
              <a:cxnLst/>
              <a:rect l="l" t="t" r="r" b="b"/>
              <a:pathLst>
                <a:path w="845820" h="344170">
                  <a:moveTo>
                    <a:pt x="26428" y="132130"/>
                  </a:moveTo>
                  <a:lnTo>
                    <a:pt x="0" y="132130"/>
                  </a:lnTo>
                  <a:lnTo>
                    <a:pt x="0" y="211416"/>
                  </a:lnTo>
                  <a:lnTo>
                    <a:pt x="26428" y="211416"/>
                  </a:lnTo>
                  <a:lnTo>
                    <a:pt x="26428" y="132130"/>
                  </a:lnTo>
                  <a:close/>
                </a:path>
                <a:path w="845820" h="344170">
                  <a:moveTo>
                    <a:pt x="79286" y="211416"/>
                  </a:moveTo>
                  <a:lnTo>
                    <a:pt x="52857" y="211416"/>
                  </a:lnTo>
                  <a:lnTo>
                    <a:pt x="26428" y="211416"/>
                  </a:lnTo>
                  <a:lnTo>
                    <a:pt x="26428" y="237845"/>
                  </a:lnTo>
                  <a:lnTo>
                    <a:pt x="52857" y="237845"/>
                  </a:lnTo>
                  <a:lnTo>
                    <a:pt x="52857" y="264274"/>
                  </a:lnTo>
                  <a:lnTo>
                    <a:pt x="79286" y="264274"/>
                  </a:lnTo>
                  <a:lnTo>
                    <a:pt x="79286" y="211416"/>
                  </a:lnTo>
                  <a:close/>
                </a:path>
                <a:path w="845820" h="344170">
                  <a:moveTo>
                    <a:pt x="79286" y="158559"/>
                  </a:moveTo>
                  <a:lnTo>
                    <a:pt x="52857" y="158559"/>
                  </a:lnTo>
                  <a:lnTo>
                    <a:pt x="52857" y="184988"/>
                  </a:lnTo>
                  <a:lnTo>
                    <a:pt x="79286" y="184988"/>
                  </a:lnTo>
                  <a:lnTo>
                    <a:pt x="79286" y="158559"/>
                  </a:lnTo>
                  <a:close/>
                </a:path>
                <a:path w="845820" h="344170">
                  <a:moveTo>
                    <a:pt x="158559" y="79286"/>
                  </a:moveTo>
                  <a:lnTo>
                    <a:pt x="132130" y="79286"/>
                  </a:lnTo>
                  <a:lnTo>
                    <a:pt x="105702" y="79286"/>
                  </a:lnTo>
                  <a:lnTo>
                    <a:pt x="105702" y="26428"/>
                  </a:lnTo>
                  <a:lnTo>
                    <a:pt x="79286" y="26428"/>
                  </a:lnTo>
                  <a:lnTo>
                    <a:pt x="52857" y="26428"/>
                  </a:lnTo>
                  <a:lnTo>
                    <a:pt x="52857" y="0"/>
                  </a:lnTo>
                  <a:lnTo>
                    <a:pt x="26428" y="0"/>
                  </a:lnTo>
                  <a:lnTo>
                    <a:pt x="26428" y="26428"/>
                  </a:lnTo>
                  <a:lnTo>
                    <a:pt x="0" y="26428"/>
                  </a:lnTo>
                  <a:lnTo>
                    <a:pt x="0" y="52857"/>
                  </a:lnTo>
                  <a:lnTo>
                    <a:pt x="26428" y="52857"/>
                  </a:lnTo>
                  <a:lnTo>
                    <a:pt x="26428" y="79286"/>
                  </a:lnTo>
                  <a:lnTo>
                    <a:pt x="52857" y="79286"/>
                  </a:lnTo>
                  <a:lnTo>
                    <a:pt x="52857" y="105702"/>
                  </a:lnTo>
                  <a:lnTo>
                    <a:pt x="79286" y="105702"/>
                  </a:lnTo>
                  <a:lnTo>
                    <a:pt x="105702" y="105702"/>
                  </a:lnTo>
                  <a:lnTo>
                    <a:pt x="105702" y="132130"/>
                  </a:lnTo>
                  <a:lnTo>
                    <a:pt x="79286" y="132130"/>
                  </a:lnTo>
                  <a:lnTo>
                    <a:pt x="79286" y="158559"/>
                  </a:lnTo>
                  <a:lnTo>
                    <a:pt x="105702" y="158559"/>
                  </a:lnTo>
                  <a:lnTo>
                    <a:pt x="105702" y="237845"/>
                  </a:lnTo>
                  <a:lnTo>
                    <a:pt x="132130" y="237845"/>
                  </a:lnTo>
                  <a:lnTo>
                    <a:pt x="132130" y="211416"/>
                  </a:lnTo>
                  <a:lnTo>
                    <a:pt x="158559" y="211416"/>
                  </a:lnTo>
                  <a:lnTo>
                    <a:pt x="158559" y="184988"/>
                  </a:lnTo>
                  <a:lnTo>
                    <a:pt x="132130" y="184988"/>
                  </a:lnTo>
                  <a:lnTo>
                    <a:pt x="132130" y="158559"/>
                  </a:lnTo>
                  <a:lnTo>
                    <a:pt x="158559" y="158559"/>
                  </a:lnTo>
                  <a:lnTo>
                    <a:pt x="158559" y="132130"/>
                  </a:lnTo>
                  <a:lnTo>
                    <a:pt x="132130" y="132130"/>
                  </a:lnTo>
                  <a:lnTo>
                    <a:pt x="132130" y="105702"/>
                  </a:lnTo>
                  <a:lnTo>
                    <a:pt x="158559" y="105702"/>
                  </a:lnTo>
                  <a:lnTo>
                    <a:pt x="158559" y="79286"/>
                  </a:lnTo>
                  <a:close/>
                </a:path>
                <a:path w="845820" h="344170">
                  <a:moveTo>
                    <a:pt x="184988" y="237845"/>
                  </a:moveTo>
                  <a:lnTo>
                    <a:pt x="158559" y="237845"/>
                  </a:lnTo>
                  <a:lnTo>
                    <a:pt x="132130" y="237845"/>
                  </a:lnTo>
                  <a:lnTo>
                    <a:pt x="132130" y="264274"/>
                  </a:lnTo>
                  <a:lnTo>
                    <a:pt x="105702" y="264274"/>
                  </a:lnTo>
                  <a:lnTo>
                    <a:pt x="79286" y="264274"/>
                  </a:lnTo>
                  <a:lnTo>
                    <a:pt x="79286" y="317131"/>
                  </a:lnTo>
                  <a:lnTo>
                    <a:pt x="105702" y="317131"/>
                  </a:lnTo>
                  <a:lnTo>
                    <a:pt x="132130" y="317131"/>
                  </a:lnTo>
                  <a:lnTo>
                    <a:pt x="132130" y="343560"/>
                  </a:lnTo>
                  <a:lnTo>
                    <a:pt x="158559" y="343560"/>
                  </a:lnTo>
                  <a:lnTo>
                    <a:pt x="158559" y="264274"/>
                  </a:lnTo>
                  <a:lnTo>
                    <a:pt x="184988" y="264274"/>
                  </a:lnTo>
                  <a:lnTo>
                    <a:pt x="184988" y="237845"/>
                  </a:lnTo>
                  <a:close/>
                </a:path>
                <a:path w="845820" h="344170">
                  <a:moveTo>
                    <a:pt x="184988" y="158559"/>
                  </a:moveTo>
                  <a:lnTo>
                    <a:pt x="158559" y="158559"/>
                  </a:lnTo>
                  <a:lnTo>
                    <a:pt x="158559" y="184988"/>
                  </a:lnTo>
                  <a:lnTo>
                    <a:pt x="184988" y="184988"/>
                  </a:lnTo>
                  <a:lnTo>
                    <a:pt x="184988" y="158559"/>
                  </a:lnTo>
                  <a:close/>
                </a:path>
                <a:path w="845820" h="344170">
                  <a:moveTo>
                    <a:pt x="184988" y="105702"/>
                  </a:moveTo>
                  <a:lnTo>
                    <a:pt x="158559" y="105702"/>
                  </a:lnTo>
                  <a:lnTo>
                    <a:pt x="158559" y="132130"/>
                  </a:lnTo>
                  <a:lnTo>
                    <a:pt x="184988" y="132130"/>
                  </a:lnTo>
                  <a:lnTo>
                    <a:pt x="184988" y="105702"/>
                  </a:lnTo>
                  <a:close/>
                </a:path>
                <a:path w="845820" h="344170">
                  <a:moveTo>
                    <a:pt x="211416" y="184988"/>
                  </a:moveTo>
                  <a:lnTo>
                    <a:pt x="184988" y="184988"/>
                  </a:lnTo>
                  <a:lnTo>
                    <a:pt x="184988" y="211416"/>
                  </a:lnTo>
                  <a:lnTo>
                    <a:pt x="211416" y="211416"/>
                  </a:lnTo>
                  <a:lnTo>
                    <a:pt x="211416" y="184988"/>
                  </a:lnTo>
                  <a:close/>
                </a:path>
                <a:path w="845820" h="344170">
                  <a:moveTo>
                    <a:pt x="211416" y="132130"/>
                  </a:moveTo>
                  <a:lnTo>
                    <a:pt x="184988" y="132130"/>
                  </a:lnTo>
                  <a:lnTo>
                    <a:pt x="184988" y="158559"/>
                  </a:lnTo>
                  <a:lnTo>
                    <a:pt x="211416" y="158559"/>
                  </a:lnTo>
                  <a:lnTo>
                    <a:pt x="211416" y="132130"/>
                  </a:lnTo>
                  <a:close/>
                </a:path>
                <a:path w="845820" h="344170">
                  <a:moveTo>
                    <a:pt x="237845" y="158559"/>
                  </a:moveTo>
                  <a:lnTo>
                    <a:pt x="211416" y="158559"/>
                  </a:lnTo>
                  <a:lnTo>
                    <a:pt x="211416" y="184988"/>
                  </a:lnTo>
                  <a:lnTo>
                    <a:pt x="237845" y="184988"/>
                  </a:lnTo>
                  <a:lnTo>
                    <a:pt x="237845" y="158559"/>
                  </a:lnTo>
                  <a:close/>
                </a:path>
                <a:path w="845820" h="344170">
                  <a:moveTo>
                    <a:pt x="290703" y="237845"/>
                  </a:moveTo>
                  <a:lnTo>
                    <a:pt x="264274" y="237845"/>
                  </a:lnTo>
                  <a:lnTo>
                    <a:pt x="264274" y="211416"/>
                  </a:lnTo>
                  <a:lnTo>
                    <a:pt x="237845" y="211416"/>
                  </a:lnTo>
                  <a:lnTo>
                    <a:pt x="211416" y="211416"/>
                  </a:lnTo>
                  <a:lnTo>
                    <a:pt x="211416" y="264274"/>
                  </a:lnTo>
                  <a:lnTo>
                    <a:pt x="237845" y="264274"/>
                  </a:lnTo>
                  <a:lnTo>
                    <a:pt x="264274" y="264274"/>
                  </a:lnTo>
                  <a:lnTo>
                    <a:pt x="264274" y="290703"/>
                  </a:lnTo>
                  <a:lnTo>
                    <a:pt x="290703" y="290703"/>
                  </a:lnTo>
                  <a:lnTo>
                    <a:pt x="290703" y="237845"/>
                  </a:lnTo>
                  <a:close/>
                </a:path>
                <a:path w="845820" h="344170">
                  <a:moveTo>
                    <a:pt x="290703" y="158559"/>
                  </a:moveTo>
                  <a:lnTo>
                    <a:pt x="264274" y="158559"/>
                  </a:lnTo>
                  <a:lnTo>
                    <a:pt x="264274" y="211416"/>
                  </a:lnTo>
                  <a:lnTo>
                    <a:pt x="290703" y="211416"/>
                  </a:lnTo>
                  <a:lnTo>
                    <a:pt x="290703" y="158559"/>
                  </a:lnTo>
                  <a:close/>
                </a:path>
                <a:path w="845820" h="344170">
                  <a:moveTo>
                    <a:pt x="317131" y="211416"/>
                  </a:moveTo>
                  <a:lnTo>
                    <a:pt x="290703" y="211416"/>
                  </a:lnTo>
                  <a:lnTo>
                    <a:pt x="290703" y="237845"/>
                  </a:lnTo>
                  <a:lnTo>
                    <a:pt x="317131" y="237845"/>
                  </a:lnTo>
                  <a:lnTo>
                    <a:pt x="317131" y="211416"/>
                  </a:lnTo>
                  <a:close/>
                </a:path>
                <a:path w="845820" h="344170">
                  <a:moveTo>
                    <a:pt x="317131" y="52857"/>
                  </a:moveTo>
                  <a:lnTo>
                    <a:pt x="290703" y="52857"/>
                  </a:lnTo>
                  <a:lnTo>
                    <a:pt x="290703" y="26428"/>
                  </a:lnTo>
                  <a:lnTo>
                    <a:pt x="264274" y="26428"/>
                  </a:lnTo>
                  <a:lnTo>
                    <a:pt x="264274" y="0"/>
                  </a:lnTo>
                  <a:lnTo>
                    <a:pt x="237845" y="0"/>
                  </a:lnTo>
                  <a:lnTo>
                    <a:pt x="211416" y="0"/>
                  </a:lnTo>
                  <a:lnTo>
                    <a:pt x="184988" y="0"/>
                  </a:lnTo>
                  <a:lnTo>
                    <a:pt x="158559" y="0"/>
                  </a:lnTo>
                  <a:lnTo>
                    <a:pt x="132130" y="0"/>
                  </a:lnTo>
                  <a:lnTo>
                    <a:pt x="132130" y="52857"/>
                  </a:lnTo>
                  <a:lnTo>
                    <a:pt x="158559" y="52857"/>
                  </a:lnTo>
                  <a:lnTo>
                    <a:pt x="184988" y="52857"/>
                  </a:lnTo>
                  <a:lnTo>
                    <a:pt x="184988" y="105702"/>
                  </a:lnTo>
                  <a:lnTo>
                    <a:pt x="211416" y="105702"/>
                  </a:lnTo>
                  <a:lnTo>
                    <a:pt x="237845" y="105702"/>
                  </a:lnTo>
                  <a:lnTo>
                    <a:pt x="237845" y="158559"/>
                  </a:lnTo>
                  <a:lnTo>
                    <a:pt x="264274" y="158559"/>
                  </a:lnTo>
                  <a:lnTo>
                    <a:pt x="264274" y="79286"/>
                  </a:lnTo>
                  <a:lnTo>
                    <a:pt x="237845" y="79286"/>
                  </a:lnTo>
                  <a:lnTo>
                    <a:pt x="237845" y="52857"/>
                  </a:lnTo>
                  <a:lnTo>
                    <a:pt x="211416" y="52857"/>
                  </a:lnTo>
                  <a:lnTo>
                    <a:pt x="211416" y="26428"/>
                  </a:lnTo>
                  <a:lnTo>
                    <a:pt x="237845" y="26428"/>
                  </a:lnTo>
                  <a:lnTo>
                    <a:pt x="237845" y="52857"/>
                  </a:lnTo>
                  <a:lnTo>
                    <a:pt x="264274" y="52857"/>
                  </a:lnTo>
                  <a:lnTo>
                    <a:pt x="264274" y="79286"/>
                  </a:lnTo>
                  <a:lnTo>
                    <a:pt x="290703" y="79286"/>
                  </a:lnTo>
                  <a:lnTo>
                    <a:pt x="317131" y="79286"/>
                  </a:lnTo>
                  <a:lnTo>
                    <a:pt x="317131" y="52857"/>
                  </a:lnTo>
                  <a:close/>
                </a:path>
                <a:path w="845820" h="344170">
                  <a:moveTo>
                    <a:pt x="317131" y="0"/>
                  </a:moveTo>
                  <a:lnTo>
                    <a:pt x="290703" y="0"/>
                  </a:lnTo>
                  <a:lnTo>
                    <a:pt x="290703" y="26428"/>
                  </a:lnTo>
                  <a:lnTo>
                    <a:pt x="317131" y="26428"/>
                  </a:lnTo>
                  <a:lnTo>
                    <a:pt x="317131" y="0"/>
                  </a:lnTo>
                  <a:close/>
                </a:path>
                <a:path w="845820" h="344170">
                  <a:moveTo>
                    <a:pt x="343560" y="237845"/>
                  </a:moveTo>
                  <a:lnTo>
                    <a:pt x="317131" y="237845"/>
                  </a:lnTo>
                  <a:lnTo>
                    <a:pt x="317131" y="264274"/>
                  </a:lnTo>
                  <a:lnTo>
                    <a:pt x="343560" y="264274"/>
                  </a:lnTo>
                  <a:lnTo>
                    <a:pt x="343560" y="237845"/>
                  </a:lnTo>
                  <a:close/>
                </a:path>
                <a:path w="845820" h="344170">
                  <a:moveTo>
                    <a:pt x="343560" y="105702"/>
                  </a:moveTo>
                  <a:lnTo>
                    <a:pt x="317131" y="105702"/>
                  </a:lnTo>
                  <a:lnTo>
                    <a:pt x="317131" y="132130"/>
                  </a:lnTo>
                  <a:lnTo>
                    <a:pt x="343560" y="132130"/>
                  </a:lnTo>
                  <a:lnTo>
                    <a:pt x="343560" y="105702"/>
                  </a:lnTo>
                  <a:close/>
                </a:path>
                <a:path w="845820" h="344170">
                  <a:moveTo>
                    <a:pt x="396405" y="237845"/>
                  </a:moveTo>
                  <a:lnTo>
                    <a:pt x="369989" y="237845"/>
                  </a:lnTo>
                  <a:lnTo>
                    <a:pt x="369989" y="264274"/>
                  </a:lnTo>
                  <a:lnTo>
                    <a:pt x="396405" y="264274"/>
                  </a:lnTo>
                  <a:lnTo>
                    <a:pt x="396405" y="237845"/>
                  </a:lnTo>
                  <a:close/>
                </a:path>
                <a:path w="845820" h="344170">
                  <a:moveTo>
                    <a:pt x="396405" y="79286"/>
                  </a:moveTo>
                  <a:lnTo>
                    <a:pt x="369989" y="79286"/>
                  </a:lnTo>
                  <a:lnTo>
                    <a:pt x="369989" y="105702"/>
                  </a:lnTo>
                  <a:lnTo>
                    <a:pt x="396405" y="105702"/>
                  </a:lnTo>
                  <a:lnTo>
                    <a:pt x="396405" y="79286"/>
                  </a:lnTo>
                  <a:close/>
                </a:path>
                <a:path w="845820" h="344170">
                  <a:moveTo>
                    <a:pt x="396405" y="26428"/>
                  </a:moveTo>
                  <a:lnTo>
                    <a:pt x="369989" y="26428"/>
                  </a:lnTo>
                  <a:lnTo>
                    <a:pt x="369989" y="0"/>
                  </a:lnTo>
                  <a:lnTo>
                    <a:pt x="343560" y="0"/>
                  </a:lnTo>
                  <a:lnTo>
                    <a:pt x="343560" y="79286"/>
                  </a:lnTo>
                  <a:lnTo>
                    <a:pt x="369989" y="79286"/>
                  </a:lnTo>
                  <a:lnTo>
                    <a:pt x="369989" y="52857"/>
                  </a:lnTo>
                  <a:lnTo>
                    <a:pt x="396405" y="52857"/>
                  </a:lnTo>
                  <a:lnTo>
                    <a:pt x="396405" y="26428"/>
                  </a:lnTo>
                  <a:close/>
                </a:path>
                <a:path w="845820" h="344170">
                  <a:moveTo>
                    <a:pt x="475691" y="132130"/>
                  </a:moveTo>
                  <a:lnTo>
                    <a:pt x="449262" y="132130"/>
                  </a:lnTo>
                  <a:lnTo>
                    <a:pt x="449262" y="158559"/>
                  </a:lnTo>
                  <a:lnTo>
                    <a:pt x="475691" y="158559"/>
                  </a:lnTo>
                  <a:lnTo>
                    <a:pt x="475691" y="132130"/>
                  </a:lnTo>
                  <a:close/>
                </a:path>
                <a:path w="845820" h="344170">
                  <a:moveTo>
                    <a:pt x="502119" y="158559"/>
                  </a:moveTo>
                  <a:lnTo>
                    <a:pt x="475691" y="158559"/>
                  </a:lnTo>
                  <a:lnTo>
                    <a:pt x="475691" y="184988"/>
                  </a:lnTo>
                  <a:lnTo>
                    <a:pt x="502119" y="184988"/>
                  </a:lnTo>
                  <a:lnTo>
                    <a:pt x="502119" y="158559"/>
                  </a:lnTo>
                  <a:close/>
                </a:path>
                <a:path w="845820" h="344170">
                  <a:moveTo>
                    <a:pt x="607834" y="237845"/>
                  </a:moveTo>
                  <a:lnTo>
                    <a:pt x="581406" y="237845"/>
                  </a:lnTo>
                  <a:lnTo>
                    <a:pt x="581406" y="184988"/>
                  </a:lnTo>
                  <a:lnTo>
                    <a:pt x="554977" y="184988"/>
                  </a:lnTo>
                  <a:lnTo>
                    <a:pt x="554977" y="237845"/>
                  </a:lnTo>
                  <a:lnTo>
                    <a:pt x="528548" y="237845"/>
                  </a:lnTo>
                  <a:lnTo>
                    <a:pt x="528548" y="211416"/>
                  </a:lnTo>
                  <a:lnTo>
                    <a:pt x="502119" y="211416"/>
                  </a:lnTo>
                  <a:lnTo>
                    <a:pt x="475691" y="211416"/>
                  </a:lnTo>
                  <a:lnTo>
                    <a:pt x="475691" y="237845"/>
                  </a:lnTo>
                  <a:lnTo>
                    <a:pt x="502119" y="237845"/>
                  </a:lnTo>
                  <a:lnTo>
                    <a:pt x="502119" y="264274"/>
                  </a:lnTo>
                  <a:lnTo>
                    <a:pt x="475691" y="264274"/>
                  </a:lnTo>
                  <a:lnTo>
                    <a:pt x="475691" y="237845"/>
                  </a:lnTo>
                  <a:lnTo>
                    <a:pt x="449262" y="237845"/>
                  </a:lnTo>
                  <a:lnTo>
                    <a:pt x="449262" y="158559"/>
                  </a:lnTo>
                  <a:lnTo>
                    <a:pt x="422833" y="158559"/>
                  </a:lnTo>
                  <a:lnTo>
                    <a:pt x="422833" y="184988"/>
                  </a:lnTo>
                  <a:lnTo>
                    <a:pt x="396405" y="184988"/>
                  </a:lnTo>
                  <a:lnTo>
                    <a:pt x="396405" y="158559"/>
                  </a:lnTo>
                  <a:lnTo>
                    <a:pt x="369989" y="158559"/>
                  </a:lnTo>
                  <a:lnTo>
                    <a:pt x="369989" y="184988"/>
                  </a:lnTo>
                  <a:lnTo>
                    <a:pt x="343560" y="184988"/>
                  </a:lnTo>
                  <a:lnTo>
                    <a:pt x="343560" y="158559"/>
                  </a:lnTo>
                  <a:lnTo>
                    <a:pt x="317131" y="158559"/>
                  </a:lnTo>
                  <a:lnTo>
                    <a:pt x="317131" y="211416"/>
                  </a:lnTo>
                  <a:lnTo>
                    <a:pt x="343560" y="211416"/>
                  </a:lnTo>
                  <a:lnTo>
                    <a:pt x="369989" y="211416"/>
                  </a:lnTo>
                  <a:lnTo>
                    <a:pt x="396405" y="211416"/>
                  </a:lnTo>
                  <a:lnTo>
                    <a:pt x="422833" y="211416"/>
                  </a:lnTo>
                  <a:lnTo>
                    <a:pt x="422833" y="264274"/>
                  </a:lnTo>
                  <a:lnTo>
                    <a:pt x="449262" y="264274"/>
                  </a:lnTo>
                  <a:lnTo>
                    <a:pt x="449262" y="290703"/>
                  </a:lnTo>
                  <a:lnTo>
                    <a:pt x="475691" y="290703"/>
                  </a:lnTo>
                  <a:lnTo>
                    <a:pt x="502119" y="290703"/>
                  </a:lnTo>
                  <a:lnTo>
                    <a:pt x="528548" y="290703"/>
                  </a:lnTo>
                  <a:lnTo>
                    <a:pt x="554977" y="290703"/>
                  </a:lnTo>
                  <a:lnTo>
                    <a:pt x="554977" y="264274"/>
                  </a:lnTo>
                  <a:lnTo>
                    <a:pt x="581406" y="264274"/>
                  </a:lnTo>
                  <a:lnTo>
                    <a:pt x="581406" y="290703"/>
                  </a:lnTo>
                  <a:lnTo>
                    <a:pt x="607834" y="290703"/>
                  </a:lnTo>
                  <a:lnTo>
                    <a:pt x="607834" y="237845"/>
                  </a:lnTo>
                  <a:close/>
                </a:path>
                <a:path w="845820" h="344170">
                  <a:moveTo>
                    <a:pt x="607834" y="158559"/>
                  </a:moveTo>
                  <a:lnTo>
                    <a:pt x="581406" y="158559"/>
                  </a:lnTo>
                  <a:lnTo>
                    <a:pt x="581406" y="184988"/>
                  </a:lnTo>
                  <a:lnTo>
                    <a:pt x="607834" y="184988"/>
                  </a:lnTo>
                  <a:lnTo>
                    <a:pt x="607834" y="158559"/>
                  </a:lnTo>
                  <a:close/>
                </a:path>
                <a:path w="845820" h="344170">
                  <a:moveTo>
                    <a:pt x="607834" y="0"/>
                  </a:moveTo>
                  <a:lnTo>
                    <a:pt x="581406" y="0"/>
                  </a:lnTo>
                  <a:lnTo>
                    <a:pt x="554977" y="0"/>
                  </a:lnTo>
                  <a:lnTo>
                    <a:pt x="528548" y="0"/>
                  </a:lnTo>
                  <a:lnTo>
                    <a:pt x="528548" y="26428"/>
                  </a:lnTo>
                  <a:lnTo>
                    <a:pt x="528548" y="52857"/>
                  </a:lnTo>
                  <a:lnTo>
                    <a:pt x="502119" y="52857"/>
                  </a:lnTo>
                  <a:lnTo>
                    <a:pt x="502119" y="26428"/>
                  </a:lnTo>
                  <a:lnTo>
                    <a:pt x="528548" y="26428"/>
                  </a:lnTo>
                  <a:lnTo>
                    <a:pt x="528548" y="0"/>
                  </a:lnTo>
                  <a:lnTo>
                    <a:pt x="502119" y="0"/>
                  </a:lnTo>
                  <a:lnTo>
                    <a:pt x="475691" y="0"/>
                  </a:lnTo>
                  <a:lnTo>
                    <a:pt x="449262" y="0"/>
                  </a:lnTo>
                  <a:lnTo>
                    <a:pt x="449262" y="26428"/>
                  </a:lnTo>
                  <a:lnTo>
                    <a:pt x="422833" y="26428"/>
                  </a:lnTo>
                  <a:lnTo>
                    <a:pt x="422833" y="132130"/>
                  </a:lnTo>
                  <a:lnTo>
                    <a:pt x="449262" y="132130"/>
                  </a:lnTo>
                  <a:lnTo>
                    <a:pt x="449262" y="52857"/>
                  </a:lnTo>
                  <a:lnTo>
                    <a:pt x="475691" y="52857"/>
                  </a:lnTo>
                  <a:lnTo>
                    <a:pt x="475691" y="79286"/>
                  </a:lnTo>
                  <a:lnTo>
                    <a:pt x="502119" y="79286"/>
                  </a:lnTo>
                  <a:lnTo>
                    <a:pt x="528548" y="79286"/>
                  </a:lnTo>
                  <a:lnTo>
                    <a:pt x="528548" y="105702"/>
                  </a:lnTo>
                  <a:lnTo>
                    <a:pt x="502119" y="105702"/>
                  </a:lnTo>
                  <a:lnTo>
                    <a:pt x="502119" y="132130"/>
                  </a:lnTo>
                  <a:lnTo>
                    <a:pt x="528548" y="132130"/>
                  </a:lnTo>
                  <a:lnTo>
                    <a:pt x="528548" y="184988"/>
                  </a:lnTo>
                  <a:lnTo>
                    <a:pt x="554977" y="184988"/>
                  </a:lnTo>
                  <a:lnTo>
                    <a:pt x="554977" y="105702"/>
                  </a:lnTo>
                  <a:lnTo>
                    <a:pt x="581406" y="105702"/>
                  </a:lnTo>
                  <a:lnTo>
                    <a:pt x="581406" y="132130"/>
                  </a:lnTo>
                  <a:lnTo>
                    <a:pt x="607834" y="132130"/>
                  </a:lnTo>
                  <a:lnTo>
                    <a:pt x="607834" y="79286"/>
                  </a:lnTo>
                  <a:lnTo>
                    <a:pt x="581406" y="79286"/>
                  </a:lnTo>
                  <a:lnTo>
                    <a:pt x="554977" y="79286"/>
                  </a:lnTo>
                  <a:lnTo>
                    <a:pt x="554977" y="52857"/>
                  </a:lnTo>
                  <a:lnTo>
                    <a:pt x="581406" y="52857"/>
                  </a:lnTo>
                  <a:lnTo>
                    <a:pt x="581406" y="26428"/>
                  </a:lnTo>
                  <a:lnTo>
                    <a:pt x="607834" y="26428"/>
                  </a:lnTo>
                  <a:lnTo>
                    <a:pt x="607834" y="0"/>
                  </a:lnTo>
                  <a:close/>
                </a:path>
                <a:path w="845820" h="344170">
                  <a:moveTo>
                    <a:pt x="634263" y="211416"/>
                  </a:moveTo>
                  <a:lnTo>
                    <a:pt x="607834" y="211416"/>
                  </a:lnTo>
                  <a:lnTo>
                    <a:pt x="607834" y="237845"/>
                  </a:lnTo>
                  <a:lnTo>
                    <a:pt x="634263" y="237845"/>
                  </a:lnTo>
                  <a:lnTo>
                    <a:pt x="634263" y="211416"/>
                  </a:lnTo>
                  <a:close/>
                </a:path>
                <a:path w="845820" h="344170">
                  <a:moveTo>
                    <a:pt x="634263" y="132130"/>
                  </a:moveTo>
                  <a:lnTo>
                    <a:pt x="607834" y="132130"/>
                  </a:lnTo>
                  <a:lnTo>
                    <a:pt x="607834" y="158559"/>
                  </a:lnTo>
                  <a:lnTo>
                    <a:pt x="634263" y="158559"/>
                  </a:lnTo>
                  <a:lnTo>
                    <a:pt x="634263" y="132130"/>
                  </a:lnTo>
                  <a:close/>
                </a:path>
                <a:path w="845820" h="344170">
                  <a:moveTo>
                    <a:pt x="634263" y="26428"/>
                  </a:moveTo>
                  <a:lnTo>
                    <a:pt x="607834" y="26428"/>
                  </a:lnTo>
                  <a:lnTo>
                    <a:pt x="607834" y="79286"/>
                  </a:lnTo>
                  <a:lnTo>
                    <a:pt x="634263" y="79286"/>
                  </a:lnTo>
                  <a:lnTo>
                    <a:pt x="634263" y="26428"/>
                  </a:lnTo>
                  <a:close/>
                </a:path>
                <a:path w="845820" h="344170">
                  <a:moveTo>
                    <a:pt x="660692" y="158559"/>
                  </a:moveTo>
                  <a:lnTo>
                    <a:pt x="634263" y="158559"/>
                  </a:lnTo>
                  <a:lnTo>
                    <a:pt x="634263" y="211416"/>
                  </a:lnTo>
                  <a:lnTo>
                    <a:pt x="660692" y="211416"/>
                  </a:lnTo>
                  <a:lnTo>
                    <a:pt x="660692" y="158559"/>
                  </a:lnTo>
                  <a:close/>
                </a:path>
                <a:path w="845820" h="344170">
                  <a:moveTo>
                    <a:pt x="660692" y="0"/>
                  </a:moveTo>
                  <a:lnTo>
                    <a:pt x="634263" y="0"/>
                  </a:lnTo>
                  <a:lnTo>
                    <a:pt x="634263" y="26428"/>
                  </a:lnTo>
                  <a:lnTo>
                    <a:pt x="660692" y="26428"/>
                  </a:lnTo>
                  <a:lnTo>
                    <a:pt x="660692" y="0"/>
                  </a:lnTo>
                  <a:close/>
                </a:path>
                <a:path w="845820" h="344170">
                  <a:moveTo>
                    <a:pt x="845680" y="211416"/>
                  </a:moveTo>
                  <a:lnTo>
                    <a:pt x="819251" y="211416"/>
                  </a:lnTo>
                  <a:lnTo>
                    <a:pt x="819251" y="237845"/>
                  </a:lnTo>
                  <a:lnTo>
                    <a:pt x="845680" y="237845"/>
                  </a:lnTo>
                  <a:lnTo>
                    <a:pt x="845680" y="2114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1208" y="7977514"/>
              <a:ext cx="1083945" cy="370205"/>
            </a:xfrm>
            <a:custGeom>
              <a:avLst/>
              <a:gdLst/>
              <a:ahLst/>
              <a:cxnLst/>
              <a:rect l="l" t="t" r="r" b="b"/>
              <a:pathLst>
                <a:path w="1083945" h="370204">
                  <a:moveTo>
                    <a:pt x="26428" y="211416"/>
                  </a:moveTo>
                  <a:lnTo>
                    <a:pt x="0" y="211416"/>
                  </a:lnTo>
                  <a:lnTo>
                    <a:pt x="0" y="237845"/>
                  </a:lnTo>
                  <a:lnTo>
                    <a:pt x="26428" y="237845"/>
                  </a:lnTo>
                  <a:lnTo>
                    <a:pt x="26428" y="211416"/>
                  </a:lnTo>
                  <a:close/>
                </a:path>
                <a:path w="1083945" h="370204">
                  <a:moveTo>
                    <a:pt x="52857" y="184988"/>
                  </a:moveTo>
                  <a:lnTo>
                    <a:pt x="26428" y="184988"/>
                  </a:lnTo>
                  <a:lnTo>
                    <a:pt x="26428" y="211416"/>
                  </a:lnTo>
                  <a:lnTo>
                    <a:pt x="52857" y="211416"/>
                  </a:lnTo>
                  <a:lnTo>
                    <a:pt x="52857" y="184988"/>
                  </a:lnTo>
                  <a:close/>
                </a:path>
                <a:path w="1083945" h="370204">
                  <a:moveTo>
                    <a:pt x="317131" y="158572"/>
                  </a:moveTo>
                  <a:lnTo>
                    <a:pt x="290715" y="158572"/>
                  </a:lnTo>
                  <a:lnTo>
                    <a:pt x="290715" y="184988"/>
                  </a:lnTo>
                  <a:lnTo>
                    <a:pt x="317131" y="184988"/>
                  </a:lnTo>
                  <a:lnTo>
                    <a:pt x="317131" y="158572"/>
                  </a:lnTo>
                  <a:close/>
                </a:path>
                <a:path w="1083945" h="370204">
                  <a:moveTo>
                    <a:pt x="369989" y="158572"/>
                  </a:moveTo>
                  <a:lnTo>
                    <a:pt x="343560" y="158572"/>
                  </a:lnTo>
                  <a:lnTo>
                    <a:pt x="343560" y="184988"/>
                  </a:lnTo>
                  <a:lnTo>
                    <a:pt x="369989" y="184988"/>
                  </a:lnTo>
                  <a:lnTo>
                    <a:pt x="369989" y="158572"/>
                  </a:lnTo>
                  <a:close/>
                </a:path>
                <a:path w="1083945" h="370204">
                  <a:moveTo>
                    <a:pt x="396417" y="184988"/>
                  </a:moveTo>
                  <a:lnTo>
                    <a:pt x="369989" y="184988"/>
                  </a:lnTo>
                  <a:lnTo>
                    <a:pt x="369989" y="211416"/>
                  </a:lnTo>
                  <a:lnTo>
                    <a:pt x="343560" y="211416"/>
                  </a:lnTo>
                  <a:lnTo>
                    <a:pt x="343560" y="184988"/>
                  </a:lnTo>
                  <a:lnTo>
                    <a:pt x="317131" y="184988"/>
                  </a:lnTo>
                  <a:lnTo>
                    <a:pt x="317131" y="211416"/>
                  </a:lnTo>
                  <a:lnTo>
                    <a:pt x="290715" y="211416"/>
                  </a:lnTo>
                  <a:lnTo>
                    <a:pt x="264287" y="211416"/>
                  </a:lnTo>
                  <a:lnTo>
                    <a:pt x="237858" y="211416"/>
                  </a:lnTo>
                  <a:lnTo>
                    <a:pt x="237858" y="105829"/>
                  </a:lnTo>
                  <a:lnTo>
                    <a:pt x="211429" y="105829"/>
                  </a:lnTo>
                  <a:lnTo>
                    <a:pt x="211429" y="159169"/>
                  </a:lnTo>
                  <a:lnTo>
                    <a:pt x="185000" y="159169"/>
                  </a:lnTo>
                  <a:lnTo>
                    <a:pt x="185000" y="212509"/>
                  </a:lnTo>
                  <a:lnTo>
                    <a:pt x="158572" y="212509"/>
                  </a:lnTo>
                  <a:lnTo>
                    <a:pt x="132143" y="212509"/>
                  </a:lnTo>
                  <a:lnTo>
                    <a:pt x="132143" y="185839"/>
                  </a:lnTo>
                  <a:lnTo>
                    <a:pt x="105714" y="185839"/>
                  </a:lnTo>
                  <a:lnTo>
                    <a:pt x="105714" y="212509"/>
                  </a:lnTo>
                  <a:lnTo>
                    <a:pt x="79286" y="212509"/>
                  </a:lnTo>
                  <a:lnTo>
                    <a:pt x="79286" y="237909"/>
                  </a:lnTo>
                  <a:lnTo>
                    <a:pt x="52857" y="237909"/>
                  </a:lnTo>
                  <a:lnTo>
                    <a:pt x="26428" y="237909"/>
                  </a:lnTo>
                  <a:lnTo>
                    <a:pt x="26428" y="264579"/>
                  </a:lnTo>
                  <a:lnTo>
                    <a:pt x="0" y="264579"/>
                  </a:lnTo>
                  <a:lnTo>
                    <a:pt x="0" y="291249"/>
                  </a:lnTo>
                  <a:lnTo>
                    <a:pt x="26428" y="291249"/>
                  </a:lnTo>
                  <a:lnTo>
                    <a:pt x="26428" y="317919"/>
                  </a:lnTo>
                  <a:lnTo>
                    <a:pt x="52857" y="317919"/>
                  </a:lnTo>
                  <a:lnTo>
                    <a:pt x="79286" y="317919"/>
                  </a:lnTo>
                  <a:lnTo>
                    <a:pt x="79286" y="369989"/>
                  </a:lnTo>
                  <a:lnTo>
                    <a:pt x="105714" y="369989"/>
                  </a:lnTo>
                  <a:lnTo>
                    <a:pt x="132143" y="369989"/>
                  </a:lnTo>
                  <a:lnTo>
                    <a:pt x="132143" y="344589"/>
                  </a:lnTo>
                  <a:lnTo>
                    <a:pt x="105714" y="344589"/>
                  </a:lnTo>
                  <a:lnTo>
                    <a:pt x="105714" y="317919"/>
                  </a:lnTo>
                  <a:lnTo>
                    <a:pt x="132143" y="317919"/>
                  </a:lnTo>
                  <a:lnTo>
                    <a:pt x="132143" y="291249"/>
                  </a:lnTo>
                  <a:lnTo>
                    <a:pt x="105714" y="291249"/>
                  </a:lnTo>
                  <a:lnTo>
                    <a:pt x="105714" y="264579"/>
                  </a:lnTo>
                  <a:lnTo>
                    <a:pt x="132143" y="264579"/>
                  </a:lnTo>
                  <a:lnTo>
                    <a:pt x="132143" y="237909"/>
                  </a:lnTo>
                  <a:lnTo>
                    <a:pt x="158572" y="237909"/>
                  </a:lnTo>
                  <a:lnTo>
                    <a:pt x="185000" y="237909"/>
                  </a:lnTo>
                  <a:lnTo>
                    <a:pt x="185000" y="264579"/>
                  </a:lnTo>
                  <a:lnTo>
                    <a:pt x="158572" y="264579"/>
                  </a:lnTo>
                  <a:lnTo>
                    <a:pt x="158572" y="291249"/>
                  </a:lnTo>
                  <a:lnTo>
                    <a:pt x="185000" y="291249"/>
                  </a:lnTo>
                  <a:lnTo>
                    <a:pt x="185000" y="317919"/>
                  </a:lnTo>
                  <a:lnTo>
                    <a:pt x="211429" y="317919"/>
                  </a:lnTo>
                  <a:lnTo>
                    <a:pt x="237858" y="317919"/>
                  </a:lnTo>
                  <a:lnTo>
                    <a:pt x="237858" y="264579"/>
                  </a:lnTo>
                  <a:lnTo>
                    <a:pt x="211429" y="264579"/>
                  </a:lnTo>
                  <a:lnTo>
                    <a:pt x="211429" y="212509"/>
                  </a:lnTo>
                  <a:lnTo>
                    <a:pt x="237858" y="212509"/>
                  </a:lnTo>
                  <a:lnTo>
                    <a:pt x="237858" y="264274"/>
                  </a:lnTo>
                  <a:lnTo>
                    <a:pt x="264287" y="264274"/>
                  </a:lnTo>
                  <a:lnTo>
                    <a:pt x="264287" y="237845"/>
                  </a:lnTo>
                  <a:lnTo>
                    <a:pt x="290715" y="237845"/>
                  </a:lnTo>
                  <a:lnTo>
                    <a:pt x="317131" y="237845"/>
                  </a:lnTo>
                  <a:lnTo>
                    <a:pt x="343560" y="237845"/>
                  </a:lnTo>
                  <a:lnTo>
                    <a:pt x="369989" y="237845"/>
                  </a:lnTo>
                  <a:lnTo>
                    <a:pt x="396417" y="237845"/>
                  </a:lnTo>
                  <a:lnTo>
                    <a:pt x="396417" y="184988"/>
                  </a:lnTo>
                  <a:close/>
                </a:path>
                <a:path w="1083945" h="370204">
                  <a:moveTo>
                    <a:pt x="396417" y="26428"/>
                  </a:moveTo>
                  <a:lnTo>
                    <a:pt x="369989" y="26428"/>
                  </a:lnTo>
                  <a:lnTo>
                    <a:pt x="369989" y="52857"/>
                  </a:lnTo>
                  <a:lnTo>
                    <a:pt x="396417" y="52857"/>
                  </a:lnTo>
                  <a:lnTo>
                    <a:pt x="396417" y="26428"/>
                  </a:lnTo>
                  <a:close/>
                </a:path>
                <a:path w="1083945" h="370204">
                  <a:moveTo>
                    <a:pt x="422846" y="52857"/>
                  </a:moveTo>
                  <a:lnTo>
                    <a:pt x="396417" y="52857"/>
                  </a:lnTo>
                  <a:lnTo>
                    <a:pt x="396417" y="79286"/>
                  </a:lnTo>
                  <a:lnTo>
                    <a:pt x="422846" y="79286"/>
                  </a:lnTo>
                  <a:lnTo>
                    <a:pt x="422846" y="52857"/>
                  </a:lnTo>
                  <a:close/>
                </a:path>
                <a:path w="1083945" h="370204">
                  <a:moveTo>
                    <a:pt x="449275" y="132143"/>
                  </a:moveTo>
                  <a:lnTo>
                    <a:pt x="422846" y="132143"/>
                  </a:lnTo>
                  <a:lnTo>
                    <a:pt x="396417" y="132143"/>
                  </a:lnTo>
                  <a:lnTo>
                    <a:pt x="396417" y="158572"/>
                  </a:lnTo>
                  <a:lnTo>
                    <a:pt x="422846" y="158572"/>
                  </a:lnTo>
                  <a:lnTo>
                    <a:pt x="449275" y="158572"/>
                  </a:lnTo>
                  <a:lnTo>
                    <a:pt x="449275" y="132143"/>
                  </a:lnTo>
                  <a:close/>
                </a:path>
                <a:path w="1083945" h="370204">
                  <a:moveTo>
                    <a:pt x="528561" y="79286"/>
                  </a:moveTo>
                  <a:lnTo>
                    <a:pt x="502132" y="79286"/>
                  </a:lnTo>
                  <a:lnTo>
                    <a:pt x="502132" y="105714"/>
                  </a:lnTo>
                  <a:lnTo>
                    <a:pt x="528561" y="105714"/>
                  </a:lnTo>
                  <a:lnTo>
                    <a:pt x="528561" y="79286"/>
                  </a:lnTo>
                  <a:close/>
                </a:path>
                <a:path w="1083945" h="370204">
                  <a:moveTo>
                    <a:pt x="554990" y="184988"/>
                  </a:moveTo>
                  <a:lnTo>
                    <a:pt x="528561" y="184988"/>
                  </a:lnTo>
                  <a:lnTo>
                    <a:pt x="502132" y="184988"/>
                  </a:lnTo>
                  <a:lnTo>
                    <a:pt x="502132" y="105714"/>
                  </a:lnTo>
                  <a:lnTo>
                    <a:pt x="475703" y="105714"/>
                  </a:lnTo>
                  <a:lnTo>
                    <a:pt x="475703" y="79286"/>
                  </a:lnTo>
                  <a:lnTo>
                    <a:pt x="449275" y="79286"/>
                  </a:lnTo>
                  <a:lnTo>
                    <a:pt x="449275" y="132143"/>
                  </a:lnTo>
                  <a:lnTo>
                    <a:pt x="475703" y="132143"/>
                  </a:lnTo>
                  <a:lnTo>
                    <a:pt x="475703" y="237845"/>
                  </a:lnTo>
                  <a:lnTo>
                    <a:pt x="502132" y="237845"/>
                  </a:lnTo>
                  <a:lnTo>
                    <a:pt x="528561" y="237845"/>
                  </a:lnTo>
                  <a:lnTo>
                    <a:pt x="528561" y="211416"/>
                  </a:lnTo>
                  <a:lnTo>
                    <a:pt x="554990" y="211416"/>
                  </a:lnTo>
                  <a:lnTo>
                    <a:pt x="554990" y="184988"/>
                  </a:lnTo>
                  <a:close/>
                </a:path>
                <a:path w="1083945" h="370204">
                  <a:moveTo>
                    <a:pt x="554990" y="105714"/>
                  </a:moveTo>
                  <a:lnTo>
                    <a:pt x="528561" y="105714"/>
                  </a:lnTo>
                  <a:lnTo>
                    <a:pt x="528561" y="132143"/>
                  </a:lnTo>
                  <a:lnTo>
                    <a:pt x="554990" y="132143"/>
                  </a:lnTo>
                  <a:lnTo>
                    <a:pt x="554990" y="105714"/>
                  </a:lnTo>
                  <a:close/>
                </a:path>
                <a:path w="1083945" h="370204">
                  <a:moveTo>
                    <a:pt x="607834" y="79286"/>
                  </a:moveTo>
                  <a:lnTo>
                    <a:pt x="581418" y="79286"/>
                  </a:lnTo>
                  <a:lnTo>
                    <a:pt x="581418" y="105714"/>
                  </a:lnTo>
                  <a:lnTo>
                    <a:pt x="607834" y="105714"/>
                  </a:lnTo>
                  <a:lnTo>
                    <a:pt x="607834" y="79286"/>
                  </a:lnTo>
                  <a:close/>
                </a:path>
                <a:path w="1083945" h="370204">
                  <a:moveTo>
                    <a:pt x="634263" y="290703"/>
                  </a:moveTo>
                  <a:lnTo>
                    <a:pt x="607834" y="290703"/>
                  </a:lnTo>
                  <a:lnTo>
                    <a:pt x="607834" y="237845"/>
                  </a:lnTo>
                  <a:lnTo>
                    <a:pt x="581418" y="237845"/>
                  </a:lnTo>
                  <a:lnTo>
                    <a:pt x="554990" y="237845"/>
                  </a:lnTo>
                  <a:lnTo>
                    <a:pt x="528561" y="237845"/>
                  </a:lnTo>
                  <a:lnTo>
                    <a:pt x="528561" y="264274"/>
                  </a:lnTo>
                  <a:lnTo>
                    <a:pt x="554990" y="264274"/>
                  </a:lnTo>
                  <a:lnTo>
                    <a:pt x="554990" y="290703"/>
                  </a:lnTo>
                  <a:lnTo>
                    <a:pt x="581418" y="290703"/>
                  </a:lnTo>
                  <a:lnTo>
                    <a:pt x="581418" y="317131"/>
                  </a:lnTo>
                  <a:lnTo>
                    <a:pt x="607834" y="317131"/>
                  </a:lnTo>
                  <a:lnTo>
                    <a:pt x="634263" y="317131"/>
                  </a:lnTo>
                  <a:lnTo>
                    <a:pt x="634263" y="290703"/>
                  </a:lnTo>
                  <a:close/>
                </a:path>
                <a:path w="1083945" h="370204">
                  <a:moveTo>
                    <a:pt x="687120" y="211416"/>
                  </a:moveTo>
                  <a:lnTo>
                    <a:pt x="660692" y="211416"/>
                  </a:lnTo>
                  <a:lnTo>
                    <a:pt x="660692" y="237845"/>
                  </a:lnTo>
                  <a:lnTo>
                    <a:pt x="687120" y="237845"/>
                  </a:lnTo>
                  <a:lnTo>
                    <a:pt x="687120" y="211416"/>
                  </a:lnTo>
                  <a:close/>
                </a:path>
                <a:path w="1083945" h="370204">
                  <a:moveTo>
                    <a:pt x="687120" y="132143"/>
                  </a:moveTo>
                  <a:lnTo>
                    <a:pt x="660692" y="132143"/>
                  </a:lnTo>
                  <a:lnTo>
                    <a:pt x="660692" y="158572"/>
                  </a:lnTo>
                  <a:lnTo>
                    <a:pt x="634263" y="158572"/>
                  </a:lnTo>
                  <a:lnTo>
                    <a:pt x="634263" y="132143"/>
                  </a:lnTo>
                  <a:lnTo>
                    <a:pt x="660692" y="132143"/>
                  </a:lnTo>
                  <a:lnTo>
                    <a:pt x="660692" y="79286"/>
                  </a:lnTo>
                  <a:lnTo>
                    <a:pt x="634263" y="79286"/>
                  </a:lnTo>
                  <a:lnTo>
                    <a:pt x="634263" y="105714"/>
                  </a:lnTo>
                  <a:lnTo>
                    <a:pt x="607834" y="105714"/>
                  </a:lnTo>
                  <a:lnTo>
                    <a:pt x="607834" y="132143"/>
                  </a:lnTo>
                  <a:lnTo>
                    <a:pt x="581418" y="132143"/>
                  </a:lnTo>
                  <a:lnTo>
                    <a:pt x="554990" y="132143"/>
                  </a:lnTo>
                  <a:lnTo>
                    <a:pt x="554990" y="158572"/>
                  </a:lnTo>
                  <a:lnTo>
                    <a:pt x="581418" y="158572"/>
                  </a:lnTo>
                  <a:lnTo>
                    <a:pt x="581418" y="184988"/>
                  </a:lnTo>
                  <a:lnTo>
                    <a:pt x="607834" y="184988"/>
                  </a:lnTo>
                  <a:lnTo>
                    <a:pt x="607834" y="237845"/>
                  </a:lnTo>
                  <a:lnTo>
                    <a:pt x="634263" y="237845"/>
                  </a:lnTo>
                  <a:lnTo>
                    <a:pt x="634263" y="211416"/>
                  </a:lnTo>
                  <a:lnTo>
                    <a:pt x="660692" y="211416"/>
                  </a:lnTo>
                  <a:lnTo>
                    <a:pt x="660692" y="184988"/>
                  </a:lnTo>
                  <a:lnTo>
                    <a:pt x="687120" y="184988"/>
                  </a:lnTo>
                  <a:lnTo>
                    <a:pt x="687120" y="132143"/>
                  </a:lnTo>
                  <a:close/>
                </a:path>
                <a:path w="1083945" h="370204">
                  <a:moveTo>
                    <a:pt x="713549" y="184988"/>
                  </a:moveTo>
                  <a:lnTo>
                    <a:pt x="687120" y="184988"/>
                  </a:lnTo>
                  <a:lnTo>
                    <a:pt x="687120" y="211416"/>
                  </a:lnTo>
                  <a:lnTo>
                    <a:pt x="713549" y="211416"/>
                  </a:lnTo>
                  <a:lnTo>
                    <a:pt x="713549" y="184988"/>
                  </a:lnTo>
                  <a:close/>
                </a:path>
                <a:path w="1083945" h="370204">
                  <a:moveTo>
                    <a:pt x="739978" y="105714"/>
                  </a:moveTo>
                  <a:lnTo>
                    <a:pt x="713549" y="105714"/>
                  </a:lnTo>
                  <a:lnTo>
                    <a:pt x="687120" y="105714"/>
                  </a:lnTo>
                  <a:lnTo>
                    <a:pt x="687120" y="132143"/>
                  </a:lnTo>
                  <a:lnTo>
                    <a:pt x="713549" y="132143"/>
                  </a:lnTo>
                  <a:lnTo>
                    <a:pt x="739978" y="132143"/>
                  </a:lnTo>
                  <a:lnTo>
                    <a:pt x="739978" y="105714"/>
                  </a:lnTo>
                  <a:close/>
                </a:path>
                <a:path w="1083945" h="370204">
                  <a:moveTo>
                    <a:pt x="792835" y="79286"/>
                  </a:moveTo>
                  <a:lnTo>
                    <a:pt x="766406" y="79286"/>
                  </a:lnTo>
                  <a:lnTo>
                    <a:pt x="766406" y="132143"/>
                  </a:lnTo>
                  <a:lnTo>
                    <a:pt x="739978" y="132143"/>
                  </a:lnTo>
                  <a:lnTo>
                    <a:pt x="739978" y="184988"/>
                  </a:lnTo>
                  <a:lnTo>
                    <a:pt x="766406" y="184988"/>
                  </a:lnTo>
                  <a:lnTo>
                    <a:pt x="766406" y="158572"/>
                  </a:lnTo>
                  <a:lnTo>
                    <a:pt x="792835" y="158572"/>
                  </a:lnTo>
                  <a:lnTo>
                    <a:pt x="792835" y="79286"/>
                  </a:lnTo>
                  <a:close/>
                </a:path>
                <a:path w="1083945" h="370204">
                  <a:moveTo>
                    <a:pt x="819264" y="237845"/>
                  </a:moveTo>
                  <a:lnTo>
                    <a:pt x="792835" y="237845"/>
                  </a:lnTo>
                  <a:lnTo>
                    <a:pt x="792835" y="264274"/>
                  </a:lnTo>
                  <a:lnTo>
                    <a:pt x="819264" y="264274"/>
                  </a:lnTo>
                  <a:lnTo>
                    <a:pt x="819264" y="237845"/>
                  </a:lnTo>
                  <a:close/>
                </a:path>
                <a:path w="1083945" h="370204">
                  <a:moveTo>
                    <a:pt x="819264" y="158572"/>
                  </a:moveTo>
                  <a:lnTo>
                    <a:pt x="792835" y="158572"/>
                  </a:lnTo>
                  <a:lnTo>
                    <a:pt x="792835" y="184988"/>
                  </a:lnTo>
                  <a:lnTo>
                    <a:pt x="766406" y="184988"/>
                  </a:lnTo>
                  <a:lnTo>
                    <a:pt x="766406" y="237845"/>
                  </a:lnTo>
                  <a:lnTo>
                    <a:pt x="792835" y="237845"/>
                  </a:lnTo>
                  <a:lnTo>
                    <a:pt x="792835" y="211416"/>
                  </a:lnTo>
                  <a:lnTo>
                    <a:pt x="819264" y="211416"/>
                  </a:lnTo>
                  <a:lnTo>
                    <a:pt x="819264" y="158572"/>
                  </a:lnTo>
                  <a:close/>
                </a:path>
                <a:path w="1083945" h="370204">
                  <a:moveTo>
                    <a:pt x="845693" y="211416"/>
                  </a:moveTo>
                  <a:lnTo>
                    <a:pt x="819264" y="211416"/>
                  </a:lnTo>
                  <a:lnTo>
                    <a:pt x="819264" y="237845"/>
                  </a:lnTo>
                  <a:lnTo>
                    <a:pt x="845693" y="237845"/>
                  </a:lnTo>
                  <a:lnTo>
                    <a:pt x="845693" y="211416"/>
                  </a:lnTo>
                  <a:close/>
                </a:path>
                <a:path w="1083945" h="370204">
                  <a:moveTo>
                    <a:pt x="872121" y="52857"/>
                  </a:moveTo>
                  <a:lnTo>
                    <a:pt x="845693" y="52857"/>
                  </a:lnTo>
                  <a:lnTo>
                    <a:pt x="845693" y="79286"/>
                  </a:lnTo>
                  <a:lnTo>
                    <a:pt x="819264" y="79286"/>
                  </a:lnTo>
                  <a:lnTo>
                    <a:pt x="819264" y="105714"/>
                  </a:lnTo>
                  <a:lnTo>
                    <a:pt x="845693" y="105714"/>
                  </a:lnTo>
                  <a:lnTo>
                    <a:pt x="872121" y="105714"/>
                  </a:lnTo>
                  <a:lnTo>
                    <a:pt x="872121" y="52857"/>
                  </a:lnTo>
                  <a:close/>
                </a:path>
                <a:path w="1083945" h="370204">
                  <a:moveTo>
                    <a:pt x="898550" y="105714"/>
                  </a:moveTo>
                  <a:lnTo>
                    <a:pt x="872121" y="105714"/>
                  </a:lnTo>
                  <a:lnTo>
                    <a:pt x="872121" y="132143"/>
                  </a:lnTo>
                  <a:lnTo>
                    <a:pt x="898550" y="132143"/>
                  </a:lnTo>
                  <a:lnTo>
                    <a:pt x="898550" y="105714"/>
                  </a:lnTo>
                  <a:close/>
                </a:path>
                <a:path w="1083945" h="370204">
                  <a:moveTo>
                    <a:pt x="1004252" y="79286"/>
                  </a:moveTo>
                  <a:lnTo>
                    <a:pt x="977823" y="79286"/>
                  </a:lnTo>
                  <a:lnTo>
                    <a:pt x="977823" y="105714"/>
                  </a:lnTo>
                  <a:lnTo>
                    <a:pt x="1004252" y="105714"/>
                  </a:lnTo>
                  <a:lnTo>
                    <a:pt x="1004252" y="79286"/>
                  </a:lnTo>
                  <a:close/>
                </a:path>
                <a:path w="1083945" h="370204">
                  <a:moveTo>
                    <a:pt x="1030681" y="237845"/>
                  </a:moveTo>
                  <a:lnTo>
                    <a:pt x="1004252" y="237845"/>
                  </a:lnTo>
                  <a:lnTo>
                    <a:pt x="1004252" y="264274"/>
                  </a:lnTo>
                  <a:lnTo>
                    <a:pt x="1030681" y="264274"/>
                  </a:lnTo>
                  <a:lnTo>
                    <a:pt x="1030681" y="237845"/>
                  </a:lnTo>
                  <a:close/>
                </a:path>
                <a:path w="1083945" h="370204">
                  <a:moveTo>
                    <a:pt x="1030681" y="158572"/>
                  </a:moveTo>
                  <a:lnTo>
                    <a:pt x="1004252" y="158572"/>
                  </a:lnTo>
                  <a:lnTo>
                    <a:pt x="977823" y="158572"/>
                  </a:lnTo>
                  <a:lnTo>
                    <a:pt x="977823" y="132143"/>
                  </a:lnTo>
                  <a:lnTo>
                    <a:pt x="951395" y="132143"/>
                  </a:lnTo>
                  <a:lnTo>
                    <a:pt x="951395" y="52857"/>
                  </a:lnTo>
                  <a:lnTo>
                    <a:pt x="977823" y="52857"/>
                  </a:lnTo>
                  <a:lnTo>
                    <a:pt x="1004252" y="52857"/>
                  </a:lnTo>
                  <a:lnTo>
                    <a:pt x="1004252" y="26428"/>
                  </a:lnTo>
                  <a:lnTo>
                    <a:pt x="977823" y="26428"/>
                  </a:lnTo>
                  <a:lnTo>
                    <a:pt x="951395" y="26428"/>
                  </a:lnTo>
                  <a:lnTo>
                    <a:pt x="951395" y="0"/>
                  </a:lnTo>
                  <a:lnTo>
                    <a:pt x="924966" y="0"/>
                  </a:lnTo>
                  <a:lnTo>
                    <a:pt x="898550" y="0"/>
                  </a:lnTo>
                  <a:lnTo>
                    <a:pt x="898550" y="26428"/>
                  </a:lnTo>
                  <a:lnTo>
                    <a:pt x="872121" y="26428"/>
                  </a:lnTo>
                  <a:lnTo>
                    <a:pt x="872121" y="52857"/>
                  </a:lnTo>
                  <a:lnTo>
                    <a:pt x="898550" y="52857"/>
                  </a:lnTo>
                  <a:lnTo>
                    <a:pt x="924966" y="52857"/>
                  </a:lnTo>
                  <a:lnTo>
                    <a:pt x="924966" y="79286"/>
                  </a:lnTo>
                  <a:lnTo>
                    <a:pt x="898550" y="79286"/>
                  </a:lnTo>
                  <a:lnTo>
                    <a:pt x="898550" y="105714"/>
                  </a:lnTo>
                  <a:lnTo>
                    <a:pt x="924966" y="105714"/>
                  </a:lnTo>
                  <a:lnTo>
                    <a:pt x="924966" y="132143"/>
                  </a:lnTo>
                  <a:lnTo>
                    <a:pt x="898550" y="132143"/>
                  </a:lnTo>
                  <a:lnTo>
                    <a:pt x="898550" y="158572"/>
                  </a:lnTo>
                  <a:lnTo>
                    <a:pt x="872121" y="158572"/>
                  </a:lnTo>
                  <a:lnTo>
                    <a:pt x="872121" y="132143"/>
                  </a:lnTo>
                  <a:lnTo>
                    <a:pt x="845693" y="132143"/>
                  </a:lnTo>
                  <a:lnTo>
                    <a:pt x="819264" y="132143"/>
                  </a:lnTo>
                  <a:lnTo>
                    <a:pt x="819264" y="158572"/>
                  </a:lnTo>
                  <a:lnTo>
                    <a:pt x="845693" y="158572"/>
                  </a:lnTo>
                  <a:lnTo>
                    <a:pt x="845693" y="184988"/>
                  </a:lnTo>
                  <a:lnTo>
                    <a:pt x="872121" y="184988"/>
                  </a:lnTo>
                  <a:lnTo>
                    <a:pt x="898550" y="184988"/>
                  </a:lnTo>
                  <a:lnTo>
                    <a:pt x="924966" y="184988"/>
                  </a:lnTo>
                  <a:lnTo>
                    <a:pt x="924966" y="158572"/>
                  </a:lnTo>
                  <a:lnTo>
                    <a:pt x="951395" y="158572"/>
                  </a:lnTo>
                  <a:lnTo>
                    <a:pt x="951395" y="184988"/>
                  </a:lnTo>
                  <a:lnTo>
                    <a:pt x="977823" y="184988"/>
                  </a:lnTo>
                  <a:lnTo>
                    <a:pt x="977823" y="237845"/>
                  </a:lnTo>
                  <a:lnTo>
                    <a:pt x="1004252" y="237845"/>
                  </a:lnTo>
                  <a:lnTo>
                    <a:pt x="1004252" y="184988"/>
                  </a:lnTo>
                  <a:lnTo>
                    <a:pt x="1030681" y="184988"/>
                  </a:lnTo>
                  <a:lnTo>
                    <a:pt x="1030681" y="158572"/>
                  </a:lnTo>
                  <a:close/>
                </a:path>
                <a:path w="1083945" h="370204">
                  <a:moveTo>
                    <a:pt x="1057109" y="105714"/>
                  </a:moveTo>
                  <a:lnTo>
                    <a:pt x="1030681" y="105714"/>
                  </a:lnTo>
                  <a:lnTo>
                    <a:pt x="1030681" y="132143"/>
                  </a:lnTo>
                  <a:lnTo>
                    <a:pt x="1057109" y="132143"/>
                  </a:lnTo>
                  <a:lnTo>
                    <a:pt x="1057109" y="105714"/>
                  </a:lnTo>
                  <a:close/>
                </a:path>
                <a:path w="1083945" h="370204">
                  <a:moveTo>
                    <a:pt x="1083538" y="132143"/>
                  </a:moveTo>
                  <a:lnTo>
                    <a:pt x="1057109" y="132143"/>
                  </a:lnTo>
                  <a:lnTo>
                    <a:pt x="1057109" y="184988"/>
                  </a:lnTo>
                  <a:lnTo>
                    <a:pt x="1083538" y="184988"/>
                  </a:lnTo>
                  <a:lnTo>
                    <a:pt x="1083538" y="132143"/>
                  </a:lnTo>
                  <a:close/>
                </a:path>
                <a:path w="1083945" h="370204">
                  <a:moveTo>
                    <a:pt x="1083538" y="26428"/>
                  </a:moveTo>
                  <a:lnTo>
                    <a:pt x="1057109" y="26428"/>
                  </a:lnTo>
                  <a:lnTo>
                    <a:pt x="1057109" y="52857"/>
                  </a:lnTo>
                  <a:lnTo>
                    <a:pt x="1030681" y="52857"/>
                  </a:lnTo>
                  <a:lnTo>
                    <a:pt x="1030681" y="79286"/>
                  </a:lnTo>
                  <a:lnTo>
                    <a:pt x="1057109" y="79286"/>
                  </a:lnTo>
                  <a:lnTo>
                    <a:pt x="1057109" y="105714"/>
                  </a:lnTo>
                  <a:lnTo>
                    <a:pt x="1083538" y="105714"/>
                  </a:lnTo>
                  <a:lnTo>
                    <a:pt x="1083538" y="2642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1208" y="7977933"/>
              <a:ext cx="1083945" cy="634365"/>
            </a:xfrm>
            <a:custGeom>
              <a:avLst/>
              <a:gdLst/>
              <a:ahLst/>
              <a:cxnLst/>
              <a:rect l="l" t="t" r="r" b="b"/>
              <a:pathLst>
                <a:path w="1083945" h="634365">
                  <a:moveTo>
                    <a:pt x="52857" y="554558"/>
                  </a:moveTo>
                  <a:lnTo>
                    <a:pt x="26428" y="554558"/>
                  </a:lnTo>
                  <a:lnTo>
                    <a:pt x="26428" y="528129"/>
                  </a:lnTo>
                  <a:lnTo>
                    <a:pt x="0" y="528129"/>
                  </a:lnTo>
                  <a:lnTo>
                    <a:pt x="0" y="580986"/>
                  </a:lnTo>
                  <a:lnTo>
                    <a:pt x="26428" y="580986"/>
                  </a:lnTo>
                  <a:lnTo>
                    <a:pt x="52857" y="580986"/>
                  </a:lnTo>
                  <a:lnTo>
                    <a:pt x="52857" y="554558"/>
                  </a:lnTo>
                  <a:close/>
                </a:path>
                <a:path w="1083945" h="634365">
                  <a:moveTo>
                    <a:pt x="52857" y="343141"/>
                  </a:moveTo>
                  <a:lnTo>
                    <a:pt x="26428" y="343141"/>
                  </a:lnTo>
                  <a:lnTo>
                    <a:pt x="0" y="343141"/>
                  </a:lnTo>
                  <a:lnTo>
                    <a:pt x="0" y="422427"/>
                  </a:lnTo>
                  <a:lnTo>
                    <a:pt x="26428" y="422427"/>
                  </a:lnTo>
                  <a:lnTo>
                    <a:pt x="26428" y="369570"/>
                  </a:lnTo>
                  <a:lnTo>
                    <a:pt x="52857" y="369570"/>
                  </a:lnTo>
                  <a:lnTo>
                    <a:pt x="52857" y="343141"/>
                  </a:lnTo>
                  <a:close/>
                </a:path>
                <a:path w="1083945" h="634365">
                  <a:moveTo>
                    <a:pt x="105714" y="501700"/>
                  </a:moveTo>
                  <a:lnTo>
                    <a:pt x="79286" y="501700"/>
                  </a:lnTo>
                  <a:lnTo>
                    <a:pt x="79286" y="448856"/>
                  </a:lnTo>
                  <a:lnTo>
                    <a:pt x="52857" y="448856"/>
                  </a:lnTo>
                  <a:lnTo>
                    <a:pt x="26428" y="448856"/>
                  </a:lnTo>
                  <a:lnTo>
                    <a:pt x="0" y="448856"/>
                  </a:lnTo>
                  <a:lnTo>
                    <a:pt x="0" y="501700"/>
                  </a:lnTo>
                  <a:lnTo>
                    <a:pt x="26428" y="501700"/>
                  </a:lnTo>
                  <a:lnTo>
                    <a:pt x="26428" y="528129"/>
                  </a:lnTo>
                  <a:lnTo>
                    <a:pt x="52857" y="528129"/>
                  </a:lnTo>
                  <a:lnTo>
                    <a:pt x="79286" y="528129"/>
                  </a:lnTo>
                  <a:lnTo>
                    <a:pt x="79286" y="554558"/>
                  </a:lnTo>
                  <a:lnTo>
                    <a:pt x="105714" y="554558"/>
                  </a:lnTo>
                  <a:lnTo>
                    <a:pt x="105714" y="501700"/>
                  </a:lnTo>
                  <a:close/>
                </a:path>
                <a:path w="1083945" h="634365">
                  <a:moveTo>
                    <a:pt x="185000" y="422427"/>
                  </a:moveTo>
                  <a:lnTo>
                    <a:pt x="158572" y="422427"/>
                  </a:lnTo>
                  <a:lnTo>
                    <a:pt x="158572" y="448856"/>
                  </a:lnTo>
                  <a:lnTo>
                    <a:pt x="185000" y="448856"/>
                  </a:lnTo>
                  <a:lnTo>
                    <a:pt x="185000" y="422427"/>
                  </a:lnTo>
                  <a:close/>
                </a:path>
                <a:path w="1083945" h="634365">
                  <a:moveTo>
                    <a:pt x="185000" y="316712"/>
                  </a:moveTo>
                  <a:lnTo>
                    <a:pt x="158572" y="316712"/>
                  </a:lnTo>
                  <a:lnTo>
                    <a:pt x="132143" y="316712"/>
                  </a:lnTo>
                  <a:lnTo>
                    <a:pt x="132143" y="343141"/>
                  </a:lnTo>
                  <a:lnTo>
                    <a:pt x="158572" y="343141"/>
                  </a:lnTo>
                  <a:lnTo>
                    <a:pt x="185000" y="343141"/>
                  </a:lnTo>
                  <a:lnTo>
                    <a:pt x="185000" y="316712"/>
                  </a:lnTo>
                  <a:close/>
                </a:path>
                <a:path w="1083945" h="634365">
                  <a:moveTo>
                    <a:pt x="211429" y="528129"/>
                  </a:moveTo>
                  <a:lnTo>
                    <a:pt x="185000" y="528129"/>
                  </a:lnTo>
                  <a:lnTo>
                    <a:pt x="158572" y="528129"/>
                  </a:lnTo>
                  <a:lnTo>
                    <a:pt x="158572" y="501700"/>
                  </a:lnTo>
                  <a:lnTo>
                    <a:pt x="185000" y="501700"/>
                  </a:lnTo>
                  <a:lnTo>
                    <a:pt x="185000" y="475284"/>
                  </a:lnTo>
                  <a:lnTo>
                    <a:pt x="158572" y="475284"/>
                  </a:lnTo>
                  <a:lnTo>
                    <a:pt x="158572" y="448856"/>
                  </a:lnTo>
                  <a:lnTo>
                    <a:pt x="132143" y="448856"/>
                  </a:lnTo>
                  <a:lnTo>
                    <a:pt x="132143" y="422427"/>
                  </a:lnTo>
                  <a:lnTo>
                    <a:pt x="158572" y="422427"/>
                  </a:lnTo>
                  <a:lnTo>
                    <a:pt x="158572" y="395998"/>
                  </a:lnTo>
                  <a:lnTo>
                    <a:pt x="132143" y="395998"/>
                  </a:lnTo>
                  <a:lnTo>
                    <a:pt x="105714" y="395998"/>
                  </a:lnTo>
                  <a:lnTo>
                    <a:pt x="79286" y="395998"/>
                  </a:lnTo>
                  <a:lnTo>
                    <a:pt x="52857" y="395998"/>
                  </a:lnTo>
                  <a:lnTo>
                    <a:pt x="52857" y="422427"/>
                  </a:lnTo>
                  <a:lnTo>
                    <a:pt x="79286" y="422427"/>
                  </a:lnTo>
                  <a:lnTo>
                    <a:pt x="79286" y="448856"/>
                  </a:lnTo>
                  <a:lnTo>
                    <a:pt x="105714" y="448856"/>
                  </a:lnTo>
                  <a:lnTo>
                    <a:pt x="105714" y="475284"/>
                  </a:lnTo>
                  <a:lnTo>
                    <a:pt x="132143" y="475284"/>
                  </a:lnTo>
                  <a:lnTo>
                    <a:pt x="132143" y="554558"/>
                  </a:lnTo>
                  <a:lnTo>
                    <a:pt x="158572" y="554558"/>
                  </a:lnTo>
                  <a:lnTo>
                    <a:pt x="185000" y="554558"/>
                  </a:lnTo>
                  <a:lnTo>
                    <a:pt x="211429" y="554558"/>
                  </a:lnTo>
                  <a:lnTo>
                    <a:pt x="211429" y="528129"/>
                  </a:lnTo>
                  <a:close/>
                </a:path>
                <a:path w="1083945" h="634365">
                  <a:moveTo>
                    <a:pt x="211429" y="448856"/>
                  </a:moveTo>
                  <a:lnTo>
                    <a:pt x="185000" y="448856"/>
                  </a:lnTo>
                  <a:lnTo>
                    <a:pt x="185000" y="475284"/>
                  </a:lnTo>
                  <a:lnTo>
                    <a:pt x="211429" y="475284"/>
                  </a:lnTo>
                  <a:lnTo>
                    <a:pt x="211429" y="448856"/>
                  </a:lnTo>
                  <a:close/>
                </a:path>
                <a:path w="1083945" h="634365">
                  <a:moveTo>
                    <a:pt x="211429" y="343141"/>
                  </a:moveTo>
                  <a:lnTo>
                    <a:pt x="185000" y="343141"/>
                  </a:lnTo>
                  <a:lnTo>
                    <a:pt x="185000" y="369570"/>
                  </a:lnTo>
                  <a:lnTo>
                    <a:pt x="158572" y="369570"/>
                  </a:lnTo>
                  <a:lnTo>
                    <a:pt x="158572" y="395998"/>
                  </a:lnTo>
                  <a:lnTo>
                    <a:pt x="185000" y="395998"/>
                  </a:lnTo>
                  <a:lnTo>
                    <a:pt x="211429" y="395998"/>
                  </a:lnTo>
                  <a:lnTo>
                    <a:pt x="211429" y="343141"/>
                  </a:lnTo>
                  <a:close/>
                </a:path>
                <a:path w="1083945" h="634365">
                  <a:moveTo>
                    <a:pt x="237858" y="554558"/>
                  </a:moveTo>
                  <a:lnTo>
                    <a:pt x="211429" y="554558"/>
                  </a:lnTo>
                  <a:lnTo>
                    <a:pt x="211429" y="580986"/>
                  </a:lnTo>
                  <a:lnTo>
                    <a:pt x="237858" y="580986"/>
                  </a:lnTo>
                  <a:lnTo>
                    <a:pt x="237858" y="554558"/>
                  </a:lnTo>
                  <a:close/>
                </a:path>
                <a:path w="1083945" h="634365">
                  <a:moveTo>
                    <a:pt x="264287" y="343141"/>
                  </a:moveTo>
                  <a:lnTo>
                    <a:pt x="237858" y="343141"/>
                  </a:lnTo>
                  <a:lnTo>
                    <a:pt x="237858" y="395998"/>
                  </a:lnTo>
                  <a:lnTo>
                    <a:pt x="264287" y="395998"/>
                  </a:lnTo>
                  <a:lnTo>
                    <a:pt x="264287" y="343141"/>
                  </a:lnTo>
                  <a:close/>
                </a:path>
                <a:path w="1083945" h="634365">
                  <a:moveTo>
                    <a:pt x="290715" y="105410"/>
                  </a:moveTo>
                  <a:lnTo>
                    <a:pt x="264287" y="105410"/>
                  </a:lnTo>
                  <a:lnTo>
                    <a:pt x="264287" y="80010"/>
                  </a:lnTo>
                  <a:lnTo>
                    <a:pt x="237858" y="80010"/>
                  </a:lnTo>
                  <a:lnTo>
                    <a:pt x="237858" y="105410"/>
                  </a:lnTo>
                  <a:lnTo>
                    <a:pt x="211429" y="105410"/>
                  </a:lnTo>
                  <a:lnTo>
                    <a:pt x="211429" y="53340"/>
                  </a:lnTo>
                  <a:lnTo>
                    <a:pt x="237858" y="53340"/>
                  </a:lnTo>
                  <a:lnTo>
                    <a:pt x="237858" y="26670"/>
                  </a:lnTo>
                  <a:lnTo>
                    <a:pt x="211429" y="26670"/>
                  </a:lnTo>
                  <a:lnTo>
                    <a:pt x="211429" y="0"/>
                  </a:lnTo>
                  <a:lnTo>
                    <a:pt x="185000" y="0"/>
                  </a:lnTo>
                  <a:lnTo>
                    <a:pt x="158572" y="0"/>
                  </a:lnTo>
                  <a:lnTo>
                    <a:pt x="132143" y="0"/>
                  </a:lnTo>
                  <a:lnTo>
                    <a:pt x="105714" y="0"/>
                  </a:lnTo>
                  <a:lnTo>
                    <a:pt x="105714" y="26670"/>
                  </a:lnTo>
                  <a:lnTo>
                    <a:pt x="79286" y="26670"/>
                  </a:lnTo>
                  <a:lnTo>
                    <a:pt x="79286" y="53340"/>
                  </a:lnTo>
                  <a:lnTo>
                    <a:pt x="52857" y="53340"/>
                  </a:lnTo>
                  <a:lnTo>
                    <a:pt x="26428" y="53340"/>
                  </a:lnTo>
                  <a:lnTo>
                    <a:pt x="26428" y="26670"/>
                  </a:lnTo>
                  <a:lnTo>
                    <a:pt x="0" y="26670"/>
                  </a:lnTo>
                  <a:lnTo>
                    <a:pt x="0" y="105410"/>
                  </a:lnTo>
                  <a:lnTo>
                    <a:pt x="26428" y="105410"/>
                  </a:lnTo>
                  <a:lnTo>
                    <a:pt x="52857" y="105410"/>
                  </a:lnTo>
                  <a:lnTo>
                    <a:pt x="52857" y="80010"/>
                  </a:lnTo>
                  <a:lnTo>
                    <a:pt x="79286" y="80010"/>
                  </a:lnTo>
                  <a:lnTo>
                    <a:pt x="79286" y="105410"/>
                  </a:lnTo>
                  <a:lnTo>
                    <a:pt x="105714" y="105410"/>
                  </a:lnTo>
                  <a:lnTo>
                    <a:pt x="105714" y="80010"/>
                  </a:lnTo>
                  <a:lnTo>
                    <a:pt x="132143" y="80010"/>
                  </a:lnTo>
                  <a:lnTo>
                    <a:pt x="132143" y="26670"/>
                  </a:lnTo>
                  <a:lnTo>
                    <a:pt x="158572" y="26670"/>
                  </a:lnTo>
                  <a:lnTo>
                    <a:pt x="185000" y="26670"/>
                  </a:lnTo>
                  <a:lnTo>
                    <a:pt x="185000" y="53340"/>
                  </a:lnTo>
                  <a:lnTo>
                    <a:pt x="158572" y="53340"/>
                  </a:lnTo>
                  <a:lnTo>
                    <a:pt x="158572" y="80010"/>
                  </a:lnTo>
                  <a:lnTo>
                    <a:pt x="185000" y="80010"/>
                  </a:lnTo>
                  <a:lnTo>
                    <a:pt x="185000" y="105410"/>
                  </a:lnTo>
                  <a:lnTo>
                    <a:pt x="158572" y="105410"/>
                  </a:lnTo>
                  <a:lnTo>
                    <a:pt x="132143" y="105410"/>
                  </a:lnTo>
                  <a:lnTo>
                    <a:pt x="105714" y="105410"/>
                  </a:lnTo>
                  <a:lnTo>
                    <a:pt x="105714" y="132080"/>
                  </a:lnTo>
                  <a:lnTo>
                    <a:pt x="132143" y="132080"/>
                  </a:lnTo>
                  <a:lnTo>
                    <a:pt x="132143" y="185420"/>
                  </a:lnTo>
                  <a:lnTo>
                    <a:pt x="158572" y="185420"/>
                  </a:lnTo>
                  <a:lnTo>
                    <a:pt x="185000" y="185420"/>
                  </a:lnTo>
                  <a:lnTo>
                    <a:pt x="185000" y="158750"/>
                  </a:lnTo>
                  <a:lnTo>
                    <a:pt x="158572" y="158750"/>
                  </a:lnTo>
                  <a:lnTo>
                    <a:pt x="158572" y="132080"/>
                  </a:lnTo>
                  <a:lnTo>
                    <a:pt x="185000" y="132080"/>
                  </a:lnTo>
                  <a:lnTo>
                    <a:pt x="211429" y="132080"/>
                  </a:lnTo>
                  <a:lnTo>
                    <a:pt x="211429" y="212090"/>
                  </a:lnTo>
                  <a:lnTo>
                    <a:pt x="237858" y="212090"/>
                  </a:lnTo>
                  <a:lnTo>
                    <a:pt x="237858" y="132080"/>
                  </a:lnTo>
                  <a:lnTo>
                    <a:pt x="264287" y="132080"/>
                  </a:lnTo>
                  <a:lnTo>
                    <a:pt x="264287" y="158750"/>
                  </a:lnTo>
                  <a:lnTo>
                    <a:pt x="290715" y="158750"/>
                  </a:lnTo>
                  <a:lnTo>
                    <a:pt x="290715" y="105410"/>
                  </a:lnTo>
                  <a:close/>
                </a:path>
                <a:path w="1083945" h="634365">
                  <a:moveTo>
                    <a:pt x="396417" y="607415"/>
                  </a:moveTo>
                  <a:lnTo>
                    <a:pt x="369989" y="607415"/>
                  </a:lnTo>
                  <a:lnTo>
                    <a:pt x="343560" y="607415"/>
                  </a:lnTo>
                  <a:lnTo>
                    <a:pt x="343560" y="554558"/>
                  </a:lnTo>
                  <a:lnTo>
                    <a:pt x="317131" y="554558"/>
                  </a:lnTo>
                  <a:lnTo>
                    <a:pt x="290715" y="554558"/>
                  </a:lnTo>
                  <a:lnTo>
                    <a:pt x="290715" y="580986"/>
                  </a:lnTo>
                  <a:lnTo>
                    <a:pt x="317131" y="580986"/>
                  </a:lnTo>
                  <a:lnTo>
                    <a:pt x="317131" y="633844"/>
                  </a:lnTo>
                  <a:lnTo>
                    <a:pt x="343560" y="633844"/>
                  </a:lnTo>
                  <a:lnTo>
                    <a:pt x="369989" y="633844"/>
                  </a:lnTo>
                  <a:lnTo>
                    <a:pt x="396417" y="633844"/>
                  </a:lnTo>
                  <a:lnTo>
                    <a:pt x="396417" y="607415"/>
                  </a:lnTo>
                  <a:close/>
                </a:path>
                <a:path w="1083945" h="634365">
                  <a:moveTo>
                    <a:pt x="528561" y="263855"/>
                  </a:moveTo>
                  <a:lnTo>
                    <a:pt x="502132" y="263855"/>
                  </a:lnTo>
                  <a:lnTo>
                    <a:pt x="475703" y="263855"/>
                  </a:lnTo>
                  <a:lnTo>
                    <a:pt x="449275" y="263855"/>
                  </a:lnTo>
                  <a:lnTo>
                    <a:pt x="449275" y="316712"/>
                  </a:lnTo>
                  <a:lnTo>
                    <a:pt x="449275" y="343141"/>
                  </a:lnTo>
                  <a:lnTo>
                    <a:pt x="422846" y="343141"/>
                  </a:lnTo>
                  <a:lnTo>
                    <a:pt x="422846" y="316712"/>
                  </a:lnTo>
                  <a:lnTo>
                    <a:pt x="449275" y="316712"/>
                  </a:lnTo>
                  <a:lnTo>
                    <a:pt x="449275" y="263855"/>
                  </a:lnTo>
                  <a:lnTo>
                    <a:pt x="449275" y="210997"/>
                  </a:lnTo>
                  <a:lnTo>
                    <a:pt x="422846" y="210997"/>
                  </a:lnTo>
                  <a:lnTo>
                    <a:pt x="422846" y="290283"/>
                  </a:lnTo>
                  <a:lnTo>
                    <a:pt x="396417" y="290283"/>
                  </a:lnTo>
                  <a:lnTo>
                    <a:pt x="396417" y="316712"/>
                  </a:lnTo>
                  <a:lnTo>
                    <a:pt x="396417" y="343141"/>
                  </a:lnTo>
                  <a:lnTo>
                    <a:pt x="369989" y="343141"/>
                  </a:lnTo>
                  <a:lnTo>
                    <a:pt x="369989" y="316712"/>
                  </a:lnTo>
                  <a:lnTo>
                    <a:pt x="396417" y="316712"/>
                  </a:lnTo>
                  <a:lnTo>
                    <a:pt x="396417" y="290283"/>
                  </a:lnTo>
                  <a:lnTo>
                    <a:pt x="396417" y="263855"/>
                  </a:lnTo>
                  <a:lnTo>
                    <a:pt x="369989" y="263855"/>
                  </a:lnTo>
                  <a:lnTo>
                    <a:pt x="343560" y="263855"/>
                  </a:lnTo>
                  <a:lnTo>
                    <a:pt x="317131" y="263855"/>
                  </a:lnTo>
                  <a:lnTo>
                    <a:pt x="317131" y="316712"/>
                  </a:lnTo>
                  <a:lnTo>
                    <a:pt x="343560" y="316712"/>
                  </a:lnTo>
                  <a:lnTo>
                    <a:pt x="343560" y="369570"/>
                  </a:lnTo>
                  <a:lnTo>
                    <a:pt x="317131" y="369570"/>
                  </a:lnTo>
                  <a:lnTo>
                    <a:pt x="317131" y="343141"/>
                  </a:lnTo>
                  <a:lnTo>
                    <a:pt x="290715" y="343141"/>
                  </a:lnTo>
                  <a:lnTo>
                    <a:pt x="290715" y="395998"/>
                  </a:lnTo>
                  <a:lnTo>
                    <a:pt x="264287" y="395998"/>
                  </a:lnTo>
                  <a:lnTo>
                    <a:pt x="264287" y="475284"/>
                  </a:lnTo>
                  <a:lnTo>
                    <a:pt x="290715" y="475284"/>
                  </a:lnTo>
                  <a:lnTo>
                    <a:pt x="290715" y="422427"/>
                  </a:lnTo>
                  <a:lnTo>
                    <a:pt x="317131" y="422427"/>
                  </a:lnTo>
                  <a:lnTo>
                    <a:pt x="317131" y="395998"/>
                  </a:lnTo>
                  <a:lnTo>
                    <a:pt x="343560" y="395998"/>
                  </a:lnTo>
                  <a:lnTo>
                    <a:pt x="343560" y="422427"/>
                  </a:lnTo>
                  <a:lnTo>
                    <a:pt x="369989" y="422427"/>
                  </a:lnTo>
                  <a:lnTo>
                    <a:pt x="396417" y="422427"/>
                  </a:lnTo>
                  <a:lnTo>
                    <a:pt x="422846" y="422427"/>
                  </a:lnTo>
                  <a:lnTo>
                    <a:pt x="449275" y="422427"/>
                  </a:lnTo>
                  <a:lnTo>
                    <a:pt x="449275" y="369570"/>
                  </a:lnTo>
                  <a:lnTo>
                    <a:pt x="475703" y="369570"/>
                  </a:lnTo>
                  <a:lnTo>
                    <a:pt x="475703" y="290283"/>
                  </a:lnTo>
                  <a:lnTo>
                    <a:pt x="502132" y="290283"/>
                  </a:lnTo>
                  <a:lnTo>
                    <a:pt x="528561" y="290283"/>
                  </a:lnTo>
                  <a:lnTo>
                    <a:pt x="528561" y="263855"/>
                  </a:lnTo>
                  <a:close/>
                </a:path>
                <a:path w="1083945" h="634365">
                  <a:moveTo>
                    <a:pt x="581418" y="395998"/>
                  </a:moveTo>
                  <a:lnTo>
                    <a:pt x="554990" y="395998"/>
                  </a:lnTo>
                  <a:lnTo>
                    <a:pt x="554990" y="422427"/>
                  </a:lnTo>
                  <a:lnTo>
                    <a:pt x="581418" y="422427"/>
                  </a:lnTo>
                  <a:lnTo>
                    <a:pt x="581418" y="395998"/>
                  </a:lnTo>
                  <a:close/>
                </a:path>
                <a:path w="1083945" h="634365">
                  <a:moveTo>
                    <a:pt x="581418" y="343141"/>
                  </a:moveTo>
                  <a:lnTo>
                    <a:pt x="554990" y="343141"/>
                  </a:lnTo>
                  <a:lnTo>
                    <a:pt x="554990" y="290283"/>
                  </a:lnTo>
                  <a:lnTo>
                    <a:pt x="528561" y="290283"/>
                  </a:lnTo>
                  <a:lnTo>
                    <a:pt x="528561" y="316712"/>
                  </a:lnTo>
                  <a:lnTo>
                    <a:pt x="502132" y="316712"/>
                  </a:lnTo>
                  <a:lnTo>
                    <a:pt x="502132" y="369570"/>
                  </a:lnTo>
                  <a:lnTo>
                    <a:pt x="528561" y="369570"/>
                  </a:lnTo>
                  <a:lnTo>
                    <a:pt x="528561" y="395998"/>
                  </a:lnTo>
                  <a:lnTo>
                    <a:pt x="554990" y="395998"/>
                  </a:lnTo>
                  <a:lnTo>
                    <a:pt x="554990" y="369570"/>
                  </a:lnTo>
                  <a:lnTo>
                    <a:pt x="581418" y="369570"/>
                  </a:lnTo>
                  <a:lnTo>
                    <a:pt x="581418" y="343141"/>
                  </a:lnTo>
                  <a:close/>
                </a:path>
                <a:path w="1083945" h="634365">
                  <a:moveTo>
                    <a:pt x="607834" y="422427"/>
                  </a:moveTo>
                  <a:lnTo>
                    <a:pt x="581418" y="422427"/>
                  </a:lnTo>
                  <a:lnTo>
                    <a:pt x="581418" y="448856"/>
                  </a:lnTo>
                  <a:lnTo>
                    <a:pt x="554990" y="448856"/>
                  </a:lnTo>
                  <a:lnTo>
                    <a:pt x="554990" y="475284"/>
                  </a:lnTo>
                  <a:lnTo>
                    <a:pt x="581418" y="475284"/>
                  </a:lnTo>
                  <a:lnTo>
                    <a:pt x="607834" y="475284"/>
                  </a:lnTo>
                  <a:lnTo>
                    <a:pt x="607834" y="422427"/>
                  </a:lnTo>
                  <a:close/>
                </a:path>
                <a:path w="1083945" h="634365">
                  <a:moveTo>
                    <a:pt x="607834" y="369570"/>
                  </a:moveTo>
                  <a:lnTo>
                    <a:pt x="581418" y="369570"/>
                  </a:lnTo>
                  <a:lnTo>
                    <a:pt x="581418" y="395998"/>
                  </a:lnTo>
                  <a:lnTo>
                    <a:pt x="607834" y="395998"/>
                  </a:lnTo>
                  <a:lnTo>
                    <a:pt x="607834" y="369570"/>
                  </a:lnTo>
                  <a:close/>
                </a:path>
                <a:path w="1083945" h="634365">
                  <a:moveTo>
                    <a:pt x="634263" y="343141"/>
                  </a:moveTo>
                  <a:lnTo>
                    <a:pt x="607834" y="343141"/>
                  </a:lnTo>
                  <a:lnTo>
                    <a:pt x="607834" y="369570"/>
                  </a:lnTo>
                  <a:lnTo>
                    <a:pt x="634263" y="369570"/>
                  </a:lnTo>
                  <a:lnTo>
                    <a:pt x="634263" y="343141"/>
                  </a:lnTo>
                  <a:close/>
                </a:path>
                <a:path w="1083945" h="634365">
                  <a:moveTo>
                    <a:pt x="819264" y="369570"/>
                  </a:moveTo>
                  <a:lnTo>
                    <a:pt x="792835" y="369570"/>
                  </a:lnTo>
                  <a:lnTo>
                    <a:pt x="766406" y="369570"/>
                  </a:lnTo>
                  <a:lnTo>
                    <a:pt x="766406" y="395998"/>
                  </a:lnTo>
                  <a:lnTo>
                    <a:pt x="739978" y="395998"/>
                  </a:lnTo>
                  <a:lnTo>
                    <a:pt x="739978" y="422427"/>
                  </a:lnTo>
                  <a:lnTo>
                    <a:pt x="766406" y="422427"/>
                  </a:lnTo>
                  <a:lnTo>
                    <a:pt x="766406" y="448856"/>
                  </a:lnTo>
                  <a:lnTo>
                    <a:pt x="792835" y="448856"/>
                  </a:lnTo>
                  <a:lnTo>
                    <a:pt x="792835" y="422427"/>
                  </a:lnTo>
                  <a:lnTo>
                    <a:pt x="819264" y="422427"/>
                  </a:lnTo>
                  <a:lnTo>
                    <a:pt x="819264" y="369570"/>
                  </a:lnTo>
                  <a:close/>
                </a:path>
                <a:path w="1083945" h="634365">
                  <a:moveTo>
                    <a:pt x="977823" y="448856"/>
                  </a:moveTo>
                  <a:lnTo>
                    <a:pt x="951395" y="448856"/>
                  </a:lnTo>
                  <a:lnTo>
                    <a:pt x="951395" y="422427"/>
                  </a:lnTo>
                  <a:lnTo>
                    <a:pt x="924966" y="422427"/>
                  </a:lnTo>
                  <a:lnTo>
                    <a:pt x="924966" y="448856"/>
                  </a:lnTo>
                  <a:lnTo>
                    <a:pt x="898550" y="448856"/>
                  </a:lnTo>
                  <a:lnTo>
                    <a:pt x="898550" y="475284"/>
                  </a:lnTo>
                  <a:lnTo>
                    <a:pt x="924966" y="475284"/>
                  </a:lnTo>
                  <a:lnTo>
                    <a:pt x="951395" y="475284"/>
                  </a:lnTo>
                  <a:lnTo>
                    <a:pt x="951395" y="501700"/>
                  </a:lnTo>
                  <a:lnTo>
                    <a:pt x="977823" y="501700"/>
                  </a:lnTo>
                  <a:lnTo>
                    <a:pt x="977823" y="448856"/>
                  </a:lnTo>
                  <a:close/>
                </a:path>
                <a:path w="1083945" h="634365">
                  <a:moveTo>
                    <a:pt x="1004252" y="501700"/>
                  </a:moveTo>
                  <a:lnTo>
                    <a:pt x="977823" y="501700"/>
                  </a:lnTo>
                  <a:lnTo>
                    <a:pt x="977823" y="528129"/>
                  </a:lnTo>
                  <a:lnTo>
                    <a:pt x="1004252" y="528129"/>
                  </a:lnTo>
                  <a:lnTo>
                    <a:pt x="1004252" y="501700"/>
                  </a:lnTo>
                  <a:close/>
                </a:path>
                <a:path w="1083945" h="634365">
                  <a:moveTo>
                    <a:pt x="1004252" y="395998"/>
                  </a:moveTo>
                  <a:lnTo>
                    <a:pt x="977823" y="395998"/>
                  </a:lnTo>
                  <a:lnTo>
                    <a:pt x="977823" y="448856"/>
                  </a:lnTo>
                  <a:lnTo>
                    <a:pt x="1004252" y="448856"/>
                  </a:lnTo>
                  <a:lnTo>
                    <a:pt x="1004252" y="395998"/>
                  </a:lnTo>
                  <a:close/>
                </a:path>
                <a:path w="1083945" h="634365">
                  <a:moveTo>
                    <a:pt x="1004252" y="290283"/>
                  </a:moveTo>
                  <a:lnTo>
                    <a:pt x="977823" y="290283"/>
                  </a:lnTo>
                  <a:lnTo>
                    <a:pt x="977823" y="343141"/>
                  </a:lnTo>
                  <a:lnTo>
                    <a:pt x="1004252" y="343141"/>
                  </a:lnTo>
                  <a:lnTo>
                    <a:pt x="1004252" y="290283"/>
                  </a:lnTo>
                  <a:close/>
                </a:path>
                <a:path w="1083945" h="634365">
                  <a:moveTo>
                    <a:pt x="1030681" y="369570"/>
                  </a:moveTo>
                  <a:lnTo>
                    <a:pt x="1004252" y="369570"/>
                  </a:lnTo>
                  <a:lnTo>
                    <a:pt x="1004252" y="395998"/>
                  </a:lnTo>
                  <a:lnTo>
                    <a:pt x="1030681" y="395998"/>
                  </a:lnTo>
                  <a:lnTo>
                    <a:pt x="1030681" y="369570"/>
                  </a:lnTo>
                  <a:close/>
                </a:path>
                <a:path w="1083945" h="634365">
                  <a:moveTo>
                    <a:pt x="1057109" y="395998"/>
                  </a:moveTo>
                  <a:lnTo>
                    <a:pt x="1030681" y="395998"/>
                  </a:lnTo>
                  <a:lnTo>
                    <a:pt x="1030681" y="422427"/>
                  </a:lnTo>
                  <a:lnTo>
                    <a:pt x="1057109" y="422427"/>
                  </a:lnTo>
                  <a:lnTo>
                    <a:pt x="1057109" y="395998"/>
                  </a:lnTo>
                  <a:close/>
                </a:path>
                <a:path w="1083945" h="634365">
                  <a:moveTo>
                    <a:pt x="1083538" y="210997"/>
                  </a:moveTo>
                  <a:lnTo>
                    <a:pt x="1057109" y="210997"/>
                  </a:lnTo>
                  <a:lnTo>
                    <a:pt x="1030681" y="210997"/>
                  </a:lnTo>
                  <a:lnTo>
                    <a:pt x="1030681" y="237426"/>
                  </a:lnTo>
                  <a:lnTo>
                    <a:pt x="1057109" y="237426"/>
                  </a:lnTo>
                  <a:lnTo>
                    <a:pt x="1057109" y="290283"/>
                  </a:lnTo>
                  <a:lnTo>
                    <a:pt x="1030681" y="290283"/>
                  </a:lnTo>
                  <a:lnTo>
                    <a:pt x="1030681" y="343141"/>
                  </a:lnTo>
                  <a:lnTo>
                    <a:pt x="1057109" y="343141"/>
                  </a:lnTo>
                  <a:lnTo>
                    <a:pt x="1057109" y="395998"/>
                  </a:lnTo>
                  <a:lnTo>
                    <a:pt x="1083538" y="395998"/>
                  </a:lnTo>
                  <a:lnTo>
                    <a:pt x="1083538" y="21099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1208" y="8347503"/>
              <a:ext cx="1083945" cy="396875"/>
            </a:xfrm>
            <a:custGeom>
              <a:avLst/>
              <a:gdLst/>
              <a:ahLst/>
              <a:cxnLst/>
              <a:rect l="l" t="t" r="r" b="b"/>
              <a:pathLst>
                <a:path w="1083945" h="396875">
                  <a:moveTo>
                    <a:pt x="105714" y="264274"/>
                  </a:moveTo>
                  <a:lnTo>
                    <a:pt x="79286" y="264274"/>
                  </a:lnTo>
                  <a:lnTo>
                    <a:pt x="52857" y="264274"/>
                  </a:lnTo>
                  <a:lnTo>
                    <a:pt x="26428" y="264274"/>
                  </a:lnTo>
                  <a:lnTo>
                    <a:pt x="0" y="264274"/>
                  </a:lnTo>
                  <a:lnTo>
                    <a:pt x="0" y="290703"/>
                  </a:lnTo>
                  <a:lnTo>
                    <a:pt x="26428" y="290703"/>
                  </a:lnTo>
                  <a:lnTo>
                    <a:pt x="52857" y="290703"/>
                  </a:lnTo>
                  <a:lnTo>
                    <a:pt x="79286" y="290703"/>
                  </a:lnTo>
                  <a:lnTo>
                    <a:pt x="105714" y="290703"/>
                  </a:lnTo>
                  <a:lnTo>
                    <a:pt x="105714" y="264274"/>
                  </a:lnTo>
                  <a:close/>
                </a:path>
                <a:path w="1083945" h="396875">
                  <a:moveTo>
                    <a:pt x="105714" y="211416"/>
                  </a:moveTo>
                  <a:lnTo>
                    <a:pt x="79286" y="211416"/>
                  </a:lnTo>
                  <a:lnTo>
                    <a:pt x="79286" y="237845"/>
                  </a:lnTo>
                  <a:lnTo>
                    <a:pt x="105714" y="237845"/>
                  </a:lnTo>
                  <a:lnTo>
                    <a:pt x="105714" y="211416"/>
                  </a:lnTo>
                  <a:close/>
                </a:path>
                <a:path w="1083945" h="396875">
                  <a:moveTo>
                    <a:pt x="185000" y="264274"/>
                  </a:moveTo>
                  <a:lnTo>
                    <a:pt x="158572" y="264274"/>
                  </a:lnTo>
                  <a:lnTo>
                    <a:pt x="158572" y="290703"/>
                  </a:lnTo>
                  <a:lnTo>
                    <a:pt x="185000" y="290703"/>
                  </a:lnTo>
                  <a:lnTo>
                    <a:pt x="185000" y="264274"/>
                  </a:lnTo>
                  <a:close/>
                </a:path>
                <a:path w="1083945" h="396875">
                  <a:moveTo>
                    <a:pt x="264287" y="290703"/>
                  </a:moveTo>
                  <a:lnTo>
                    <a:pt x="237858" y="290703"/>
                  </a:lnTo>
                  <a:lnTo>
                    <a:pt x="211429" y="290703"/>
                  </a:lnTo>
                  <a:lnTo>
                    <a:pt x="211429" y="396417"/>
                  </a:lnTo>
                  <a:lnTo>
                    <a:pt x="237858" y="396417"/>
                  </a:lnTo>
                  <a:lnTo>
                    <a:pt x="264287" y="396417"/>
                  </a:lnTo>
                  <a:lnTo>
                    <a:pt x="264287" y="369989"/>
                  </a:lnTo>
                  <a:lnTo>
                    <a:pt x="237858" y="369989"/>
                  </a:lnTo>
                  <a:lnTo>
                    <a:pt x="237858" y="317131"/>
                  </a:lnTo>
                  <a:lnTo>
                    <a:pt x="264287" y="317131"/>
                  </a:lnTo>
                  <a:lnTo>
                    <a:pt x="264287" y="290703"/>
                  </a:lnTo>
                  <a:close/>
                </a:path>
                <a:path w="1083945" h="396875">
                  <a:moveTo>
                    <a:pt x="264287" y="237845"/>
                  </a:moveTo>
                  <a:lnTo>
                    <a:pt x="237858" y="237845"/>
                  </a:lnTo>
                  <a:lnTo>
                    <a:pt x="211429" y="237845"/>
                  </a:lnTo>
                  <a:lnTo>
                    <a:pt x="211429" y="211416"/>
                  </a:lnTo>
                  <a:lnTo>
                    <a:pt x="185000" y="211416"/>
                  </a:lnTo>
                  <a:lnTo>
                    <a:pt x="158572" y="211416"/>
                  </a:lnTo>
                  <a:lnTo>
                    <a:pt x="132143" y="211416"/>
                  </a:lnTo>
                  <a:lnTo>
                    <a:pt x="132143" y="237845"/>
                  </a:lnTo>
                  <a:lnTo>
                    <a:pt x="105714" y="237845"/>
                  </a:lnTo>
                  <a:lnTo>
                    <a:pt x="105714" y="264274"/>
                  </a:lnTo>
                  <a:lnTo>
                    <a:pt x="132143" y="264274"/>
                  </a:lnTo>
                  <a:lnTo>
                    <a:pt x="158572" y="264274"/>
                  </a:lnTo>
                  <a:lnTo>
                    <a:pt x="158572" y="237845"/>
                  </a:lnTo>
                  <a:lnTo>
                    <a:pt x="185000" y="237845"/>
                  </a:lnTo>
                  <a:lnTo>
                    <a:pt x="185000" y="264274"/>
                  </a:lnTo>
                  <a:lnTo>
                    <a:pt x="211429" y="264274"/>
                  </a:lnTo>
                  <a:lnTo>
                    <a:pt x="237858" y="264274"/>
                  </a:lnTo>
                  <a:lnTo>
                    <a:pt x="264287" y="264274"/>
                  </a:lnTo>
                  <a:lnTo>
                    <a:pt x="264287" y="237845"/>
                  </a:lnTo>
                  <a:close/>
                </a:path>
                <a:path w="1083945" h="396875">
                  <a:moveTo>
                    <a:pt x="290715" y="264274"/>
                  </a:moveTo>
                  <a:lnTo>
                    <a:pt x="264287" y="264274"/>
                  </a:lnTo>
                  <a:lnTo>
                    <a:pt x="264287" y="290703"/>
                  </a:lnTo>
                  <a:lnTo>
                    <a:pt x="290715" y="290703"/>
                  </a:lnTo>
                  <a:lnTo>
                    <a:pt x="290715" y="264274"/>
                  </a:lnTo>
                  <a:close/>
                </a:path>
                <a:path w="1083945" h="396875">
                  <a:moveTo>
                    <a:pt x="290715" y="211416"/>
                  </a:moveTo>
                  <a:lnTo>
                    <a:pt x="264287" y="211416"/>
                  </a:lnTo>
                  <a:lnTo>
                    <a:pt x="264287" y="237845"/>
                  </a:lnTo>
                  <a:lnTo>
                    <a:pt x="290715" y="237845"/>
                  </a:lnTo>
                  <a:lnTo>
                    <a:pt x="290715" y="211416"/>
                  </a:lnTo>
                  <a:close/>
                </a:path>
                <a:path w="1083945" h="396875">
                  <a:moveTo>
                    <a:pt x="317131" y="290703"/>
                  </a:moveTo>
                  <a:lnTo>
                    <a:pt x="290715" y="290703"/>
                  </a:lnTo>
                  <a:lnTo>
                    <a:pt x="290715" y="343560"/>
                  </a:lnTo>
                  <a:lnTo>
                    <a:pt x="317131" y="343560"/>
                  </a:lnTo>
                  <a:lnTo>
                    <a:pt x="317131" y="290703"/>
                  </a:lnTo>
                  <a:close/>
                </a:path>
                <a:path w="1083945" h="396875">
                  <a:moveTo>
                    <a:pt x="317131" y="184988"/>
                  </a:moveTo>
                  <a:lnTo>
                    <a:pt x="290715" y="184988"/>
                  </a:lnTo>
                  <a:lnTo>
                    <a:pt x="290715" y="211416"/>
                  </a:lnTo>
                  <a:lnTo>
                    <a:pt x="317131" y="211416"/>
                  </a:lnTo>
                  <a:lnTo>
                    <a:pt x="317131" y="184988"/>
                  </a:lnTo>
                  <a:close/>
                </a:path>
                <a:path w="1083945" h="396875">
                  <a:moveTo>
                    <a:pt x="422846" y="211416"/>
                  </a:moveTo>
                  <a:lnTo>
                    <a:pt x="396417" y="211416"/>
                  </a:lnTo>
                  <a:lnTo>
                    <a:pt x="396417" y="237845"/>
                  </a:lnTo>
                  <a:lnTo>
                    <a:pt x="422846" y="237845"/>
                  </a:lnTo>
                  <a:lnTo>
                    <a:pt x="422846" y="211416"/>
                  </a:lnTo>
                  <a:close/>
                </a:path>
                <a:path w="1083945" h="396875">
                  <a:moveTo>
                    <a:pt x="449275" y="290703"/>
                  </a:moveTo>
                  <a:lnTo>
                    <a:pt x="422846" y="290703"/>
                  </a:lnTo>
                  <a:lnTo>
                    <a:pt x="422846" y="317131"/>
                  </a:lnTo>
                  <a:lnTo>
                    <a:pt x="449275" y="317131"/>
                  </a:lnTo>
                  <a:lnTo>
                    <a:pt x="449275" y="290703"/>
                  </a:lnTo>
                  <a:close/>
                </a:path>
                <a:path w="1083945" h="396875">
                  <a:moveTo>
                    <a:pt x="475703" y="264274"/>
                  </a:moveTo>
                  <a:lnTo>
                    <a:pt x="449275" y="264274"/>
                  </a:lnTo>
                  <a:lnTo>
                    <a:pt x="449275" y="290703"/>
                  </a:lnTo>
                  <a:lnTo>
                    <a:pt x="475703" y="290703"/>
                  </a:lnTo>
                  <a:lnTo>
                    <a:pt x="475703" y="264274"/>
                  </a:lnTo>
                  <a:close/>
                </a:path>
                <a:path w="1083945" h="396875">
                  <a:moveTo>
                    <a:pt x="475703" y="211416"/>
                  </a:moveTo>
                  <a:lnTo>
                    <a:pt x="449275" y="211416"/>
                  </a:lnTo>
                  <a:lnTo>
                    <a:pt x="449275" y="237845"/>
                  </a:lnTo>
                  <a:lnTo>
                    <a:pt x="475703" y="237845"/>
                  </a:lnTo>
                  <a:lnTo>
                    <a:pt x="475703" y="211416"/>
                  </a:lnTo>
                  <a:close/>
                </a:path>
                <a:path w="1083945" h="396875">
                  <a:moveTo>
                    <a:pt x="502132" y="237845"/>
                  </a:moveTo>
                  <a:lnTo>
                    <a:pt x="475703" y="237845"/>
                  </a:lnTo>
                  <a:lnTo>
                    <a:pt x="475703" y="264274"/>
                  </a:lnTo>
                  <a:lnTo>
                    <a:pt x="502132" y="264274"/>
                  </a:lnTo>
                  <a:lnTo>
                    <a:pt x="502132" y="237845"/>
                  </a:lnTo>
                  <a:close/>
                </a:path>
                <a:path w="1083945" h="396875">
                  <a:moveTo>
                    <a:pt x="528561" y="26428"/>
                  </a:moveTo>
                  <a:lnTo>
                    <a:pt x="502132" y="26428"/>
                  </a:lnTo>
                  <a:lnTo>
                    <a:pt x="502132" y="0"/>
                  </a:lnTo>
                  <a:lnTo>
                    <a:pt x="475703" y="0"/>
                  </a:lnTo>
                  <a:lnTo>
                    <a:pt x="475703" y="52857"/>
                  </a:lnTo>
                  <a:lnTo>
                    <a:pt x="449275" y="52857"/>
                  </a:lnTo>
                  <a:lnTo>
                    <a:pt x="449275" y="79286"/>
                  </a:lnTo>
                  <a:lnTo>
                    <a:pt x="422846" y="79286"/>
                  </a:lnTo>
                  <a:lnTo>
                    <a:pt x="396417" y="79286"/>
                  </a:lnTo>
                  <a:lnTo>
                    <a:pt x="396417" y="132130"/>
                  </a:lnTo>
                  <a:lnTo>
                    <a:pt x="422846" y="132130"/>
                  </a:lnTo>
                  <a:lnTo>
                    <a:pt x="422846" y="105714"/>
                  </a:lnTo>
                  <a:lnTo>
                    <a:pt x="449275" y="105714"/>
                  </a:lnTo>
                  <a:lnTo>
                    <a:pt x="475703" y="105714"/>
                  </a:lnTo>
                  <a:lnTo>
                    <a:pt x="475703" y="158559"/>
                  </a:lnTo>
                  <a:lnTo>
                    <a:pt x="449275" y="158559"/>
                  </a:lnTo>
                  <a:lnTo>
                    <a:pt x="449275" y="132130"/>
                  </a:lnTo>
                  <a:lnTo>
                    <a:pt x="422846" y="132130"/>
                  </a:lnTo>
                  <a:lnTo>
                    <a:pt x="422846" y="158559"/>
                  </a:lnTo>
                  <a:lnTo>
                    <a:pt x="396417" y="158559"/>
                  </a:lnTo>
                  <a:lnTo>
                    <a:pt x="396417" y="132130"/>
                  </a:lnTo>
                  <a:lnTo>
                    <a:pt x="369989" y="132130"/>
                  </a:lnTo>
                  <a:lnTo>
                    <a:pt x="369989" y="105714"/>
                  </a:lnTo>
                  <a:lnTo>
                    <a:pt x="343560" y="105714"/>
                  </a:lnTo>
                  <a:lnTo>
                    <a:pt x="317131" y="105714"/>
                  </a:lnTo>
                  <a:lnTo>
                    <a:pt x="290715" y="105714"/>
                  </a:lnTo>
                  <a:lnTo>
                    <a:pt x="290715" y="132130"/>
                  </a:lnTo>
                  <a:lnTo>
                    <a:pt x="264287" y="132130"/>
                  </a:lnTo>
                  <a:lnTo>
                    <a:pt x="264287" y="105714"/>
                  </a:lnTo>
                  <a:lnTo>
                    <a:pt x="237858" y="105714"/>
                  </a:lnTo>
                  <a:lnTo>
                    <a:pt x="237858" y="132130"/>
                  </a:lnTo>
                  <a:lnTo>
                    <a:pt x="211429" y="132130"/>
                  </a:lnTo>
                  <a:lnTo>
                    <a:pt x="211429" y="158559"/>
                  </a:lnTo>
                  <a:lnTo>
                    <a:pt x="237858" y="158559"/>
                  </a:lnTo>
                  <a:lnTo>
                    <a:pt x="264287" y="158559"/>
                  </a:lnTo>
                  <a:lnTo>
                    <a:pt x="290715" y="158559"/>
                  </a:lnTo>
                  <a:lnTo>
                    <a:pt x="317131" y="158559"/>
                  </a:lnTo>
                  <a:lnTo>
                    <a:pt x="317131" y="132130"/>
                  </a:lnTo>
                  <a:lnTo>
                    <a:pt x="343560" y="132130"/>
                  </a:lnTo>
                  <a:lnTo>
                    <a:pt x="343560" y="211416"/>
                  </a:lnTo>
                  <a:lnTo>
                    <a:pt x="369989" y="211416"/>
                  </a:lnTo>
                  <a:lnTo>
                    <a:pt x="369989" y="184988"/>
                  </a:lnTo>
                  <a:lnTo>
                    <a:pt x="396417" y="184988"/>
                  </a:lnTo>
                  <a:lnTo>
                    <a:pt x="422846" y="184988"/>
                  </a:lnTo>
                  <a:lnTo>
                    <a:pt x="422846" y="211416"/>
                  </a:lnTo>
                  <a:lnTo>
                    <a:pt x="449275" y="211416"/>
                  </a:lnTo>
                  <a:lnTo>
                    <a:pt x="449275" y="184988"/>
                  </a:lnTo>
                  <a:lnTo>
                    <a:pt x="475703" y="184988"/>
                  </a:lnTo>
                  <a:lnTo>
                    <a:pt x="502132" y="184988"/>
                  </a:lnTo>
                  <a:lnTo>
                    <a:pt x="502132" y="105714"/>
                  </a:lnTo>
                  <a:lnTo>
                    <a:pt x="528561" y="105714"/>
                  </a:lnTo>
                  <a:lnTo>
                    <a:pt x="528561" y="79286"/>
                  </a:lnTo>
                  <a:lnTo>
                    <a:pt x="502132" y="79286"/>
                  </a:lnTo>
                  <a:lnTo>
                    <a:pt x="502132" y="52857"/>
                  </a:lnTo>
                  <a:lnTo>
                    <a:pt x="528561" y="52857"/>
                  </a:lnTo>
                  <a:lnTo>
                    <a:pt x="528561" y="26428"/>
                  </a:lnTo>
                  <a:close/>
                </a:path>
                <a:path w="1083945" h="396875">
                  <a:moveTo>
                    <a:pt x="554990" y="211416"/>
                  </a:moveTo>
                  <a:lnTo>
                    <a:pt x="528561" y="211416"/>
                  </a:lnTo>
                  <a:lnTo>
                    <a:pt x="528561" y="237845"/>
                  </a:lnTo>
                  <a:lnTo>
                    <a:pt x="554990" y="237845"/>
                  </a:lnTo>
                  <a:lnTo>
                    <a:pt x="554990" y="211416"/>
                  </a:lnTo>
                  <a:close/>
                </a:path>
                <a:path w="1083945" h="396875">
                  <a:moveTo>
                    <a:pt x="554990" y="132499"/>
                  </a:moveTo>
                  <a:lnTo>
                    <a:pt x="528561" y="132499"/>
                  </a:lnTo>
                  <a:lnTo>
                    <a:pt x="528561" y="185839"/>
                  </a:lnTo>
                  <a:lnTo>
                    <a:pt x="554990" y="185839"/>
                  </a:lnTo>
                  <a:lnTo>
                    <a:pt x="554990" y="132499"/>
                  </a:lnTo>
                  <a:close/>
                </a:path>
                <a:path w="1083945" h="396875">
                  <a:moveTo>
                    <a:pt x="687120" y="211416"/>
                  </a:moveTo>
                  <a:lnTo>
                    <a:pt x="660692" y="211416"/>
                  </a:lnTo>
                  <a:lnTo>
                    <a:pt x="660692" y="184988"/>
                  </a:lnTo>
                  <a:lnTo>
                    <a:pt x="634263" y="184988"/>
                  </a:lnTo>
                  <a:lnTo>
                    <a:pt x="634263" y="211416"/>
                  </a:lnTo>
                  <a:lnTo>
                    <a:pt x="607834" y="211416"/>
                  </a:lnTo>
                  <a:lnTo>
                    <a:pt x="607834" y="237845"/>
                  </a:lnTo>
                  <a:lnTo>
                    <a:pt x="581418" y="237845"/>
                  </a:lnTo>
                  <a:lnTo>
                    <a:pt x="554990" y="237845"/>
                  </a:lnTo>
                  <a:lnTo>
                    <a:pt x="554990" y="264274"/>
                  </a:lnTo>
                  <a:lnTo>
                    <a:pt x="528561" y="264274"/>
                  </a:lnTo>
                  <a:lnTo>
                    <a:pt x="502132" y="264274"/>
                  </a:lnTo>
                  <a:lnTo>
                    <a:pt x="502132" y="290703"/>
                  </a:lnTo>
                  <a:lnTo>
                    <a:pt x="634263" y="290703"/>
                  </a:lnTo>
                  <a:lnTo>
                    <a:pt x="634263" y="317131"/>
                  </a:lnTo>
                  <a:lnTo>
                    <a:pt x="660692" y="317131"/>
                  </a:lnTo>
                  <a:lnTo>
                    <a:pt x="660692" y="264274"/>
                  </a:lnTo>
                  <a:lnTo>
                    <a:pt x="634263" y="264274"/>
                  </a:lnTo>
                  <a:lnTo>
                    <a:pt x="634263" y="237845"/>
                  </a:lnTo>
                  <a:lnTo>
                    <a:pt x="660692" y="237845"/>
                  </a:lnTo>
                  <a:lnTo>
                    <a:pt x="687120" y="237845"/>
                  </a:lnTo>
                  <a:lnTo>
                    <a:pt x="687120" y="211416"/>
                  </a:lnTo>
                  <a:close/>
                </a:path>
                <a:path w="1083945" h="396875">
                  <a:moveTo>
                    <a:pt x="898550" y="212509"/>
                  </a:moveTo>
                  <a:lnTo>
                    <a:pt x="872121" y="212509"/>
                  </a:lnTo>
                  <a:lnTo>
                    <a:pt x="872121" y="237909"/>
                  </a:lnTo>
                  <a:lnTo>
                    <a:pt x="845693" y="237909"/>
                  </a:lnTo>
                  <a:lnTo>
                    <a:pt x="845693" y="185839"/>
                  </a:lnTo>
                  <a:lnTo>
                    <a:pt x="819264" y="185839"/>
                  </a:lnTo>
                  <a:lnTo>
                    <a:pt x="819264" y="159169"/>
                  </a:lnTo>
                  <a:lnTo>
                    <a:pt x="792835" y="159169"/>
                  </a:lnTo>
                  <a:lnTo>
                    <a:pt x="792835" y="212509"/>
                  </a:lnTo>
                  <a:lnTo>
                    <a:pt x="819264" y="212509"/>
                  </a:lnTo>
                  <a:lnTo>
                    <a:pt x="819264" y="237909"/>
                  </a:lnTo>
                  <a:lnTo>
                    <a:pt x="792835" y="237909"/>
                  </a:lnTo>
                  <a:lnTo>
                    <a:pt x="792835" y="212509"/>
                  </a:lnTo>
                  <a:lnTo>
                    <a:pt x="766406" y="212509"/>
                  </a:lnTo>
                  <a:lnTo>
                    <a:pt x="766406" y="237909"/>
                  </a:lnTo>
                  <a:lnTo>
                    <a:pt x="739978" y="237909"/>
                  </a:lnTo>
                  <a:lnTo>
                    <a:pt x="739978" y="212509"/>
                  </a:lnTo>
                  <a:lnTo>
                    <a:pt x="713549" y="212509"/>
                  </a:lnTo>
                  <a:lnTo>
                    <a:pt x="713549" y="237909"/>
                  </a:lnTo>
                  <a:lnTo>
                    <a:pt x="687120" y="237909"/>
                  </a:lnTo>
                  <a:lnTo>
                    <a:pt x="687120" y="264579"/>
                  </a:lnTo>
                  <a:lnTo>
                    <a:pt x="713549" y="264579"/>
                  </a:lnTo>
                  <a:lnTo>
                    <a:pt x="739978" y="264579"/>
                  </a:lnTo>
                  <a:lnTo>
                    <a:pt x="739978" y="291249"/>
                  </a:lnTo>
                  <a:lnTo>
                    <a:pt x="713549" y="291249"/>
                  </a:lnTo>
                  <a:lnTo>
                    <a:pt x="713549" y="369989"/>
                  </a:lnTo>
                  <a:lnTo>
                    <a:pt x="739978" y="369989"/>
                  </a:lnTo>
                  <a:lnTo>
                    <a:pt x="739978" y="317919"/>
                  </a:lnTo>
                  <a:lnTo>
                    <a:pt x="766406" y="317919"/>
                  </a:lnTo>
                  <a:lnTo>
                    <a:pt x="792835" y="317919"/>
                  </a:lnTo>
                  <a:lnTo>
                    <a:pt x="792835" y="264579"/>
                  </a:lnTo>
                  <a:lnTo>
                    <a:pt x="819264" y="264579"/>
                  </a:lnTo>
                  <a:lnTo>
                    <a:pt x="845693" y="264579"/>
                  </a:lnTo>
                  <a:lnTo>
                    <a:pt x="872121" y="264579"/>
                  </a:lnTo>
                  <a:lnTo>
                    <a:pt x="898550" y="264579"/>
                  </a:lnTo>
                  <a:lnTo>
                    <a:pt x="898550" y="212509"/>
                  </a:lnTo>
                  <a:close/>
                </a:path>
                <a:path w="1083945" h="396875">
                  <a:moveTo>
                    <a:pt x="1083538" y="79286"/>
                  </a:moveTo>
                  <a:lnTo>
                    <a:pt x="1057109" y="79286"/>
                  </a:lnTo>
                  <a:lnTo>
                    <a:pt x="1030681" y="79286"/>
                  </a:lnTo>
                  <a:lnTo>
                    <a:pt x="1004252" y="79286"/>
                  </a:lnTo>
                  <a:lnTo>
                    <a:pt x="1004252" y="105714"/>
                  </a:lnTo>
                  <a:lnTo>
                    <a:pt x="1030681" y="105714"/>
                  </a:lnTo>
                  <a:lnTo>
                    <a:pt x="1030681" y="184988"/>
                  </a:lnTo>
                  <a:lnTo>
                    <a:pt x="1057109" y="184988"/>
                  </a:lnTo>
                  <a:lnTo>
                    <a:pt x="1057109" y="211416"/>
                  </a:lnTo>
                  <a:lnTo>
                    <a:pt x="1030681" y="211416"/>
                  </a:lnTo>
                  <a:lnTo>
                    <a:pt x="1030681" y="184988"/>
                  </a:lnTo>
                  <a:lnTo>
                    <a:pt x="1004252" y="184988"/>
                  </a:lnTo>
                  <a:lnTo>
                    <a:pt x="1004252" y="211416"/>
                  </a:lnTo>
                  <a:lnTo>
                    <a:pt x="977823" y="211416"/>
                  </a:lnTo>
                  <a:lnTo>
                    <a:pt x="977823" y="185839"/>
                  </a:lnTo>
                  <a:lnTo>
                    <a:pt x="951395" y="185839"/>
                  </a:lnTo>
                  <a:lnTo>
                    <a:pt x="951395" y="132499"/>
                  </a:lnTo>
                  <a:lnTo>
                    <a:pt x="924966" y="132499"/>
                  </a:lnTo>
                  <a:lnTo>
                    <a:pt x="924966" y="212509"/>
                  </a:lnTo>
                  <a:lnTo>
                    <a:pt x="951395" y="212509"/>
                  </a:lnTo>
                  <a:lnTo>
                    <a:pt x="977823" y="212509"/>
                  </a:lnTo>
                  <a:lnTo>
                    <a:pt x="977823" y="237845"/>
                  </a:lnTo>
                  <a:lnTo>
                    <a:pt x="951395" y="237845"/>
                  </a:lnTo>
                  <a:lnTo>
                    <a:pt x="924966" y="237845"/>
                  </a:lnTo>
                  <a:lnTo>
                    <a:pt x="924966" y="264274"/>
                  </a:lnTo>
                  <a:lnTo>
                    <a:pt x="951395" y="264274"/>
                  </a:lnTo>
                  <a:lnTo>
                    <a:pt x="977823" y="264274"/>
                  </a:lnTo>
                  <a:lnTo>
                    <a:pt x="1004252" y="264274"/>
                  </a:lnTo>
                  <a:lnTo>
                    <a:pt x="1004252" y="237845"/>
                  </a:lnTo>
                  <a:lnTo>
                    <a:pt x="1030681" y="237845"/>
                  </a:lnTo>
                  <a:lnTo>
                    <a:pt x="1057109" y="237845"/>
                  </a:lnTo>
                  <a:lnTo>
                    <a:pt x="1057109" y="264274"/>
                  </a:lnTo>
                  <a:lnTo>
                    <a:pt x="1030681" y="264274"/>
                  </a:lnTo>
                  <a:lnTo>
                    <a:pt x="1030681" y="290703"/>
                  </a:lnTo>
                  <a:lnTo>
                    <a:pt x="1057109" y="290703"/>
                  </a:lnTo>
                  <a:lnTo>
                    <a:pt x="1057109" y="343560"/>
                  </a:lnTo>
                  <a:lnTo>
                    <a:pt x="1083538" y="343560"/>
                  </a:lnTo>
                  <a:lnTo>
                    <a:pt x="1083538" y="7928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85495" y="8163772"/>
              <a:ext cx="819785" cy="686435"/>
            </a:xfrm>
            <a:custGeom>
              <a:avLst/>
              <a:gdLst/>
              <a:ahLst/>
              <a:cxnLst/>
              <a:rect l="l" t="t" r="r" b="b"/>
              <a:pathLst>
                <a:path w="819784" h="686434">
                  <a:moveTo>
                    <a:pt x="26428" y="659422"/>
                  </a:moveTo>
                  <a:lnTo>
                    <a:pt x="0" y="659422"/>
                  </a:lnTo>
                  <a:lnTo>
                    <a:pt x="0" y="685850"/>
                  </a:lnTo>
                  <a:lnTo>
                    <a:pt x="26428" y="685850"/>
                  </a:lnTo>
                  <a:lnTo>
                    <a:pt x="26428" y="659422"/>
                  </a:lnTo>
                  <a:close/>
                </a:path>
                <a:path w="819784" h="686434">
                  <a:moveTo>
                    <a:pt x="26428" y="580148"/>
                  </a:moveTo>
                  <a:lnTo>
                    <a:pt x="0" y="580148"/>
                  </a:lnTo>
                  <a:lnTo>
                    <a:pt x="0" y="632993"/>
                  </a:lnTo>
                  <a:lnTo>
                    <a:pt x="26428" y="632993"/>
                  </a:lnTo>
                  <a:lnTo>
                    <a:pt x="26428" y="580148"/>
                  </a:lnTo>
                  <a:close/>
                </a:path>
                <a:path w="819784" h="686434">
                  <a:moveTo>
                    <a:pt x="26428" y="527291"/>
                  </a:moveTo>
                  <a:lnTo>
                    <a:pt x="0" y="527291"/>
                  </a:lnTo>
                  <a:lnTo>
                    <a:pt x="0" y="553720"/>
                  </a:lnTo>
                  <a:lnTo>
                    <a:pt x="26428" y="553720"/>
                  </a:lnTo>
                  <a:lnTo>
                    <a:pt x="26428" y="527291"/>
                  </a:lnTo>
                  <a:close/>
                </a:path>
                <a:path w="819784" h="686434">
                  <a:moveTo>
                    <a:pt x="132130" y="553720"/>
                  </a:moveTo>
                  <a:lnTo>
                    <a:pt x="105702" y="553720"/>
                  </a:lnTo>
                  <a:lnTo>
                    <a:pt x="105702" y="527291"/>
                  </a:lnTo>
                  <a:lnTo>
                    <a:pt x="79273" y="527291"/>
                  </a:lnTo>
                  <a:lnTo>
                    <a:pt x="79273" y="580148"/>
                  </a:lnTo>
                  <a:lnTo>
                    <a:pt x="52844" y="580148"/>
                  </a:lnTo>
                  <a:lnTo>
                    <a:pt x="52844" y="632993"/>
                  </a:lnTo>
                  <a:lnTo>
                    <a:pt x="79273" y="632993"/>
                  </a:lnTo>
                  <a:lnTo>
                    <a:pt x="79273" y="606564"/>
                  </a:lnTo>
                  <a:lnTo>
                    <a:pt x="105702" y="606564"/>
                  </a:lnTo>
                  <a:lnTo>
                    <a:pt x="105702" y="580148"/>
                  </a:lnTo>
                  <a:lnTo>
                    <a:pt x="132130" y="580148"/>
                  </a:lnTo>
                  <a:lnTo>
                    <a:pt x="132130" y="553720"/>
                  </a:lnTo>
                  <a:close/>
                </a:path>
                <a:path w="819784" h="686434">
                  <a:moveTo>
                    <a:pt x="158559" y="500862"/>
                  </a:moveTo>
                  <a:lnTo>
                    <a:pt x="132130" y="500862"/>
                  </a:lnTo>
                  <a:lnTo>
                    <a:pt x="105702" y="500862"/>
                  </a:lnTo>
                  <a:lnTo>
                    <a:pt x="105702" y="527291"/>
                  </a:lnTo>
                  <a:lnTo>
                    <a:pt x="132130" y="527291"/>
                  </a:lnTo>
                  <a:lnTo>
                    <a:pt x="158559" y="527291"/>
                  </a:lnTo>
                  <a:lnTo>
                    <a:pt x="158559" y="500862"/>
                  </a:lnTo>
                  <a:close/>
                </a:path>
                <a:path w="819784" h="686434">
                  <a:moveTo>
                    <a:pt x="237845" y="632993"/>
                  </a:moveTo>
                  <a:lnTo>
                    <a:pt x="211416" y="632993"/>
                  </a:lnTo>
                  <a:lnTo>
                    <a:pt x="184988" y="632993"/>
                  </a:lnTo>
                  <a:lnTo>
                    <a:pt x="158559" y="632993"/>
                  </a:lnTo>
                  <a:lnTo>
                    <a:pt x="158559" y="606564"/>
                  </a:lnTo>
                  <a:lnTo>
                    <a:pt x="132130" y="606564"/>
                  </a:lnTo>
                  <a:lnTo>
                    <a:pt x="105702" y="606564"/>
                  </a:lnTo>
                  <a:lnTo>
                    <a:pt x="105702" y="632993"/>
                  </a:lnTo>
                  <a:lnTo>
                    <a:pt x="79273" y="632993"/>
                  </a:lnTo>
                  <a:lnTo>
                    <a:pt x="79273" y="685850"/>
                  </a:lnTo>
                  <a:lnTo>
                    <a:pt x="105702" y="685850"/>
                  </a:lnTo>
                  <a:lnTo>
                    <a:pt x="105702" y="659422"/>
                  </a:lnTo>
                  <a:lnTo>
                    <a:pt x="132130" y="659422"/>
                  </a:lnTo>
                  <a:lnTo>
                    <a:pt x="132130" y="685850"/>
                  </a:lnTo>
                  <a:lnTo>
                    <a:pt x="158559" y="685850"/>
                  </a:lnTo>
                  <a:lnTo>
                    <a:pt x="184988" y="685850"/>
                  </a:lnTo>
                  <a:lnTo>
                    <a:pt x="211416" y="685850"/>
                  </a:lnTo>
                  <a:lnTo>
                    <a:pt x="211416" y="659422"/>
                  </a:lnTo>
                  <a:lnTo>
                    <a:pt x="237845" y="659422"/>
                  </a:lnTo>
                  <a:lnTo>
                    <a:pt x="237845" y="632993"/>
                  </a:lnTo>
                  <a:close/>
                </a:path>
                <a:path w="819784" h="686434">
                  <a:moveTo>
                    <a:pt x="264274" y="553720"/>
                  </a:moveTo>
                  <a:lnTo>
                    <a:pt x="237845" y="553720"/>
                  </a:lnTo>
                  <a:lnTo>
                    <a:pt x="237845" y="527291"/>
                  </a:lnTo>
                  <a:lnTo>
                    <a:pt x="211416" y="527291"/>
                  </a:lnTo>
                  <a:lnTo>
                    <a:pt x="211416" y="553720"/>
                  </a:lnTo>
                  <a:lnTo>
                    <a:pt x="184988" y="553720"/>
                  </a:lnTo>
                  <a:lnTo>
                    <a:pt x="184988" y="527291"/>
                  </a:lnTo>
                  <a:lnTo>
                    <a:pt x="158559" y="527291"/>
                  </a:lnTo>
                  <a:lnTo>
                    <a:pt x="158559" y="580148"/>
                  </a:lnTo>
                  <a:lnTo>
                    <a:pt x="184988" y="580148"/>
                  </a:lnTo>
                  <a:lnTo>
                    <a:pt x="211416" y="580148"/>
                  </a:lnTo>
                  <a:lnTo>
                    <a:pt x="211416" y="606564"/>
                  </a:lnTo>
                  <a:lnTo>
                    <a:pt x="237845" y="606564"/>
                  </a:lnTo>
                  <a:lnTo>
                    <a:pt x="264274" y="606564"/>
                  </a:lnTo>
                  <a:lnTo>
                    <a:pt x="264274" y="553720"/>
                  </a:lnTo>
                  <a:close/>
                </a:path>
                <a:path w="819784" h="686434">
                  <a:moveTo>
                    <a:pt x="264274" y="500862"/>
                  </a:moveTo>
                  <a:lnTo>
                    <a:pt x="237845" y="500862"/>
                  </a:lnTo>
                  <a:lnTo>
                    <a:pt x="237845" y="527291"/>
                  </a:lnTo>
                  <a:lnTo>
                    <a:pt x="264274" y="527291"/>
                  </a:lnTo>
                  <a:lnTo>
                    <a:pt x="264274" y="500862"/>
                  </a:lnTo>
                  <a:close/>
                </a:path>
                <a:path w="819784" h="686434">
                  <a:moveTo>
                    <a:pt x="290703" y="527291"/>
                  </a:moveTo>
                  <a:lnTo>
                    <a:pt x="264274" y="527291"/>
                  </a:lnTo>
                  <a:lnTo>
                    <a:pt x="264274" y="553720"/>
                  </a:lnTo>
                  <a:lnTo>
                    <a:pt x="290703" y="553720"/>
                  </a:lnTo>
                  <a:lnTo>
                    <a:pt x="290703" y="527291"/>
                  </a:lnTo>
                  <a:close/>
                </a:path>
                <a:path w="819784" h="686434">
                  <a:moveTo>
                    <a:pt x="422833" y="500862"/>
                  </a:moveTo>
                  <a:lnTo>
                    <a:pt x="396405" y="500862"/>
                  </a:lnTo>
                  <a:lnTo>
                    <a:pt x="396405" y="527291"/>
                  </a:lnTo>
                  <a:lnTo>
                    <a:pt x="369976" y="527291"/>
                  </a:lnTo>
                  <a:lnTo>
                    <a:pt x="343547" y="527291"/>
                  </a:lnTo>
                  <a:lnTo>
                    <a:pt x="317131" y="527291"/>
                  </a:lnTo>
                  <a:lnTo>
                    <a:pt x="317131" y="553720"/>
                  </a:lnTo>
                  <a:lnTo>
                    <a:pt x="343547" y="553720"/>
                  </a:lnTo>
                  <a:lnTo>
                    <a:pt x="343547" y="580148"/>
                  </a:lnTo>
                  <a:lnTo>
                    <a:pt x="369976" y="580148"/>
                  </a:lnTo>
                  <a:lnTo>
                    <a:pt x="369976" y="553720"/>
                  </a:lnTo>
                  <a:lnTo>
                    <a:pt x="396405" y="553720"/>
                  </a:lnTo>
                  <a:lnTo>
                    <a:pt x="422833" y="553720"/>
                  </a:lnTo>
                  <a:lnTo>
                    <a:pt x="422833" y="500862"/>
                  </a:lnTo>
                  <a:close/>
                </a:path>
                <a:path w="819784" h="686434">
                  <a:moveTo>
                    <a:pt x="554977" y="632993"/>
                  </a:moveTo>
                  <a:lnTo>
                    <a:pt x="528548" y="632993"/>
                  </a:lnTo>
                  <a:lnTo>
                    <a:pt x="502119" y="632993"/>
                  </a:lnTo>
                  <a:lnTo>
                    <a:pt x="502119" y="685850"/>
                  </a:lnTo>
                  <a:lnTo>
                    <a:pt x="528548" y="685850"/>
                  </a:lnTo>
                  <a:lnTo>
                    <a:pt x="528548" y="659422"/>
                  </a:lnTo>
                  <a:lnTo>
                    <a:pt x="554977" y="659422"/>
                  </a:lnTo>
                  <a:lnTo>
                    <a:pt x="554977" y="632993"/>
                  </a:lnTo>
                  <a:close/>
                </a:path>
                <a:path w="819784" h="686434">
                  <a:moveTo>
                    <a:pt x="554977" y="580148"/>
                  </a:moveTo>
                  <a:lnTo>
                    <a:pt x="528548" y="580148"/>
                  </a:lnTo>
                  <a:lnTo>
                    <a:pt x="528548" y="606564"/>
                  </a:lnTo>
                  <a:lnTo>
                    <a:pt x="554977" y="606564"/>
                  </a:lnTo>
                  <a:lnTo>
                    <a:pt x="554977" y="580148"/>
                  </a:lnTo>
                  <a:close/>
                </a:path>
                <a:path w="819784" h="686434">
                  <a:moveTo>
                    <a:pt x="554977" y="500862"/>
                  </a:moveTo>
                  <a:lnTo>
                    <a:pt x="528548" y="500862"/>
                  </a:lnTo>
                  <a:lnTo>
                    <a:pt x="528548" y="527291"/>
                  </a:lnTo>
                  <a:lnTo>
                    <a:pt x="554977" y="527291"/>
                  </a:lnTo>
                  <a:lnTo>
                    <a:pt x="554977" y="500862"/>
                  </a:lnTo>
                  <a:close/>
                </a:path>
                <a:path w="819784" h="686434">
                  <a:moveTo>
                    <a:pt x="581406" y="527291"/>
                  </a:moveTo>
                  <a:lnTo>
                    <a:pt x="554977" y="527291"/>
                  </a:lnTo>
                  <a:lnTo>
                    <a:pt x="554977" y="580148"/>
                  </a:lnTo>
                  <a:lnTo>
                    <a:pt x="581406" y="580148"/>
                  </a:lnTo>
                  <a:lnTo>
                    <a:pt x="581406" y="527291"/>
                  </a:lnTo>
                  <a:close/>
                </a:path>
                <a:path w="819784" h="686434">
                  <a:moveTo>
                    <a:pt x="634263" y="606564"/>
                  </a:moveTo>
                  <a:lnTo>
                    <a:pt x="607834" y="606564"/>
                  </a:lnTo>
                  <a:lnTo>
                    <a:pt x="581406" y="606564"/>
                  </a:lnTo>
                  <a:lnTo>
                    <a:pt x="554977" y="606564"/>
                  </a:lnTo>
                  <a:lnTo>
                    <a:pt x="554977" y="632993"/>
                  </a:lnTo>
                  <a:lnTo>
                    <a:pt x="581406" y="632993"/>
                  </a:lnTo>
                  <a:lnTo>
                    <a:pt x="581406" y="685850"/>
                  </a:lnTo>
                  <a:lnTo>
                    <a:pt x="607834" y="685850"/>
                  </a:lnTo>
                  <a:lnTo>
                    <a:pt x="634263" y="685850"/>
                  </a:lnTo>
                  <a:lnTo>
                    <a:pt x="634263" y="659422"/>
                  </a:lnTo>
                  <a:lnTo>
                    <a:pt x="607834" y="659422"/>
                  </a:lnTo>
                  <a:lnTo>
                    <a:pt x="607834" y="632993"/>
                  </a:lnTo>
                  <a:lnTo>
                    <a:pt x="634263" y="632993"/>
                  </a:lnTo>
                  <a:lnTo>
                    <a:pt x="634263" y="606564"/>
                  </a:lnTo>
                  <a:close/>
                </a:path>
                <a:path w="819784" h="686434">
                  <a:moveTo>
                    <a:pt x="687108" y="580148"/>
                  </a:moveTo>
                  <a:lnTo>
                    <a:pt x="660679" y="580148"/>
                  </a:lnTo>
                  <a:lnTo>
                    <a:pt x="660679" y="606564"/>
                  </a:lnTo>
                  <a:lnTo>
                    <a:pt x="687108" y="606564"/>
                  </a:lnTo>
                  <a:lnTo>
                    <a:pt x="687108" y="580148"/>
                  </a:lnTo>
                  <a:close/>
                </a:path>
                <a:path w="819784" h="686434">
                  <a:moveTo>
                    <a:pt x="713536" y="659422"/>
                  </a:moveTo>
                  <a:lnTo>
                    <a:pt x="687108" y="659422"/>
                  </a:lnTo>
                  <a:lnTo>
                    <a:pt x="687108" y="632993"/>
                  </a:lnTo>
                  <a:lnTo>
                    <a:pt x="660679" y="632993"/>
                  </a:lnTo>
                  <a:lnTo>
                    <a:pt x="634263" y="632993"/>
                  </a:lnTo>
                  <a:lnTo>
                    <a:pt x="634263" y="659422"/>
                  </a:lnTo>
                  <a:lnTo>
                    <a:pt x="660679" y="659422"/>
                  </a:lnTo>
                  <a:lnTo>
                    <a:pt x="660679" y="685850"/>
                  </a:lnTo>
                  <a:lnTo>
                    <a:pt x="687108" y="685850"/>
                  </a:lnTo>
                  <a:lnTo>
                    <a:pt x="713536" y="685850"/>
                  </a:lnTo>
                  <a:lnTo>
                    <a:pt x="713536" y="659422"/>
                  </a:lnTo>
                  <a:close/>
                </a:path>
                <a:path w="819784" h="686434">
                  <a:moveTo>
                    <a:pt x="713536" y="52070"/>
                  </a:moveTo>
                  <a:lnTo>
                    <a:pt x="687108" y="52070"/>
                  </a:lnTo>
                  <a:lnTo>
                    <a:pt x="687108" y="0"/>
                  </a:lnTo>
                  <a:lnTo>
                    <a:pt x="660679" y="0"/>
                  </a:lnTo>
                  <a:lnTo>
                    <a:pt x="660679" y="52070"/>
                  </a:lnTo>
                  <a:lnTo>
                    <a:pt x="634263" y="52070"/>
                  </a:lnTo>
                  <a:lnTo>
                    <a:pt x="634263" y="78740"/>
                  </a:lnTo>
                  <a:lnTo>
                    <a:pt x="634263" y="105410"/>
                  </a:lnTo>
                  <a:lnTo>
                    <a:pt x="607834" y="105410"/>
                  </a:lnTo>
                  <a:lnTo>
                    <a:pt x="607834" y="78740"/>
                  </a:lnTo>
                  <a:lnTo>
                    <a:pt x="634263" y="78740"/>
                  </a:lnTo>
                  <a:lnTo>
                    <a:pt x="634263" y="52070"/>
                  </a:lnTo>
                  <a:lnTo>
                    <a:pt x="607834" y="52070"/>
                  </a:lnTo>
                  <a:lnTo>
                    <a:pt x="581406" y="52070"/>
                  </a:lnTo>
                  <a:lnTo>
                    <a:pt x="581406" y="105410"/>
                  </a:lnTo>
                  <a:lnTo>
                    <a:pt x="554977" y="105410"/>
                  </a:lnTo>
                  <a:lnTo>
                    <a:pt x="528548" y="105410"/>
                  </a:lnTo>
                  <a:lnTo>
                    <a:pt x="528548" y="78740"/>
                  </a:lnTo>
                  <a:lnTo>
                    <a:pt x="502119" y="78740"/>
                  </a:lnTo>
                  <a:lnTo>
                    <a:pt x="502119" y="52070"/>
                  </a:lnTo>
                  <a:lnTo>
                    <a:pt x="475691" y="52070"/>
                  </a:lnTo>
                  <a:lnTo>
                    <a:pt x="475691" y="25400"/>
                  </a:lnTo>
                  <a:lnTo>
                    <a:pt x="449262" y="25400"/>
                  </a:lnTo>
                  <a:lnTo>
                    <a:pt x="449262" y="52070"/>
                  </a:lnTo>
                  <a:lnTo>
                    <a:pt x="422833" y="52070"/>
                  </a:lnTo>
                  <a:lnTo>
                    <a:pt x="422833" y="78740"/>
                  </a:lnTo>
                  <a:lnTo>
                    <a:pt x="396405" y="78740"/>
                  </a:lnTo>
                  <a:lnTo>
                    <a:pt x="369976" y="78740"/>
                  </a:lnTo>
                  <a:lnTo>
                    <a:pt x="369976" y="105410"/>
                  </a:lnTo>
                  <a:lnTo>
                    <a:pt x="396405" y="105410"/>
                  </a:lnTo>
                  <a:lnTo>
                    <a:pt x="396405" y="132080"/>
                  </a:lnTo>
                  <a:lnTo>
                    <a:pt x="422833" y="132080"/>
                  </a:lnTo>
                  <a:lnTo>
                    <a:pt x="422833" y="157480"/>
                  </a:lnTo>
                  <a:lnTo>
                    <a:pt x="396405" y="157480"/>
                  </a:lnTo>
                  <a:lnTo>
                    <a:pt x="396405" y="184150"/>
                  </a:lnTo>
                  <a:lnTo>
                    <a:pt x="369976" y="184150"/>
                  </a:lnTo>
                  <a:lnTo>
                    <a:pt x="369976" y="210820"/>
                  </a:lnTo>
                  <a:lnTo>
                    <a:pt x="396405" y="210820"/>
                  </a:lnTo>
                  <a:lnTo>
                    <a:pt x="396405" y="264160"/>
                  </a:lnTo>
                  <a:lnTo>
                    <a:pt x="369976" y="264160"/>
                  </a:lnTo>
                  <a:lnTo>
                    <a:pt x="369976" y="316230"/>
                  </a:lnTo>
                  <a:lnTo>
                    <a:pt x="343547" y="316230"/>
                  </a:lnTo>
                  <a:lnTo>
                    <a:pt x="317131" y="316230"/>
                  </a:lnTo>
                  <a:lnTo>
                    <a:pt x="317131" y="342900"/>
                  </a:lnTo>
                  <a:lnTo>
                    <a:pt x="290703" y="342900"/>
                  </a:lnTo>
                  <a:lnTo>
                    <a:pt x="290703" y="316230"/>
                  </a:lnTo>
                  <a:lnTo>
                    <a:pt x="264274" y="316230"/>
                  </a:lnTo>
                  <a:lnTo>
                    <a:pt x="264274" y="369570"/>
                  </a:lnTo>
                  <a:lnTo>
                    <a:pt x="290703" y="369570"/>
                  </a:lnTo>
                  <a:lnTo>
                    <a:pt x="317131" y="369570"/>
                  </a:lnTo>
                  <a:lnTo>
                    <a:pt x="343547" y="369570"/>
                  </a:lnTo>
                  <a:lnTo>
                    <a:pt x="369976" y="369570"/>
                  </a:lnTo>
                  <a:lnTo>
                    <a:pt x="369976" y="342900"/>
                  </a:lnTo>
                  <a:lnTo>
                    <a:pt x="396405" y="342900"/>
                  </a:lnTo>
                  <a:lnTo>
                    <a:pt x="422833" y="342900"/>
                  </a:lnTo>
                  <a:lnTo>
                    <a:pt x="422833" y="316230"/>
                  </a:lnTo>
                  <a:lnTo>
                    <a:pt x="396405" y="316230"/>
                  </a:lnTo>
                  <a:lnTo>
                    <a:pt x="396405" y="289560"/>
                  </a:lnTo>
                  <a:lnTo>
                    <a:pt x="422833" y="289560"/>
                  </a:lnTo>
                  <a:lnTo>
                    <a:pt x="422833" y="316230"/>
                  </a:lnTo>
                  <a:lnTo>
                    <a:pt x="449262" y="316230"/>
                  </a:lnTo>
                  <a:lnTo>
                    <a:pt x="449262" y="369570"/>
                  </a:lnTo>
                  <a:lnTo>
                    <a:pt x="475691" y="369570"/>
                  </a:lnTo>
                  <a:lnTo>
                    <a:pt x="502119" y="369570"/>
                  </a:lnTo>
                  <a:lnTo>
                    <a:pt x="528548" y="369570"/>
                  </a:lnTo>
                  <a:lnTo>
                    <a:pt x="528548" y="316230"/>
                  </a:lnTo>
                  <a:lnTo>
                    <a:pt x="554977" y="316230"/>
                  </a:lnTo>
                  <a:lnTo>
                    <a:pt x="554977" y="264160"/>
                  </a:lnTo>
                  <a:lnTo>
                    <a:pt x="528548" y="264160"/>
                  </a:lnTo>
                  <a:lnTo>
                    <a:pt x="528548" y="289560"/>
                  </a:lnTo>
                  <a:lnTo>
                    <a:pt x="502119" y="289560"/>
                  </a:lnTo>
                  <a:lnTo>
                    <a:pt x="502119" y="264160"/>
                  </a:lnTo>
                  <a:lnTo>
                    <a:pt x="475691" y="264160"/>
                  </a:lnTo>
                  <a:lnTo>
                    <a:pt x="449262" y="264160"/>
                  </a:lnTo>
                  <a:lnTo>
                    <a:pt x="449262" y="210820"/>
                  </a:lnTo>
                  <a:lnTo>
                    <a:pt x="475691" y="210820"/>
                  </a:lnTo>
                  <a:lnTo>
                    <a:pt x="475691" y="184150"/>
                  </a:lnTo>
                  <a:lnTo>
                    <a:pt x="502119" y="184150"/>
                  </a:lnTo>
                  <a:lnTo>
                    <a:pt x="502119" y="157480"/>
                  </a:lnTo>
                  <a:lnTo>
                    <a:pt x="475691" y="157480"/>
                  </a:lnTo>
                  <a:lnTo>
                    <a:pt x="475691" y="132080"/>
                  </a:lnTo>
                  <a:lnTo>
                    <a:pt x="502119" y="132080"/>
                  </a:lnTo>
                  <a:lnTo>
                    <a:pt x="528548" y="132080"/>
                  </a:lnTo>
                  <a:lnTo>
                    <a:pt x="528548" y="157480"/>
                  </a:lnTo>
                  <a:lnTo>
                    <a:pt x="554977" y="157480"/>
                  </a:lnTo>
                  <a:lnTo>
                    <a:pt x="554977" y="132080"/>
                  </a:lnTo>
                  <a:lnTo>
                    <a:pt x="581406" y="132080"/>
                  </a:lnTo>
                  <a:lnTo>
                    <a:pt x="581406" y="157480"/>
                  </a:lnTo>
                  <a:lnTo>
                    <a:pt x="607834" y="157480"/>
                  </a:lnTo>
                  <a:lnTo>
                    <a:pt x="607834" y="210820"/>
                  </a:lnTo>
                  <a:lnTo>
                    <a:pt x="581406" y="210820"/>
                  </a:lnTo>
                  <a:lnTo>
                    <a:pt x="581406" y="237490"/>
                  </a:lnTo>
                  <a:lnTo>
                    <a:pt x="554977" y="237490"/>
                  </a:lnTo>
                  <a:lnTo>
                    <a:pt x="554977" y="264160"/>
                  </a:lnTo>
                  <a:lnTo>
                    <a:pt x="581406" y="264160"/>
                  </a:lnTo>
                  <a:lnTo>
                    <a:pt x="581406" y="316230"/>
                  </a:lnTo>
                  <a:lnTo>
                    <a:pt x="554977" y="316230"/>
                  </a:lnTo>
                  <a:lnTo>
                    <a:pt x="554977" y="342900"/>
                  </a:lnTo>
                  <a:lnTo>
                    <a:pt x="581406" y="342900"/>
                  </a:lnTo>
                  <a:lnTo>
                    <a:pt x="581406" y="369570"/>
                  </a:lnTo>
                  <a:lnTo>
                    <a:pt x="607834" y="369570"/>
                  </a:lnTo>
                  <a:lnTo>
                    <a:pt x="607834" y="342900"/>
                  </a:lnTo>
                  <a:lnTo>
                    <a:pt x="634263" y="342900"/>
                  </a:lnTo>
                  <a:lnTo>
                    <a:pt x="660679" y="342900"/>
                  </a:lnTo>
                  <a:lnTo>
                    <a:pt x="660679" y="316230"/>
                  </a:lnTo>
                  <a:lnTo>
                    <a:pt x="634263" y="316230"/>
                  </a:lnTo>
                  <a:lnTo>
                    <a:pt x="607834" y="316230"/>
                  </a:lnTo>
                  <a:lnTo>
                    <a:pt x="607834" y="264160"/>
                  </a:lnTo>
                  <a:lnTo>
                    <a:pt x="634263" y="264160"/>
                  </a:lnTo>
                  <a:lnTo>
                    <a:pt x="634263" y="210820"/>
                  </a:lnTo>
                  <a:lnTo>
                    <a:pt x="660679" y="210820"/>
                  </a:lnTo>
                  <a:lnTo>
                    <a:pt x="687108" y="210820"/>
                  </a:lnTo>
                  <a:lnTo>
                    <a:pt x="687108" y="184150"/>
                  </a:lnTo>
                  <a:lnTo>
                    <a:pt x="713536" y="184150"/>
                  </a:lnTo>
                  <a:lnTo>
                    <a:pt x="713536" y="157480"/>
                  </a:lnTo>
                  <a:lnTo>
                    <a:pt x="687108" y="157480"/>
                  </a:lnTo>
                  <a:lnTo>
                    <a:pt x="660679" y="157480"/>
                  </a:lnTo>
                  <a:lnTo>
                    <a:pt x="634263" y="157480"/>
                  </a:lnTo>
                  <a:lnTo>
                    <a:pt x="634263" y="132080"/>
                  </a:lnTo>
                  <a:lnTo>
                    <a:pt x="660679" y="132080"/>
                  </a:lnTo>
                  <a:lnTo>
                    <a:pt x="687108" y="132080"/>
                  </a:lnTo>
                  <a:lnTo>
                    <a:pt x="687108" y="78740"/>
                  </a:lnTo>
                  <a:lnTo>
                    <a:pt x="713536" y="78740"/>
                  </a:lnTo>
                  <a:lnTo>
                    <a:pt x="713536" y="52070"/>
                  </a:lnTo>
                  <a:close/>
                </a:path>
                <a:path w="819784" h="686434">
                  <a:moveTo>
                    <a:pt x="739965" y="632993"/>
                  </a:moveTo>
                  <a:lnTo>
                    <a:pt x="713536" y="632993"/>
                  </a:lnTo>
                  <a:lnTo>
                    <a:pt x="713536" y="659422"/>
                  </a:lnTo>
                  <a:lnTo>
                    <a:pt x="739965" y="659422"/>
                  </a:lnTo>
                  <a:lnTo>
                    <a:pt x="739965" y="632993"/>
                  </a:lnTo>
                  <a:close/>
                </a:path>
                <a:path w="819784" h="686434">
                  <a:moveTo>
                    <a:pt x="739965" y="580148"/>
                  </a:moveTo>
                  <a:lnTo>
                    <a:pt x="713536" y="580148"/>
                  </a:lnTo>
                  <a:lnTo>
                    <a:pt x="713536" y="606564"/>
                  </a:lnTo>
                  <a:lnTo>
                    <a:pt x="739965" y="606564"/>
                  </a:lnTo>
                  <a:lnTo>
                    <a:pt x="739965" y="580148"/>
                  </a:lnTo>
                  <a:close/>
                </a:path>
                <a:path w="819784" h="686434">
                  <a:moveTo>
                    <a:pt x="739965" y="500862"/>
                  </a:moveTo>
                  <a:lnTo>
                    <a:pt x="713536" y="500862"/>
                  </a:lnTo>
                  <a:lnTo>
                    <a:pt x="713536" y="553720"/>
                  </a:lnTo>
                  <a:lnTo>
                    <a:pt x="739965" y="553720"/>
                  </a:lnTo>
                  <a:lnTo>
                    <a:pt x="739965" y="500862"/>
                  </a:lnTo>
                  <a:close/>
                </a:path>
                <a:path w="819784" h="686434">
                  <a:moveTo>
                    <a:pt x="766394" y="474433"/>
                  </a:moveTo>
                  <a:lnTo>
                    <a:pt x="739965" y="474433"/>
                  </a:lnTo>
                  <a:lnTo>
                    <a:pt x="739965" y="500862"/>
                  </a:lnTo>
                  <a:lnTo>
                    <a:pt x="766394" y="500862"/>
                  </a:lnTo>
                  <a:lnTo>
                    <a:pt x="766394" y="474433"/>
                  </a:lnTo>
                  <a:close/>
                </a:path>
                <a:path w="819784" h="686434">
                  <a:moveTo>
                    <a:pt x="819251" y="553720"/>
                  </a:moveTo>
                  <a:lnTo>
                    <a:pt x="792822" y="553720"/>
                  </a:lnTo>
                  <a:lnTo>
                    <a:pt x="766394" y="553720"/>
                  </a:lnTo>
                  <a:lnTo>
                    <a:pt x="766394" y="685850"/>
                  </a:lnTo>
                  <a:lnTo>
                    <a:pt x="792822" y="685850"/>
                  </a:lnTo>
                  <a:lnTo>
                    <a:pt x="792822" y="659422"/>
                  </a:lnTo>
                  <a:lnTo>
                    <a:pt x="819251" y="659422"/>
                  </a:lnTo>
                  <a:lnTo>
                    <a:pt x="819251" y="5537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1208" y="7765919"/>
              <a:ext cx="1083945" cy="1083945"/>
            </a:xfrm>
            <a:custGeom>
              <a:avLst/>
              <a:gdLst/>
              <a:ahLst/>
              <a:cxnLst/>
              <a:rect l="l" t="t" r="r" b="b"/>
              <a:pathLst>
                <a:path w="1083945" h="1083945">
                  <a:moveTo>
                    <a:pt x="132143" y="951572"/>
                  </a:moveTo>
                  <a:lnTo>
                    <a:pt x="52857" y="951572"/>
                  </a:lnTo>
                  <a:lnTo>
                    <a:pt x="52857" y="1030846"/>
                  </a:lnTo>
                  <a:lnTo>
                    <a:pt x="132143" y="1030846"/>
                  </a:lnTo>
                  <a:lnTo>
                    <a:pt x="132143" y="951572"/>
                  </a:lnTo>
                  <a:close/>
                </a:path>
                <a:path w="1083945" h="1083945">
                  <a:moveTo>
                    <a:pt x="132143" y="53035"/>
                  </a:moveTo>
                  <a:lnTo>
                    <a:pt x="52857" y="53035"/>
                  </a:lnTo>
                  <a:lnTo>
                    <a:pt x="52857" y="132308"/>
                  </a:lnTo>
                  <a:lnTo>
                    <a:pt x="132143" y="132308"/>
                  </a:lnTo>
                  <a:lnTo>
                    <a:pt x="132143" y="53035"/>
                  </a:lnTo>
                  <a:close/>
                </a:path>
                <a:path w="1083945" h="1083945">
                  <a:moveTo>
                    <a:pt x="185000" y="899160"/>
                  </a:moveTo>
                  <a:lnTo>
                    <a:pt x="0" y="899160"/>
                  </a:lnTo>
                  <a:lnTo>
                    <a:pt x="0" y="924560"/>
                  </a:lnTo>
                  <a:lnTo>
                    <a:pt x="0" y="1056640"/>
                  </a:lnTo>
                  <a:lnTo>
                    <a:pt x="0" y="1083310"/>
                  </a:lnTo>
                  <a:lnTo>
                    <a:pt x="185000" y="1083310"/>
                  </a:lnTo>
                  <a:lnTo>
                    <a:pt x="185000" y="1057275"/>
                  </a:lnTo>
                  <a:lnTo>
                    <a:pt x="185000" y="1056640"/>
                  </a:lnTo>
                  <a:lnTo>
                    <a:pt x="185000" y="925144"/>
                  </a:lnTo>
                  <a:lnTo>
                    <a:pt x="158572" y="925144"/>
                  </a:lnTo>
                  <a:lnTo>
                    <a:pt x="158572" y="1056640"/>
                  </a:lnTo>
                  <a:lnTo>
                    <a:pt x="26428" y="1056640"/>
                  </a:lnTo>
                  <a:lnTo>
                    <a:pt x="26428" y="924560"/>
                  </a:lnTo>
                  <a:lnTo>
                    <a:pt x="185000" y="924560"/>
                  </a:lnTo>
                  <a:lnTo>
                    <a:pt x="185000" y="899160"/>
                  </a:lnTo>
                  <a:close/>
                </a:path>
                <a:path w="1083945" h="1083945">
                  <a:moveTo>
                    <a:pt x="185000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0" y="158750"/>
                  </a:lnTo>
                  <a:lnTo>
                    <a:pt x="0" y="185420"/>
                  </a:lnTo>
                  <a:lnTo>
                    <a:pt x="185000" y="185420"/>
                  </a:lnTo>
                  <a:lnTo>
                    <a:pt x="185000" y="158750"/>
                  </a:lnTo>
                  <a:lnTo>
                    <a:pt x="26428" y="158750"/>
                  </a:lnTo>
                  <a:lnTo>
                    <a:pt x="26428" y="26670"/>
                  </a:lnTo>
                  <a:lnTo>
                    <a:pt x="158572" y="26670"/>
                  </a:lnTo>
                  <a:lnTo>
                    <a:pt x="158572" y="158737"/>
                  </a:lnTo>
                  <a:lnTo>
                    <a:pt x="185000" y="158737"/>
                  </a:lnTo>
                  <a:lnTo>
                    <a:pt x="185000" y="26670"/>
                  </a:lnTo>
                  <a:lnTo>
                    <a:pt x="185000" y="0"/>
                  </a:lnTo>
                  <a:close/>
                </a:path>
                <a:path w="1083945" h="1083945">
                  <a:moveTo>
                    <a:pt x="290715" y="1057275"/>
                  </a:moveTo>
                  <a:lnTo>
                    <a:pt x="264287" y="1057275"/>
                  </a:lnTo>
                  <a:lnTo>
                    <a:pt x="264287" y="1083703"/>
                  </a:lnTo>
                  <a:lnTo>
                    <a:pt x="290715" y="1083703"/>
                  </a:lnTo>
                  <a:lnTo>
                    <a:pt x="290715" y="1057275"/>
                  </a:lnTo>
                  <a:close/>
                </a:path>
                <a:path w="1083945" h="1083945">
                  <a:moveTo>
                    <a:pt x="766406" y="978001"/>
                  </a:moveTo>
                  <a:lnTo>
                    <a:pt x="739978" y="978001"/>
                  </a:lnTo>
                  <a:lnTo>
                    <a:pt x="713549" y="978001"/>
                  </a:lnTo>
                  <a:lnTo>
                    <a:pt x="713549" y="951572"/>
                  </a:lnTo>
                  <a:lnTo>
                    <a:pt x="687120" y="951572"/>
                  </a:lnTo>
                  <a:lnTo>
                    <a:pt x="687120" y="978001"/>
                  </a:lnTo>
                  <a:lnTo>
                    <a:pt x="660692" y="978001"/>
                  </a:lnTo>
                  <a:lnTo>
                    <a:pt x="634263" y="978001"/>
                  </a:lnTo>
                  <a:lnTo>
                    <a:pt x="634263" y="1004417"/>
                  </a:lnTo>
                  <a:lnTo>
                    <a:pt x="660692" y="1004417"/>
                  </a:lnTo>
                  <a:lnTo>
                    <a:pt x="660692" y="1030846"/>
                  </a:lnTo>
                  <a:lnTo>
                    <a:pt x="634263" y="1030846"/>
                  </a:lnTo>
                  <a:lnTo>
                    <a:pt x="607834" y="1030846"/>
                  </a:lnTo>
                  <a:lnTo>
                    <a:pt x="581418" y="1030846"/>
                  </a:lnTo>
                  <a:lnTo>
                    <a:pt x="554990" y="1030846"/>
                  </a:lnTo>
                  <a:lnTo>
                    <a:pt x="554990" y="1004417"/>
                  </a:lnTo>
                  <a:lnTo>
                    <a:pt x="528561" y="1004417"/>
                  </a:lnTo>
                  <a:lnTo>
                    <a:pt x="528561" y="1057275"/>
                  </a:lnTo>
                  <a:lnTo>
                    <a:pt x="502132" y="1057275"/>
                  </a:lnTo>
                  <a:lnTo>
                    <a:pt x="502132" y="1083703"/>
                  </a:lnTo>
                  <a:lnTo>
                    <a:pt x="528561" y="1083703"/>
                  </a:lnTo>
                  <a:lnTo>
                    <a:pt x="554990" y="1083703"/>
                  </a:lnTo>
                  <a:lnTo>
                    <a:pt x="739978" y="1083703"/>
                  </a:lnTo>
                  <a:lnTo>
                    <a:pt x="739978" y="1057275"/>
                  </a:lnTo>
                  <a:lnTo>
                    <a:pt x="713549" y="1057275"/>
                  </a:lnTo>
                  <a:lnTo>
                    <a:pt x="687120" y="1057275"/>
                  </a:lnTo>
                  <a:lnTo>
                    <a:pt x="687120" y="1030846"/>
                  </a:lnTo>
                  <a:lnTo>
                    <a:pt x="713549" y="1030846"/>
                  </a:lnTo>
                  <a:lnTo>
                    <a:pt x="739978" y="1030846"/>
                  </a:lnTo>
                  <a:lnTo>
                    <a:pt x="766406" y="1030846"/>
                  </a:lnTo>
                  <a:lnTo>
                    <a:pt x="766406" y="978001"/>
                  </a:lnTo>
                  <a:close/>
                </a:path>
                <a:path w="1083945" h="1083945">
                  <a:moveTo>
                    <a:pt x="924966" y="898715"/>
                  </a:moveTo>
                  <a:lnTo>
                    <a:pt x="898550" y="898715"/>
                  </a:lnTo>
                  <a:lnTo>
                    <a:pt x="898550" y="925144"/>
                  </a:lnTo>
                  <a:lnTo>
                    <a:pt x="924966" y="925144"/>
                  </a:lnTo>
                  <a:lnTo>
                    <a:pt x="924966" y="898715"/>
                  </a:lnTo>
                  <a:close/>
                </a:path>
                <a:path w="1083945" h="1083945">
                  <a:moveTo>
                    <a:pt x="977823" y="845820"/>
                  </a:moveTo>
                  <a:lnTo>
                    <a:pt x="951395" y="845820"/>
                  </a:lnTo>
                  <a:lnTo>
                    <a:pt x="951395" y="872490"/>
                  </a:lnTo>
                  <a:lnTo>
                    <a:pt x="951395" y="951230"/>
                  </a:lnTo>
                  <a:lnTo>
                    <a:pt x="872121" y="951230"/>
                  </a:lnTo>
                  <a:lnTo>
                    <a:pt x="872121" y="872490"/>
                  </a:lnTo>
                  <a:lnTo>
                    <a:pt x="951395" y="872490"/>
                  </a:lnTo>
                  <a:lnTo>
                    <a:pt x="951395" y="845820"/>
                  </a:lnTo>
                  <a:lnTo>
                    <a:pt x="845693" y="845820"/>
                  </a:lnTo>
                  <a:lnTo>
                    <a:pt x="845693" y="872490"/>
                  </a:lnTo>
                  <a:lnTo>
                    <a:pt x="845693" y="951230"/>
                  </a:lnTo>
                  <a:lnTo>
                    <a:pt x="845693" y="977900"/>
                  </a:lnTo>
                  <a:lnTo>
                    <a:pt x="977823" y="977900"/>
                  </a:lnTo>
                  <a:lnTo>
                    <a:pt x="977823" y="951572"/>
                  </a:lnTo>
                  <a:lnTo>
                    <a:pt x="977823" y="951230"/>
                  </a:lnTo>
                  <a:lnTo>
                    <a:pt x="977823" y="872490"/>
                  </a:lnTo>
                  <a:lnTo>
                    <a:pt x="977823" y="872286"/>
                  </a:lnTo>
                  <a:lnTo>
                    <a:pt x="977823" y="845820"/>
                  </a:lnTo>
                  <a:close/>
                </a:path>
                <a:path w="1083945" h="1083945">
                  <a:moveTo>
                    <a:pt x="1030681" y="53035"/>
                  </a:moveTo>
                  <a:lnTo>
                    <a:pt x="951395" y="53035"/>
                  </a:lnTo>
                  <a:lnTo>
                    <a:pt x="951395" y="132308"/>
                  </a:lnTo>
                  <a:lnTo>
                    <a:pt x="1030681" y="132308"/>
                  </a:lnTo>
                  <a:lnTo>
                    <a:pt x="1030681" y="53035"/>
                  </a:lnTo>
                  <a:close/>
                </a:path>
                <a:path w="1083945" h="1083945">
                  <a:moveTo>
                    <a:pt x="1083538" y="0"/>
                  </a:moveTo>
                  <a:lnTo>
                    <a:pt x="898550" y="0"/>
                  </a:lnTo>
                  <a:lnTo>
                    <a:pt x="898550" y="26670"/>
                  </a:lnTo>
                  <a:lnTo>
                    <a:pt x="898550" y="158750"/>
                  </a:lnTo>
                  <a:lnTo>
                    <a:pt x="898550" y="185420"/>
                  </a:lnTo>
                  <a:lnTo>
                    <a:pt x="1083538" y="185420"/>
                  </a:lnTo>
                  <a:lnTo>
                    <a:pt x="1083538" y="158750"/>
                  </a:lnTo>
                  <a:lnTo>
                    <a:pt x="924966" y="158750"/>
                  </a:lnTo>
                  <a:lnTo>
                    <a:pt x="924966" y="26670"/>
                  </a:lnTo>
                  <a:lnTo>
                    <a:pt x="1057109" y="26670"/>
                  </a:lnTo>
                  <a:lnTo>
                    <a:pt x="1057109" y="158737"/>
                  </a:lnTo>
                  <a:lnTo>
                    <a:pt x="1083538" y="158737"/>
                  </a:lnTo>
                  <a:lnTo>
                    <a:pt x="1083538" y="26670"/>
                  </a:lnTo>
                  <a:lnTo>
                    <a:pt x="108353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AUXILIARY VIEWS - ORTHOGRAPHIC DRAWING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aux10.cdr</dc:title>
  <dc:creator>BY V.RYAN</dc:creator>
  <cp:keywords>AUXILIARY VIEWS - EXERCISE</cp:keywords>
  <cp:lastModifiedBy>Vincent RYan</cp:lastModifiedBy>
  <cp:revision>1</cp:revision>
  <dcterms:created xsi:type="dcterms:W3CDTF">2024-01-08T18:49:46Z</dcterms:created>
  <dcterms:modified xsi:type="dcterms:W3CDTF">2024-01-08T18:50:03Z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2024-01-08T00:00:00Z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2024-01-08T00:00:00Z</vt:filetime>
  </property>
  <property fmtid="{D5CDD505-2E9C-101B-9397-08002B2CF9AE}" pid="5" name="Producer">
    <vt:lpwstr>Corel PDF Engine Version 19.1.0.419</vt:lpwstr>
  </property>
</Properties>
</file>