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15125700"/>
  <p:notesSz cx="10693400" cy="1512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316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73240" y="1326455"/>
            <a:ext cx="3479800" cy="908050"/>
          </a:xfrm>
          <a:custGeom>
            <a:avLst/>
            <a:gdLst/>
            <a:ahLst/>
            <a:cxnLst/>
            <a:rect l="l" t="t" r="r" b="b"/>
            <a:pathLst>
              <a:path w="3479800" h="908050">
                <a:moveTo>
                  <a:pt x="3479803" y="0"/>
                </a:moveTo>
                <a:lnTo>
                  <a:pt x="0" y="0"/>
                </a:lnTo>
                <a:lnTo>
                  <a:pt x="0" y="908052"/>
                </a:lnTo>
                <a:lnTo>
                  <a:pt x="3479803" y="908052"/>
                </a:lnTo>
                <a:lnTo>
                  <a:pt x="3479803" y="0"/>
                </a:lnTo>
                <a:close/>
              </a:path>
            </a:pathLst>
          </a:custGeom>
          <a:solidFill>
            <a:srgbClr val="D9D9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9434" y="157078"/>
            <a:ext cx="10466070" cy="14691360"/>
          </a:xfrm>
          <a:custGeom>
            <a:avLst/>
            <a:gdLst/>
            <a:ahLst/>
            <a:cxnLst/>
            <a:rect l="l" t="t" r="r" b="b"/>
            <a:pathLst>
              <a:path w="10466070" h="14691360">
                <a:moveTo>
                  <a:pt x="0" y="0"/>
                </a:moveTo>
                <a:lnTo>
                  <a:pt x="10465880" y="0"/>
                </a:lnTo>
                <a:lnTo>
                  <a:pt x="10465880" y="14691240"/>
                </a:lnTo>
                <a:lnTo>
                  <a:pt x="0" y="14691240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9452" y="157078"/>
            <a:ext cx="10467191" cy="679450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89452" y="157078"/>
            <a:ext cx="10467340" cy="679450"/>
          </a:xfrm>
          <a:custGeom>
            <a:avLst/>
            <a:gdLst/>
            <a:ahLst/>
            <a:cxnLst/>
            <a:rect l="l" t="t" r="r" b="b"/>
            <a:pathLst>
              <a:path w="10467340" h="679450">
                <a:moveTo>
                  <a:pt x="0" y="0"/>
                </a:moveTo>
                <a:lnTo>
                  <a:pt x="10467191" y="0"/>
                </a:lnTo>
                <a:lnTo>
                  <a:pt x="10467191" y="679450"/>
                </a:lnTo>
                <a:lnTo>
                  <a:pt x="0" y="679450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auxil6.html" TargetMode="External"/><Relationship Id="rId2" Type="http://schemas.openxmlformats.org/officeDocument/2006/relationships/hyperlink" Target="http://www.facebook.com/groups/254963448192823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2925" y="172588"/>
            <a:ext cx="9069070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50" b="1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3050" b="1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05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3050" b="1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050" b="1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3050" b="1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050" b="1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3050" b="1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305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30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8086" y="641120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020831" y="622606"/>
            <a:ext cx="25888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59914" algn="l"/>
              </a:tabLst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5" name="object 5"/>
          <p:cNvGrpSpPr>
            <a:grpSpLocks noGrp="1" noUngrp="1" noRot="1" noMove="1" noResize="1"/>
          </p:cNvGrpSpPr>
          <p:nvPr/>
        </p:nvGrpSpPr>
        <p:grpSpPr>
          <a:xfrm>
            <a:off x="380925" y="2188488"/>
            <a:ext cx="9124950" cy="12216765"/>
            <a:chOff x="380925" y="2188488"/>
            <a:chExt cx="9124950" cy="12216765"/>
          </a:xfrm>
        </p:grpSpPr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4735" y="14401418"/>
              <a:ext cx="7835900" cy="0"/>
            </a:xfrm>
            <a:custGeom>
              <a:avLst/>
              <a:gdLst/>
              <a:ahLst/>
              <a:cxnLst/>
              <a:rect l="l" t="t" r="r" b="b"/>
              <a:pathLst>
                <a:path w="7835900">
                  <a:moveTo>
                    <a:pt x="0" y="0"/>
                  </a:moveTo>
                  <a:lnTo>
                    <a:pt x="783590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6648" y="5358516"/>
              <a:ext cx="5055235" cy="2254250"/>
            </a:xfrm>
            <a:custGeom>
              <a:avLst/>
              <a:gdLst/>
              <a:ahLst/>
              <a:cxnLst/>
              <a:rect l="l" t="t" r="r" b="b"/>
              <a:pathLst>
                <a:path w="5055235" h="2254250">
                  <a:moveTo>
                    <a:pt x="0" y="0"/>
                  </a:moveTo>
                  <a:lnTo>
                    <a:pt x="5054958" y="0"/>
                  </a:lnTo>
                  <a:lnTo>
                    <a:pt x="4275654" y="2254237"/>
                  </a:lnTo>
                  <a:lnTo>
                    <a:pt x="0" y="2254237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6648" y="5358516"/>
              <a:ext cx="932815" cy="2254250"/>
            </a:xfrm>
            <a:custGeom>
              <a:avLst/>
              <a:gdLst/>
              <a:ahLst/>
              <a:cxnLst/>
              <a:rect l="l" t="t" r="r" b="b"/>
              <a:pathLst>
                <a:path w="932815" h="2254250">
                  <a:moveTo>
                    <a:pt x="0" y="0"/>
                  </a:moveTo>
                  <a:lnTo>
                    <a:pt x="0" y="2254237"/>
                  </a:lnTo>
                  <a:lnTo>
                    <a:pt x="932367" y="11298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6648" y="5358516"/>
              <a:ext cx="932815" cy="2254250"/>
            </a:xfrm>
            <a:custGeom>
              <a:avLst/>
              <a:gdLst/>
              <a:ahLst/>
              <a:cxnLst/>
              <a:rect l="l" t="t" r="r" b="b"/>
              <a:pathLst>
                <a:path w="932815" h="2254250">
                  <a:moveTo>
                    <a:pt x="0" y="0"/>
                  </a:moveTo>
                  <a:lnTo>
                    <a:pt x="932367" y="1129819"/>
                  </a:lnTo>
                  <a:lnTo>
                    <a:pt x="0" y="2254237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88121" y="5358516"/>
              <a:ext cx="905510" cy="2253615"/>
            </a:xfrm>
            <a:custGeom>
              <a:avLst/>
              <a:gdLst/>
              <a:ahLst/>
              <a:cxnLst/>
              <a:rect l="l" t="t" r="r" b="b"/>
              <a:pathLst>
                <a:path w="905510" h="2253615">
                  <a:moveTo>
                    <a:pt x="905393" y="0"/>
                  </a:moveTo>
                  <a:lnTo>
                    <a:pt x="0" y="1129819"/>
                  </a:lnTo>
                  <a:lnTo>
                    <a:pt x="125341" y="2253488"/>
                  </a:lnTo>
                  <a:lnTo>
                    <a:pt x="9053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88121" y="5358516"/>
              <a:ext cx="905510" cy="2253615"/>
            </a:xfrm>
            <a:custGeom>
              <a:avLst/>
              <a:gdLst/>
              <a:ahLst/>
              <a:cxnLst/>
              <a:rect l="l" t="t" r="r" b="b"/>
              <a:pathLst>
                <a:path w="905510" h="2253615">
                  <a:moveTo>
                    <a:pt x="905393" y="0"/>
                  </a:moveTo>
                  <a:lnTo>
                    <a:pt x="0" y="1129819"/>
                  </a:lnTo>
                  <a:lnTo>
                    <a:pt x="125341" y="2253488"/>
                  </a:lnTo>
                  <a:lnTo>
                    <a:pt x="905393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3674" y="5358495"/>
              <a:ext cx="2828290" cy="4445635"/>
            </a:xfrm>
            <a:custGeom>
              <a:avLst/>
              <a:gdLst/>
              <a:ahLst/>
              <a:cxnLst/>
              <a:rect l="l" t="t" r="r" b="b"/>
              <a:pathLst>
                <a:path w="2828290" h="4445634">
                  <a:moveTo>
                    <a:pt x="779533" y="0"/>
                  </a:moveTo>
                  <a:lnTo>
                    <a:pt x="0" y="2253354"/>
                  </a:lnTo>
                  <a:lnTo>
                    <a:pt x="1262621" y="4445542"/>
                  </a:lnTo>
                  <a:lnTo>
                    <a:pt x="2828185" y="3540725"/>
                  </a:lnTo>
                  <a:lnTo>
                    <a:pt x="7795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3674" y="5358495"/>
              <a:ext cx="2828290" cy="4445635"/>
            </a:xfrm>
            <a:custGeom>
              <a:avLst/>
              <a:gdLst/>
              <a:ahLst/>
              <a:cxnLst/>
              <a:rect l="l" t="t" r="r" b="b"/>
              <a:pathLst>
                <a:path w="2828290" h="4445634">
                  <a:moveTo>
                    <a:pt x="779533" y="0"/>
                  </a:moveTo>
                  <a:lnTo>
                    <a:pt x="2828185" y="3540725"/>
                  </a:lnTo>
                  <a:lnTo>
                    <a:pt x="1262621" y="4445542"/>
                  </a:lnTo>
                  <a:lnTo>
                    <a:pt x="0" y="2253354"/>
                  </a:lnTo>
                  <a:lnTo>
                    <a:pt x="779533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69895" y="8715329"/>
              <a:ext cx="1575435" cy="1086485"/>
            </a:xfrm>
            <a:custGeom>
              <a:avLst/>
              <a:gdLst/>
              <a:ahLst/>
              <a:cxnLst/>
              <a:rect l="l" t="t" r="r" b="b"/>
              <a:pathLst>
                <a:path w="1575434" h="1086484">
                  <a:moveTo>
                    <a:pt x="426081" y="0"/>
                  </a:moveTo>
                  <a:lnTo>
                    <a:pt x="0" y="1086184"/>
                  </a:lnTo>
                  <a:lnTo>
                    <a:pt x="1575238" y="181331"/>
                  </a:lnTo>
                  <a:lnTo>
                    <a:pt x="4260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03807" y="6478362"/>
              <a:ext cx="2441575" cy="3323590"/>
            </a:xfrm>
            <a:custGeom>
              <a:avLst/>
              <a:gdLst/>
              <a:ahLst/>
              <a:cxnLst/>
              <a:rect l="l" t="t" r="r" b="b"/>
              <a:pathLst>
                <a:path w="2441575" h="3323590">
                  <a:moveTo>
                    <a:pt x="866087" y="3323151"/>
                  </a:moveTo>
                  <a:lnTo>
                    <a:pt x="1292169" y="2236967"/>
                  </a:lnTo>
                  <a:lnTo>
                    <a:pt x="2441326" y="2418299"/>
                  </a:lnTo>
                  <a:lnTo>
                    <a:pt x="866087" y="3323151"/>
                  </a:lnTo>
                  <a:close/>
                </a:path>
                <a:path w="2441575" h="3323590">
                  <a:moveTo>
                    <a:pt x="0" y="0"/>
                  </a:moveTo>
                  <a:lnTo>
                    <a:pt x="1294721" y="2242522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65657" y="6488189"/>
              <a:ext cx="3225165" cy="0"/>
            </a:xfrm>
            <a:custGeom>
              <a:avLst/>
              <a:gdLst/>
              <a:ahLst/>
              <a:cxnLst/>
              <a:rect l="l" t="t" r="r" b="b"/>
              <a:pathLst>
                <a:path w="3225165">
                  <a:moveTo>
                    <a:pt x="0" y="0"/>
                  </a:moveTo>
                  <a:lnTo>
                    <a:pt x="1253573" y="0"/>
                  </a:lnTo>
                </a:path>
                <a:path w="3225165">
                  <a:moveTo>
                    <a:pt x="1714395" y="0"/>
                  </a:moveTo>
                  <a:lnTo>
                    <a:pt x="3225092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19231" y="6266926"/>
              <a:ext cx="461009" cy="453390"/>
            </a:xfrm>
            <a:custGeom>
              <a:avLst/>
              <a:gdLst/>
              <a:ahLst/>
              <a:cxnLst/>
              <a:rect l="l" t="t" r="r" b="b"/>
              <a:pathLst>
                <a:path w="461010" h="453390">
                  <a:moveTo>
                    <a:pt x="460822" y="0"/>
                  </a:moveTo>
                  <a:lnTo>
                    <a:pt x="0" y="0"/>
                  </a:lnTo>
                  <a:lnTo>
                    <a:pt x="0" y="453132"/>
                  </a:lnTo>
                  <a:lnTo>
                    <a:pt x="460822" y="453132"/>
                  </a:lnTo>
                  <a:lnTo>
                    <a:pt x="4608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8648" y="6266926"/>
              <a:ext cx="4305300" cy="8129905"/>
            </a:xfrm>
            <a:custGeom>
              <a:avLst/>
              <a:gdLst/>
              <a:ahLst/>
              <a:cxnLst/>
              <a:rect l="l" t="t" r="r" b="b"/>
              <a:pathLst>
                <a:path w="4305300" h="8129905">
                  <a:moveTo>
                    <a:pt x="2190582" y="0"/>
                  </a:moveTo>
                  <a:lnTo>
                    <a:pt x="2651404" y="0"/>
                  </a:lnTo>
                  <a:lnTo>
                    <a:pt x="2651404" y="453132"/>
                  </a:lnTo>
                  <a:lnTo>
                    <a:pt x="2190582" y="453132"/>
                  </a:lnTo>
                  <a:lnTo>
                    <a:pt x="2190582" y="0"/>
                  </a:lnTo>
                  <a:close/>
                </a:path>
                <a:path w="4305300" h="8129905">
                  <a:moveTo>
                    <a:pt x="5994" y="5579474"/>
                  </a:moveTo>
                  <a:lnTo>
                    <a:pt x="4298072" y="5579474"/>
                  </a:lnTo>
                  <a:lnTo>
                    <a:pt x="4298072" y="8129722"/>
                  </a:lnTo>
                  <a:lnTo>
                    <a:pt x="5994" y="8129722"/>
                  </a:lnTo>
                  <a:lnTo>
                    <a:pt x="5994" y="5579474"/>
                  </a:lnTo>
                  <a:close/>
                </a:path>
                <a:path w="4305300" h="8129905">
                  <a:moveTo>
                    <a:pt x="0" y="5579474"/>
                  </a:moveTo>
                  <a:lnTo>
                    <a:pt x="4305124" y="5579474"/>
                  </a:lnTo>
                  <a:lnTo>
                    <a:pt x="4158245" y="4190500"/>
                  </a:lnTo>
                  <a:lnTo>
                    <a:pt x="947383" y="4190500"/>
                  </a:lnTo>
                  <a:lnTo>
                    <a:pt x="0" y="5579474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86894" y="10457426"/>
              <a:ext cx="871855" cy="1389380"/>
            </a:xfrm>
            <a:custGeom>
              <a:avLst/>
              <a:gdLst/>
              <a:ahLst/>
              <a:cxnLst/>
              <a:rect l="l" t="t" r="r" b="b"/>
              <a:pathLst>
                <a:path w="871854" h="1389379">
                  <a:moveTo>
                    <a:pt x="0" y="0"/>
                  </a:moveTo>
                  <a:lnTo>
                    <a:pt x="146879" y="1388973"/>
                  </a:lnTo>
                  <a:lnTo>
                    <a:pt x="871228" y="13889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86894" y="10457426"/>
              <a:ext cx="2960370" cy="3939540"/>
            </a:xfrm>
            <a:custGeom>
              <a:avLst/>
              <a:gdLst/>
              <a:ahLst/>
              <a:cxnLst/>
              <a:rect l="l" t="t" r="r" b="b"/>
              <a:pathLst>
                <a:path w="2960370" h="3939540">
                  <a:moveTo>
                    <a:pt x="871228" y="1388973"/>
                  </a:moveTo>
                  <a:lnTo>
                    <a:pt x="146879" y="1388973"/>
                  </a:lnTo>
                  <a:lnTo>
                    <a:pt x="0" y="0"/>
                  </a:lnTo>
                  <a:lnTo>
                    <a:pt x="871228" y="1388973"/>
                  </a:lnTo>
                  <a:close/>
                </a:path>
                <a:path w="2960370" h="3939540">
                  <a:moveTo>
                    <a:pt x="2960276" y="2543026"/>
                  </a:moveTo>
                  <a:lnTo>
                    <a:pt x="1422673" y="2543026"/>
                  </a:lnTo>
                  <a:lnTo>
                    <a:pt x="1813805" y="1907604"/>
                  </a:lnTo>
                  <a:lnTo>
                    <a:pt x="2960276" y="2543026"/>
                  </a:lnTo>
                  <a:close/>
                </a:path>
                <a:path w="2960370" h="3939540">
                  <a:moveTo>
                    <a:pt x="1422657" y="2543026"/>
                  </a:moveTo>
                  <a:lnTo>
                    <a:pt x="2954296" y="2543026"/>
                  </a:lnTo>
                  <a:lnTo>
                    <a:pt x="2954296" y="3939221"/>
                  </a:lnTo>
                  <a:lnTo>
                    <a:pt x="1422657" y="3939221"/>
                  </a:lnTo>
                  <a:lnTo>
                    <a:pt x="1422657" y="2543026"/>
                  </a:lnTo>
                  <a:close/>
                </a:path>
                <a:path w="2960370" h="3939540">
                  <a:moveTo>
                    <a:pt x="878302" y="1388973"/>
                  </a:moveTo>
                  <a:lnTo>
                    <a:pt x="139826" y="1388973"/>
                  </a:lnTo>
                  <a:lnTo>
                    <a:pt x="139826" y="3939221"/>
                  </a:lnTo>
                  <a:lnTo>
                    <a:pt x="878302" y="3939221"/>
                  </a:lnTo>
                  <a:lnTo>
                    <a:pt x="878302" y="1388973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26721" y="13000453"/>
              <a:ext cx="1283335" cy="1396365"/>
            </a:xfrm>
            <a:custGeom>
              <a:avLst/>
              <a:gdLst/>
              <a:ahLst/>
              <a:cxnLst/>
              <a:rect l="l" t="t" r="r" b="b"/>
              <a:pathLst>
                <a:path w="1283335" h="1396365">
                  <a:moveTo>
                    <a:pt x="1282830" y="0"/>
                  </a:moveTo>
                  <a:lnTo>
                    <a:pt x="0" y="0"/>
                  </a:lnTo>
                  <a:lnTo>
                    <a:pt x="0" y="1396194"/>
                  </a:lnTo>
                  <a:lnTo>
                    <a:pt x="1282830" y="1396194"/>
                  </a:lnTo>
                  <a:lnTo>
                    <a:pt x="12828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26721" y="13000453"/>
              <a:ext cx="1283335" cy="1396365"/>
            </a:xfrm>
            <a:custGeom>
              <a:avLst/>
              <a:gdLst/>
              <a:ahLst/>
              <a:cxnLst/>
              <a:rect l="l" t="t" r="r" b="b"/>
              <a:pathLst>
                <a:path w="1283335" h="1396365">
                  <a:moveTo>
                    <a:pt x="1282830" y="0"/>
                  </a:moveTo>
                  <a:lnTo>
                    <a:pt x="0" y="0"/>
                  </a:lnTo>
                  <a:lnTo>
                    <a:pt x="0" y="1396194"/>
                  </a:lnTo>
                  <a:lnTo>
                    <a:pt x="1282830" y="1396194"/>
                  </a:lnTo>
                  <a:lnTo>
                    <a:pt x="128283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26721" y="12364743"/>
              <a:ext cx="1670685" cy="636270"/>
            </a:xfrm>
            <a:custGeom>
              <a:avLst/>
              <a:gdLst/>
              <a:ahLst/>
              <a:cxnLst/>
              <a:rect l="l" t="t" r="r" b="b"/>
              <a:pathLst>
                <a:path w="1670685" h="636270">
                  <a:moveTo>
                    <a:pt x="1670565" y="0"/>
                  </a:moveTo>
                  <a:lnTo>
                    <a:pt x="391137" y="288"/>
                  </a:lnTo>
                  <a:lnTo>
                    <a:pt x="0" y="635709"/>
                  </a:lnTo>
                  <a:lnTo>
                    <a:pt x="1283591" y="635709"/>
                  </a:lnTo>
                  <a:lnTo>
                    <a:pt x="16705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26721" y="12364743"/>
              <a:ext cx="1670685" cy="636270"/>
            </a:xfrm>
            <a:custGeom>
              <a:avLst/>
              <a:gdLst/>
              <a:ahLst/>
              <a:cxnLst/>
              <a:rect l="l" t="t" r="r" b="b"/>
              <a:pathLst>
                <a:path w="1670685" h="636270">
                  <a:moveTo>
                    <a:pt x="1283591" y="635709"/>
                  </a:moveTo>
                  <a:lnTo>
                    <a:pt x="0" y="635709"/>
                  </a:lnTo>
                  <a:lnTo>
                    <a:pt x="391137" y="288"/>
                  </a:lnTo>
                  <a:lnTo>
                    <a:pt x="1670565" y="0"/>
                  </a:lnTo>
                  <a:lnTo>
                    <a:pt x="1283591" y="635709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22773" y="10057441"/>
              <a:ext cx="453390" cy="655320"/>
            </a:xfrm>
            <a:custGeom>
              <a:avLst/>
              <a:gdLst/>
              <a:ahLst/>
              <a:cxnLst/>
              <a:rect l="l" t="t" r="r" b="b"/>
              <a:pathLst>
                <a:path w="453389" h="655320">
                  <a:moveTo>
                    <a:pt x="453135" y="0"/>
                  </a:moveTo>
                  <a:lnTo>
                    <a:pt x="0" y="0"/>
                  </a:lnTo>
                  <a:lnTo>
                    <a:pt x="0" y="655024"/>
                  </a:lnTo>
                  <a:lnTo>
                    <a:pt x="453135" y="655024"/>
                  </a:lnTo>
                  <a:lnTo>
                    <a:pt x="4531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22773" y="10057441"/>
              <a:ext cx="453390" cy="655320"/>
            </a:xfrm>
            <a:custGeom>
              <a:avLst/>
              <a:gdLst/>
              <a:ahLst/>
              <a:cxnLst/>
              <a:rect l="l" t="t" r="r" b="b"/>
              <a:pathLst>
                <a:path w="453389" h="655320">
                  <a:moveTo>
                    <a:pt x="0" y="0"/>
                  </a:moveTo>
                  <a:lnTo>
                    <a:pt x="453135" y="0"/>
                  </a:lnTo>
                  <a:lnTo>
                    <a:pt x="453135" y="655024"/>
                  </a:lnTo>
                  <a:lnTo>
                    <a:pt x="0" y="655024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08221" y="2192298"/>
              <a:ext cx="5093970" cy="8823325"/>
            </a:xfrm>
            <a:custGeom>
              <a:avLst/>
              <a:gdLst/>
              <a:ahLst/>
              <a:cxnLst/>
              <a:rect l="l" t="t" r="r" b="b"/>
              <a:pathLst>
                <a:path w="5093970" h="8823325">
                  <a:moveTo>
                    <a:pt x="0" y="0"/>
                  </a:moveTo>
                  <a:lnTo>
                    <a:pt x="5093841" y="8822786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65908" y="9453652"/>
              <a:ext cx="1436370" cy="1570355"/>
            </a:xfrm>
            <a:custGeom>
              <a:avLst/>
              <a:gdLst/>
              <a:ahLst/>
              <a:cxnLst/>
              <a:rect l="l" t="t" r="r" b="b"/>
              <a:pathLst>
                <a:path w="1436370" h="1570354">
                  <a:moveTo>
                    <a:pt x="1436155" y="1563404"/>
                  </a:moveTo>
                  <a:lnTo>
                    <a:pt x="0" y="1570283"/>
                  </a:lnTo>
                </a:path>
                <a:path w="1436370" h="1570354">
                  <a:moveTo>
                    <a:pt x="1436155" y="1563404"/>
                  </a:moveTo>
                  <a:lnTo>
                    <a:pt x="533523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29258" y="9770568"/>
              <a:ext cx="756920" cy="1253490"/>
            </a:xfrm>
            <a:custGeom>
              <a:avLst/>
              <a:gdLst/>
              <a:ahLst/>
              <a:cxnLst/>
              <a:rect l="l" t="t" r="r" b="b"/>
              <a:pathLst>
                <a:path w="756920" h="1253490">
                  <a:moveTo>
                    <a:pt x="120230" y="773137"/>
                  </a:moveTo>
                  <a:lnTo>
                    <a:pt x="99872" y="814247"/>
                  </a:lnTo>
                  <a:lnTo>
                    <a:pt x="86868" y="857973"/>
                  </a:lnTo>
                  <a:lnTo>
                    <a:pt x="75234" y="902157"/>
                  </a:lnTo>
                  <a:lnTo>
                    <a:pt x="64985" y="946785"/>
                  </a:lnTo>
                  <a:lnTo>
                    <a:pt x="56146" y="991831"/>
                  </a:lnTo>
                  <a:lnTo>
                    <a:pt x="48729" y="1037247"/>
                  </a:lnTo>
                  <a:lnTo>
                    <a:pt x="44615" y="1067549"/>
                  </a:lnTo>
                  <a:lnTo>
                    <a:pt x="44615" y="1129118"/>
                  </a:lnTo>
                  <a:lnTo>
                    <a:pt x="44577" y="1129639"/>
                  </a:lnTo>
                  <a:lnTo>
                    <a:pt x="44221" y="1134186"/>
                  </a:lnTo>
                  <a:lnTo>
                    <a:pt x="44615" y="1129118"/>
                  </a:lnTo>
                  <a:lnTo>
                    <a:pt x="44615" y="1067549"/>
                  </a:lnTo>
                  <a:lnTo>
                    <a:pt x="44488" y="1068514"/>
                  </a:lnTo>
                  <a:lnTo>
                    <a:pt x="42684" y="1083741"/>
                  </a:lnTo>
                  <a:lnTo>
                    <a:pt x="41567" y="1094003"/>
                  </a:lnTo>
                  <a:lnTo>
                    <a:pt x="41567" y="1175512"/>
                  </a:lnTo>
                  <a:lnTo>
                    <a:pt x="41554" y="1175816"/>
                  </a:lnTo>
                  <a:lnTo>
                    <a:pt x="41363" y="1180058"/>
                  </a:lnTo>
                  <a:lnTo>
                    <a:pt x="41567" y="1175512"/>
                  </a:lnTo>
                  <a:lnTo>
                    <a:pt x="41567" y="1094003"/>
                  </a:lnTo>
                  <a:lnTo>
                    <a:pt x="41021" y="1099007"/>
                  </a:lnTo>
                  <a:lnTo>
                    <a:pt x="40017" y="1109345"/>
                  </a:lnTo>
                  <a:lnTo>
                    <a:pt x="40017" y="1222159"/>
                  </a:lnTo>
                  <a:lnTo>
                    <a:pt x="39839" y="1237767"/>
                  </a:lnTo>
                  <a:lnTo>
                    <a:pt x="40017" y="1222159"/>
                  </a:lnTo>
                  <a:lnTo>
                    <a:pt x="40017" y="1109345"/>
                  </a:lnTo>
                  <a:lnTo>
                    <a:pt x="39535" y="1114310"/>
                  </a:lnTo>
                  <a:lnTo>
                    <a:pt x="39128" y="1118971"/>
                  </a:lnTo>
                  <a:lnTo>
                    <a:pt x="37071" y="1118984"/>
                  </a:lnTo>
                  <a:lnTo>
                    <a:pt x="37071" y="1144562"/>
                  </a:lnTo>
                  <a:lnTo>
                    <a:pt x="37045" y="1145006"/>
                  </a:lnTo>
                  <a:lnTo>
                    <a:pt x="36055" y="1160018"/>
                  </a:lnTo>
                  <a:lnTo>
                    <a:pt x="36042" y="1160399"/>
                  </a:lnTo>
                  <a:lnTo>
                    <a:pt x="35217" y="1175512"/>
                  </a:lnTo>
                  <a:lnTo>
                    <a:pt x="35204" y="1175816"/>
                  </a:lnTo>
                  <a:lnTo>
                    <a:pt x="35013" y="1180058"/>
                  </a:lnTo>
                  <a:lnTo>
                    <a:pt x="35217" y="1175512"/>
                  </a:lnTo>
                  <a:lnTo>
                    <a:pt x="36055" y="1160018"/>
                  </a:lnTo>
                  <a:lnTo>
                    <a:pt x="37071" y="1144562"/>
                  </a:lnTo>
                  <a:lnTo>
                    <a:pt x="37071" y="1118984"/>
                  </a:lnTo>
                  <a:lnTo>
                    <a:pt x="0" y="1119149"/>
                  </a:lnTo>
                  <a:lnTo>
                    <a:pt x="33489" y="1241793"/>
                  </a:lnTo>
                  <a:lnTo>
                    <a:pt x="33489" y="1253388"/>
                  </a:lnTo>
                  <a:lnTo>
                    <a:pt x="36664" y="1253375"/>
                  </a:lnTo>
                  <a:lnTo>
                    <a:pt x="39827" y="1253363"/>
                  </a:lnTo>
                  <a:lnTo>
                    <a:pt x="39839" y="1241272"/>
                  </a:lnTo>
                  <a:lnTo>
                    <a:pt x="72021" y="1118806"/>
                  </a:lnTo>
                  <a:lnTo>
                    <a:pt x="45504" y="1118933"/>
                  </a:lnTo>
                  <a:lnTo>
                    <a:pt x="45961" y="1113726"/>
                  </a:lnTo>
                  <a:lnTo>
                    <a:pt x="47472" y="1098359"/>
                  </a:lnTo>
                  <a:lnTo>
                    <a:pt x="52984" y="1052474"/>
                  </a:lnTo>
                  <a:lnTo>
                    <a:pt x="59766" y="1007986"/>
                  </a:lnTo>
                  <a:lnTo>
                    <a:pt x="68097" y="963002"/>
                  </a:lnTo>
                  <a:lnTo>
                    <a:pt x="77838" y="918438"/>
                  </a:lnTo>
                  <a:lnTo>
                    <a:pt x="88963" y="874293"/>
                  </a:lnTo>
                  <a:lnTo>
                    <a:pt x="101460" y="830618"/>
                  </a:lnTo>
                  <a:lnTo>
                    <a:pt x="115316" y="787412"/>
                  </a:lnTo>
                  <a:lnTo>
                    <a:pt x="120230" y="773137"/>
                  </a:lnTo>
                  <a:close/>
                </a:path>
                <a:path w="756920" h="1253490">
                  <a:moveTo>
                    <a:pt x="756310" y="5486"/>
                  </a:moveTo>
                  <a:lnTo>
                    <a:pt x="754722" y="2743"/>
                  </a:lnTo>
                  <a:lnTo>
                    <a:pt x="753135" y="0"/>
                  </a:lnTo>
                  <a:lnTo>
                    <a:pt x="743102" y="5854"/>
                  </a:lnTo>
                  <a:lnTo>
                    <a:pt x="620331" y="38747"/>
                  </a:lnTo>
                  <a:lnTo>
                    <a:pt x="639889" y="72644"/>
                  </a:lnTo>
                  <a:lnTo>
                    <a:pt x="635215" y="75946"/>
                  </a:lnTo>
                  <a:lnTo>
                    <a:pt x="597903" y="103555"/>
                  </a:lnTo>
                  <a:lnTo>
                    <a:pt x="561606" y="132270"/>
                  </a:lnTo>
                  <a:lnTo>
                    <a:pt x="526364" y="162039"/>
                  </a:lnTo>
                  <a:lnTo>
                    <a:pt x="492188" y="192849"/>
                  </a:lnTo>
                  <a:lnTo>
                    <a:pt x="459092" y="224650"/>
                  </a:lnTo>
                  <a:lnTo>
                    <a:pt x="427088" y="257441"/>
                  </a:lnTo>
                  <a:lnTo>
                    <a:pt x="396189" y="291160"/>
                  </a:lnTo>
                  <a:lnTo>
                    <a:pt x="376224" y="314159"/>
                  </a:lnTo>
                  <a:lnTo>
                    <a:pt x="381063" y="318262"/>
                  </a:lnTo>
                  <a:lnTo>
                    <a:pt x="390931" y="306768"/>
                  </a:lnTo>
                  <a:lnTo>
                    <a:pt x="400939" y="295376"/>
                  </a:lnTo>
                  <a:lnTo>
                    <a:pt x="431685" y="261797"/>
                  </a:lnTo>
                  <a:lnTo>
                    <a:pt x="463562" y="229158"/>
                  </a:lnTo>
                  <a:lnTo>
                    <a:pt x="496506" y="197485"/>
                  </a:lnTo>
                  <a:lnTo>
                    <a:pt x="530542" y="166814"/>
                  </a:lnTo>
                  <a:lnTo>
                    <a:pt x="565632" y="137185"/>
                  </a:lnTo>
                  <a:lnTo>
                    <a:pt x="601764" y="108597"/>
                  </a:lnTo>
                  <a:lnTo>
                    <a:pt x="638911" y="81114"/>
                  </a:lnTo>
                  <a:lnTo>
                    <a:pt x="643077" y="78155"/>
                  </a:lnTo>
                  <a:lnTo>
                    <a:pt x="656336" y="101130"/>
                  </a:lnTo>
                  <a:lnTo>
                    <a:pt x="745871" y="11595"/>
                  </a:lnTo>
                  <a:lnTo>
                    <a:pt x="756310" y="548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033722" y="10109567"/>
            <a:ext cx="465455" cy="3486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100" spc="-25" dirty="0">
                <a:solidFill>
                  <a:srgbClr val="151616"/>
                </a:solidFill>
                <a:latin typeface="Arial"/>
                <a:cs typeface="Arial"/>
              </a:rPr>
              <a:t>60</a:t>
            </a:r>
            <a:r>
              <a:rPr sz="1350" b="1" spc="-37" baseline="64814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1350" baseline="64814">
              <a:latin typeface="Arial"/>
              <a:cs typeface="Arial"/>
            </a:endParaRPr>
          </a:p>
        </p:txBody>
      </p:sp>
      <p:grpSp>
        <p:nvGrpSpPr>
          <p:cNvPr id="31" name="object 31"/>
          <p:cNvGrpSpPr>
            <a:grpSpLocks noGrp="1" noUngrp="1" noRot="1" noMove="1" noResize="1"/>
          </p:cNvGrpSpPr>
          <p:nvPr/>
        </p:nvGrpSpPr>
        <p:grpSpPr>
          <a:xfrm>
            <a:off x="532244" y="7592776"/>
            <a:ext cx="9782810" cy="6778625"/>
            <a:chOff x="532244" y="7592776"/>
            <a:chExt cx="9782810" cy="6778625"/>
          </a:xfrm>
        </p:grpSpPr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6054" y="7596586"/>
              <a:ext cx="0" cy="6771005"/>
            </a:xfrm>
            <a:custGeom>
              <a:avLst/>
              <a:gdLst/>
              <a:ahLst/>
              <a:cxnLst/>
              <a:rect l="l" t="t" r="r" b="b"/>
              <a:pathLst>
                <a:path h="6771005">
                  <a:moveTo>
                    <a:pt x="0" y="0"/>
                  </a:moveTo>
                  <a:lnTo>
                    <a:pt x="0" y="6770987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19613" y="12880712"/>
              <a:ext cx="2091055" cy="817880"/>
            </a:xfrm>
            <a:custGeom>
              <a:avLst/>
              <a:gdLst/>
              <a:ahLst/>
              <a:cxnLst/>
              <a:rect l="l" t="t" r="r" b="b"/>
              <a:pathLst>
                <a:path w="2091054" h="817880">
                  <a:moveTo>
                    <a:pt x="408783" y="0"/>
                  </a:moveTo>
                  <a:lnTo>
                    <a:pt x="456456" y="2750"/>
                  </a:lnTo>
                  <a:lnTo>
                    <a:pt x="502513" y="10796"/>
                  </a:lnTo>
                  <a:lnTo>
                    <a:pt x="546648" y="23831"/>
                  </a:lnTo>
                  <a:lnTo>
                    <a:pt x="588554" y="41548"/>
                  </a:lnTo>
                  <a:lnTo>
                    <a:pt x="627925" y="63642"/>
                  </a:lnTo>
                  <a:lnTo>
                    <a:pt x="664454" y="89804"/>
                  </a:lnTo>
                  <a:lnTo>
                    <a:pt x="697834" y="119728"/>
                  </a:lnTo>
                  <a:lnTo>
                    <a:pt x="727759" y="153109"/>
                  </a:lnTo>
                  <a:lnTo>
                    <a:pt x="753921" y="189637"/>
                  </a:lnTo>
                  <a:lnTo>
                    <a:pt x="776014" y="229008"/>
                  </a:lnTo>
                  <a:lnTo>
                    <a:pt x="793732" y="270915"/>
                  </a:lnTo>
                  <a:lnTo>
                    <a:pt x="806767" y="315050"/>
                  </a:lnTo>
                  <a:lnTo>
                    <a:pt x="814813" y="361107"/>
                  </a:lnTo>
                  <a:lnTo>
                    <a:pt x="817563" y="408779"/>
                  </a:lnTo>
                  <a:lnTo>
                    <a:pt x="814813" y="456453"/>
                  </a:lnTo>
                  <a:lnTo>
                    <a:pt x="806767" y="502511"/>
                  </a:lnTo>
                  <a:lnTo>
                    <a:pt x="793732" y="546646"/>
                  </a:lnTo>
                  <a:lnTo>
                    <a:pt x="776014" y="588553"/>
                  </a:lnTo>
                  <a:lnTo>
                    <a:pt x="753921" y="627924"/>
                  </a:lnTo>
                  <a:lnTo>
                    <a:pt x="727759" y="664453"/>
                  </a:lnTo>
                  <a:lnTo>
                    <a:pt x="697834" y="697832"/>
                  </a:lnTo>
                  <a:lnTo>
                    <a:pt x="664454" y="727757"/>
                  </a:lnTo>
                  <a:lnTo>
                    <a:pt x="627925" y="753919"/>
                  </a:lnTo>
                  <a:lnTo>
                    <a:pt x="588554" y="776011"/>
                  </a:lnTo>
                  <a:lnTo>
                    <a:pt x="546648" y="793729"/>
                  </a:lnTo>
                  <a:lnTo>
                    <a:pt x="502513" y="806764"/>
                  </a:lnTo>
                  <a:lnTo>
                    <a:pt x="456456" y="814809"/>
                  </a:lnTo>
                  <a:lnTo>
                    <a:pt x="408783" y="817559"/>
                  </a:lnTo>
                  <a:lnTo>
                    <a:pt x="361110" y="814809"/>
                  </a:lnTo>
                  <a:lnTo>
                    <a:pt x="315052" y="806764"/>
                  </a:lnTo>
                  <a:lnTo>
                    <a:pt x="270916" y="793729"/>
                  </a:lnTo>
                  <a:lnTo>
                    <a:pt x="229009" y="776011"/>
                  </a:lnTo>
                  <a:lnTo>
                    <a:pt x="189638" y="753919"/>
                  </a:lnTo>
                  <a:lnTo>
                    <a:pt x="153109" y="727757"/>
                  </a:lnTo>
                  <a:lnTo>
                    <a:pt x="119728" y="697832"/>
                  </a:lnTo>
                  <a:lnTo>
                    <a:pt x="89804" y="664453"/>
                  </a:lnTo>
                  <a:lnTo>
                    <a:pt x="63642" y="627924"/>
                  </a:lnTo>
                  <a:lnTo>
                    <a:pt x="41548" y="588553"/>
                  </a:lnTo>
                  <a:lnTo>
                    <a:pt x="23831" y="546646"/>
                  </a:lnTo>
                  <a:lnTo>
                    <a:pt x="10796" y="502511"/>
                  </a:lnTo>
                  <a:lnTo>
                    <a:pt x="2750" y="456453"/>
                  </a:lnTo>
                  <a:lnTo>
                    <a:pt x="0" y="408779"/>
                  </a:lnTo>
                  <a:lnTo>
                    <a:pt x="2750" y="361107"/>
                  </a:lnTo>
                  <a:lnTo>
                    <a:pt x="10796" y="315050"/>
                  </a:lnTo>
                  <a:lnTo>
                    <a:pt x="23831" y="270915"/>
                  </a:lnTo>
                  <a:lnTo>
                    <a:pt x="41548" y="229008"/>
                  </a:lnTo>
                  <a:lnTo>
                    <a:pt x="63642" y="189637"/>
                  </a:lnTo>
                  <a:lnTo>
                    <a:pt x="89804" y="153109"/>
                  </a:lnTo>
                  <a:lnTo>
                    <a:pt x="119728" y="119728"/>
                  </a:lnTo>
                  <a:lnTo>
                    <a:pt x="153109" y="89804"/>
                  </a:lnTo>
                  <a:lnTo>
                    <a:pt x="189638" y="63642"/>
                  </a:lnTo>
                  <a:lnTo>
                    <a:pt x="229009" y="41548"/>
                  </a:lnTo>
                  <a:lnTo>
                    <a:pt x="270916" y="23831"/>
                  </a:lnTo>
                  <a:lnTo>
                    <a:pt x="315052" y="10796"/>
                  </a:lnTo>
                  <a:lnTo>
                    <a:pt x="361110" y="2750"/>
                  </a:lnTo>
                  <a:lnTo>
                    <a:pt x="408783" y="0"/>
                  </a:lnTo>
                  <a:close/>
                </a:path>
                <a:path w="2091054" h="817880">
                  <a:moveTo>
                    <a:pt x="1167947" y="145991"/>
                  </a:moveTo>
                  <a:lnTo>
                    <a:pt x="2090638" y="23350"/>
                  </a:lnTo>
                  <a:lnTo>
                    <a:pt x="2090638" y="805878"/>
                  </a:lnTo>
                  <a:lnTo>
                    <a:pt x="1167947" y="677397"/>
                  </a:lnTo>
                  <a:lnTo>
                    <a:pt x="1167947" y="145991"/>
                  </a:lnTo>
                  <a:close/>
                </a:path>
                <a:path w="2091054" h="817880">
                  <a:moveTo>
                    <a:pt x="408783" y="116801"/>
                  </a:moveTo>
                  <a:lnTo>
                    <a:pt x="456143" y="120623"/>
                  </a:lnTo>
                  <a:lnTo>
                    <a:pt x="501071" y="131687"/>
                  </a:lnTo>
                  <a:lnTo>
                    <a:pt x="542963" y="149392"/>
                  </a:lnTo>
                  <a:lnTo>
                    <a:pt x="581221" y="173136"/>
                  </a:lnTo>
                  <a:lnTo>
                    <a:pt x="615242" y="202320"/>
                  </a:lnTo>
                  <a:lnTo>
                    <a:pt x="644426" y="236341"/>
                  </a:lnTo>
                  <a:lnTo>
                    <a:pt x="668170" y="274599"/>
                  </a:lnTo>
                  <a:lnTo>
                    <a:pt x="685875" y="316492"/>
                  </a:lnTo>
                  <a:lnTo>
                    <a:pt x="696939" y="361419"/>
                  </a:lnTo>
                  <a:lnTo>
                    <a:pt x="700760" y="408779"/>
                  </a:lnTo>
                  <a:lnTo>
                    <a:pt x="696939" y="456141"/>
                  </a:lnTo>
                  <a:lnTo>
                    <a:pt x="685875" y="501068"/>
                  </a:lnTo>
                  <a:lnTo>
                    <a:pt x="668170" y="542962"/>
                  </a:lnTo>
                  <a:lnTo>
                    <a:pt x="644426" y="581219"/>
                  </a:lnTo>
                  <a:lnTo>
                    <a:pt x="615242" y="615240"/>
                  </a:lnTo>
                  <a:lnTo>
                    <a:pt x="581221" y="644424"/>
                  </a:lnTo>
                  <a:lnTo>
                    <a:pt x="542963" y="668168"/>
                  </a:lnTo>
                  <a:lnTo>
                    <a:pt x="501071" y="685873"/>
                  </a:lnTo>
                  <a:lnTo>
                    <a:pt x="456143" y="696936"/>
                  </a:lnTo>
                  <a:lnTo>
                    <a:pt x="408783" y="700758"/>
                  </a:lnTo>
                  <a:lnTo>
                    <a:pt x="361422" y="696936"/>
                  </a:lnTo>
                  <a:lnTo>
                    <a:pt x="316494" y="685873"/>
                  </a:lnTo>
                  <a:lnTo>
                    <a:pt x="274600" y="668168"/>
                  </a:lnTo>
                  <a:lnTo>
                    <a:pt x="236342" y="644424"/>
                  </a:lnTo>
                  <a:lnTo>
                    <a:pt x="202320" y="615240"/>
                  </a:lnTo>
                  <a:lnTo>
                    <a:pt x="173136" y="581219"/>
                  </a:lnTo>
                  <a:lnTo>
                    <a:pt x="149391" y="542962"/>
                  </a:lnTo>
                  <a:lnTo>
                    <a:pt x="131687" y="501068"/>
                  </a:lnTo>
                  <a:lnTo>
                    <a:pt x="120623" y="456141"/>
                  </a:lnTo>
                  <a:lnTo>
                    <a:pt x="116801" y="408779"/>
                  </a:lnTo>
                  <a:lnTo>
                    <a:pt x="120623" y="361419"/>
                  </a:lnTo>
                  <a:lnTo>
                    <a:pt x="131687" y="316492"/>
                  </a:lnTo>
                  <a:lnTo>
                    <a:pt x="149391" y="274599"/>
                  </a:lnTo>
                  <a:lnTo>
                    <a:pt x="173136" y="236341"/>
                  </a:lnTo>
                  <a:lnTo>
                    <a:pt x="202320" y="202320"/>
                  </a:lnTo>
                  <a:lnTo>
                    <a:pt x="236342" y="173136"/>
                  </a:lnTo>
                  <a:lnTo>
                    <a:pt x="274600" y="149392"/>
                  </a:lnTo>
                  <a:lnTo>
                    <a:pt x="316494" y="131687"/>
                  </a:lnTo>
                  <a:lnTo>
                    <a:pt x="361422" y="120623"/>
                  </a:lnTo>
                  <a:lnTo>
                    <a:pt x="408783" y="116801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071673" y="14000976"/>
            <a:ext cx="23412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3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300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35" name="object 35"/>
          <p:cNvGrpSpPr>
            <a:grpSpLocks noGrp="1" noUngrp="1" noRot="1" noMove="1" noResize="1"/>
          </p:cNvGrpSpPr>
          <p:nvPr/>
        </p:nvGrpSpPr>
        <p:grpSpPr>
          <a:xfrm>
            <a:off x="1576007" y="3433002"/>
            <a:ext cx="8814435" cy="10560050"/>
            <a:chOff x="1576007" y="3433002"/>
            <a:chExt cx="8814435" cy="10560050"/>
          </a:xfrm>
        </p:grpSpPr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52831" y="12616311"/>
              <a:ext cx="2437130" cy="1376680"/>
            </a:xfrm>
            <a:custGeom>
              <a:avLst/>
              <a:gdLst/>
              <a:ahLst/>
              <a:cxnLst/>
              <a:rect l="l" t="t" r="r" b="b"/>
              <a:pathLst>
                <a:path w="2437129" h="1376680">
                  <a:moveTo>
                    <a:pt x="314064" y="674074"/>
                  </a:moveTo>
                  <a:lnTo>
                    <a:pt x="0" y="674074"/>
                  </a:lnTo>
                </a:path>
                <a:path w="2437129" h="1376680">
                  <a:moveTo>
                    <a:pt x="464530" y="674074"/>
                  </a:moveTo>
                  <a:lnTo>
                    <a:pt x="343213" y="674074"/>
                  </a:lnTo>
                </a:path>
                <a:path w="2437129" h="1376680">
                  <a:moveTo>
                    <a:pt x="825422" y="674071"/>
                  </a:moveTo>
                  <a:lnTo>
                    <a:pt x="511359" y="674071"/>
                  </a:lnTo>
                </a:path>
                <a:path w="2437129" h="1376680">
                  <a:moveTo>
                    <a:pt x="1013875" y="674071"/>
                  </a:moveTo>
                  <a:lnTo>
                    <a:pt x="892559" y="674071"/>
                  </a:lnTo>
                </a:path>
                <a:path w="2437129" h="1376680">
                  <a:moveTo>
                    <a:pt x="1374768" y="674074"/>
                  </a:moveTo>
                  <a:lnTo>
                    <a:pt x="1060704" y="674074"/>
                  </a:lnTo>
                </a:path>
                <a:path w="2437129" h="1376680">
                  <a:moveTo>
                    <a:pt x="1525234" y="674074"/>
                  </a:moveTo>
                  <a:lnTo>
                    <a:pt x="1403921" y="674074"/>
                  </a:lnTo>
                </a:path>
                <a:path w="2437129" h="1376680">
                  <a:moveTo>
                    <a:pt x="1897434" y="674074"/>
                  </a:moveTo>
                  <a:lnTo>
                    <a:pt x="1583369" y="674074"/>
                  </a:lnTo>
                </a:path>
                <a:path w="2437129" h="1376680">
                  <a:moveTo>
                    <a:pt x="2066620" y="674074"/>
                  </a:moveTo>
                  <a:lnTo>
                    <a:pt x="1945303" y="674074"/>
                  </a:lnTo>
                </a:path>
                <a:path w="2437129" h="1376680">
                  <a:moveTo>
                    <a:pt x="2437103" y="674074"/>
                  </a:moveTo>
                  <a:lnTo>
                    <a:pt x="2123042" y="674074"/>
                  </a:lnTo>
                </a:path>
                <a:path w="2437129" h="1376680">
                  <a:moveTo>
                    <a:pt x="674985" y="1062334"/>
                  </a:moveTo>
                  <a:lnTo>
                    <a:pt x="674985" y="1376398"/>
                  </a:lnTo>
                </a:path>
                <a:path w="2437129" h="1376680">
                  <a:moveTo>
                    <a:pt x="674985" y="911868"/>
                  </a:moveTo>
                  <a:lnTo>
                    <a:pt x="674985" y="1033185"/>
                  </a:lnTo>
                </a:path>
                <a:path w="2437129" h="1376680">
                  <a:moveTo>
                    <a:pt x="674985" y="539668"/>
                  </a:moveTo>
                  <a:lnTo>
                    <a:pt x="674985" y="853732"/>
                  </a:lnTo>
                </a:path>
                <a:path w="2437129" h="1376680">
                  <a:moveTo>
                    <a:pt x="674985" y="370483"/>
                  </a:moveTo>
                  <a:lnTo>
                    <a:pt x="674985" y="491799"/>
                  </a:lnTo>
                </a:path>
                <a:path w="2437129" h="1376680">
                  <a:moveTo>
                    <a:pt x="674985" y="0"/>
                  </a:moveTo>
                  <a:lnTo>
                    <a:pt x="674985" y="314063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6006" y="3433001"/>
              <a:ext cx="1002665" cy="326390"/>
            </a:xfrm>
            <a:custGeom>
              <a:avLst/>
              <a:gdLst/>
              <a:ahLst/>
              <a:cxnLst/>
              <a:rect l="l" t="t" r="r" b="b"/>
              <a:pathLst>
                <a:path w="1002664" h="326389">
                  <a:moveTo>
                    <a:pt x="25057" y="225577"/>
                  </a:moveTo>
                  <a:lnTo>
                    <a:pt x="0" y="225577"/>
                  </a:lnTo>
                  <a:lnTo>
                    <a:pt x="0" y="250634"/>
                  </a:lnTo>
                  <a:lnTo>
                    <a:pt x="25057" y="250634"/>
                  </a:lnTo>
                  <a:lnTo>
                    <a:pt x="25057" y="225577"/>
                  </a:lnTo>
                  <a:close/>
                </a:path>
                <a:path w="1002664" h="326389">
                  <a:moveTo>
                    <a:pt x="225564" y="125323"/>
                  </a:moveTo>
                  <a:lnTo>
                    <a:pt x="200507" y="125323"/>
                  </a:lnTo>
                  <a:lnTo>
                    <a:pt x="200507" y="200507"/>
                  </a:lnTo>
                  <a:lnTo>
                    <a:pt x="225564" y="200507"/>
                  </a:lnTo>
                  <a:lnTo>
                    <a:pt x="225564" y="125323"/>
                  </a:lnTo>
                  <a:close/>
                </a:path>
                <a:path w="1002664" h="326389">
                  <a:moveTo>
                    <a:pt x="275691" y="200507"/>
                  </a:moveTo>
                  <a:lnTo>
                    <a:pt x="250621" y="200507"/>
                  </a:lnTo>
                  <a:lnTo>
                    <a:pt x="225564" y="200507"/>
                  </a:lnTo>
                  <a:lnTo>
                    <a:pt x="225564" y="225577"/>
                  </a:lnTo>
                  <a:lnTo>
                    <a:pt x="250621" y="225577"/>
                  </a:lnTo>
                  <a:lnTo>
                    <a:pt x="250621" y="250634"/>
                  </a:lnTo>
                  <a:lnTo>
                    <a:pt x="275691" y="250634"/>
                  </a:lnTo>
                  <a:lnTo>
                    <a:pt x="275691" y="200507"/>
                  </a:lnTo>
                  <a:close/>
                </a:path>
                <a:path w="1002664" h="326389">
                  <a:moveTo>
                    <a:pt x="275691" y="150380"/>
                  </a:moveTo>
                  <a:lnTo>
                    <a:pt x="250621" y="150380"/>
                  </a:lnTo>
                  <a:lnTo>
                    <a:pt x="250621" y="175450"/>
                  </a:lnTo>
                  <a:lnTo>
                    <a:pt x="275691" y="175450"/>
                  </a:lnTo>
                  <a:lnTo>
                    <a:pt x="275691" y="150380"/>
                  </a:lnTo>
                  <a:close/>
                </a:path>
                <a:path w="1002664" h="326389">
                  <a:moveTo>
                    <a:pt x="375945" y="225577"/>
                  </a:moveTo>
                  <a:lnTo>
                    <a:pt x="350875" y="225577"/>
                  </a:lnTo>
                  <a:lnTo>
                    <a:pt x="325818" y="225577"/>
                  </a:lnTo>
                  <a:lnTo>
                    <a:pt x="325818" y="250634"/>
                  </a:lnTo>
                  <a:lnTo>
                    <a:pt x="300748" y="250634"/>
                  </a:lnTo>
                  <a:lnTo>
                    <a:pt x="275691" y="250634"/>
                  </a:lnTo>
                  <a:lnTo>
                    <a:pt x="275691" y="300761"/>
                  </a:lnTo>
                  <a:lnTo>
                    <a:pt x="300748" y="300761"/>
                  </a:lnTo>
                  <a:lnTo>
                    <a:pt x="300748" y="325831"/>
                  </a:lnTo>
                  <a:lnTo>
                    <a:pt x="325818" y="325831"/>
                  </a:lnTo>
                  <a:lnTo>
                    <a:pt x="350875" y="325831"/>
                  </a:lnTo>
                  <a:lnTo>
                    <a:pt x="350875" y="250634"/>
                  </a:lnTo>
                  <a:lnTo>
                    <a:pt x="375945" y="250634"/>
                  </a:lnTo>
                  <a:lnTo>
                    <a:pt x="375945" y="225577"/>
                  </a:lnTo>
                  <a:close/>
                </a:path>
                <a:path w="1002664" h="326389">
                  <a:moveTo>
                    <a:pt x="375945" y="150380"/>
                  </a:moveTo>
                  <a:lnTo>
                    <a:pt x="350875" y="150380"/>
                  </a:lnTo>
                  <a:lnTo>
                    <a:pt x="350875" y="175450"/>
                  </a:lnTo>
                  <a:lnTo>
                    <a:pt x="375945" y="175450"/>
                  </a:lnTo>
                  <a:lnTo>
                    <a:pt x="375945" y="150380"/>
                  </a:lnTo>
                  <a:close/>
                </a:path>
                <a:path w="1002664" h="326389">
                  <a:moveTo>
                    <a:pt x="401002" y="175450"/>
                  </a:moveTo>
                  <a:lnTo>
                    <a:pt x="375945" y="175450"/>
                  </a:lnTo>
                  <a:lnTo>
                    <a:pt x="375945" y="200507"/>
                  </a:lnTo>
                  <a:lnTo>
                    <a:pt x="401002" y="200507"/>
                  </a:lnTo>
                  <a:lnTo>
                    <a:pt x="401002" y="175450"/>
                  </a:lnTo>
                  <a:close/>
                </a:path>
                <a:path w="1002664" h="326389">
                  <a:moveTo>
                    <a:pt x="401002" y="125323"/>
                  </a:moveTo>
                  <a:lnTo>
                    <a:pt x="375945" y="125323"/>
                  </a:lnTo>
                  <a:lnTo>
                    <a:pt x="375945" y="150380"/>
                  </a:lnTo>
                  <a:lnTo>
                    <a:pt x="401002" y="150380"/>
                  </a:lnTo>
                  <a:lnTo>
                    <a:pt x="401002" y="125323"/>
                  </a:lnTo>
                  <a:close/>
                </a:path>
                <a:path w="1002664" h="326389">
                  <a:moveTo>
                    <a:pt x="426072" y="150380"/>
                  </a:moveTo>
                  <a:lnTo>
                    <a:pt x="401002" y="150380"/>
                  </a:lnTo>
                  <a:lnTo>
                    <a:pt x="401002" y="175450"/>
                  </a:lnTo>
                  <a:lnTo>
                    <a:pt x="426072" y="175450"/>
                  </a:lnTo>
                  <a:lnTo>
                    <a:pt x="426072" y="150380"/>
                  </a:lnTo>
                  <a:close/>
                </a:path>
                <a:path w="1002664" h="326389">
                  <a:moveTo>
                    <a:pt x="426072" y="0"/>
                  </a:moveTo>
                  <a:lnTo>
                    <a:pt x="401002" y="0"/>
                  </a:lnTo>
                  <a:lnTo>
                    <a:pt x="375945" y="0"/>
                  </a:lnTo>
                  <a:lnTo>
                    <a:pt x="350875" y="0"/>
                  </a:lnTo>
                  <a:lnTo>
                    <a:pt x="325818" y="0"/>
                  </a:lnTo>
                  <a:lnTo>
                    <a:pt x="325818" y="50126"/>
                  </a:lnTo>
                  <a:lnTo>
                    <a:pt x="350875" y="50126"/>
                  </a:lnTo>
                  <a:lnTo>
                    <a:pt x="350875" y="25069"/>
                  </a:lnTo>
                  <a:lnTo>
                    <a:pt x="375945" y="25069"/>
                  </a:lnTo>
                  <a:lnTo>
                    <a:pt x="375945" y="50126"/>
                  </a:lnTo>
                  <a:lnTo>
                    <a:pt x="350875" y="50126"/>
                  </a:lnTo>
                  <a:lnTo>
                    <a:pt x="350875" y="75196"/>
                  </a:lnTo>
                  <a:lnTo>
                    <a:pt x="325818" y="75196"/>
                  </a:lnTo>
                  <a:lnTo>
                    <a:pt x="300748" y="75196"/>
                  </a:lnTo>
                  <a:lnTo>
                    <a:pt x="300748" y="25069"/>
                  </a:lnTo>
                  <a:lnTo>
                    <a:pt x="275691" y="25069"/>
                  </a:lnTo>
                  <a:lnTo>
                    <a:pt x="250621" y="25069"/>
                  </a:lnTo>
                  <a:lnTo>
                    <a:pt x="225564" y="25069"/>
                  </a:lnTo>
                  <a:lnTo>
                    <a:pt x="200507" y="25069"/>
                  </a:lnTo>
                  <a:lnTo>
                    <a:pt x="200507" y="50126"/>
                  </a:lnTo>
                  <a:lnTo>
                    <a:pt x="225564" y="50126"/>
                  </a:lnTo>
                  <a:lnTo>
                    <a:pt x="225564" y="100253"/>
                  </a:lnTo>
                  <a:lnTo>
                    <a:pt x="250621" y="100253"/>
                  </a:lnTo>
                  <a:lnTo>
                    <a:pt x="275691" y="100253"/>
                  </a:lnTo>
                  <a:lnTo>
                    <a:pt x="300748" y="100253"/>
                  </a:lnTo>
                  <a:lnTo>
                    <a:pt x="300748" y="125323"/>
                  </a:lnTo>
                  <a:lnTo>
                    <a:pt x="275691" y="125323"/>
                  </a:lnTo>
                  <a:lnTo>
                    <a:pt x="275691" y="150380"/>
                  </a:lnTo>
                  <a:lnTo>
                    <a:pt x="300748" y="150380"/>
                  </a:lnTo>
                  <a:lnTo>
                    <a:pt x="300748" y="225577"/>
                  </a:lnTo>
                  <a:lnTo>
                    <a:pt x="325818" y="225577"/>
                  </a:lnTo>
                  <a:lnTo>
                    <a:pt x="325818" y="200507"/>
                  </a:lnTo>
                  <a:lnTo>
                    <a:pt x="350875" y="200507"/>
                  </a:lnTo>
                  <a:lnTo>
                    <a:pt x="350875" y="175450"/>
                  </a:lnTo>
                  <a:lnTo>
                    <a:pt x="325818" y="175450"/>
                  </a:lnTo>
                  <a:lnTo>
                    <a:pt x="325818" y="150380"/>
                  </a:lnTo>
                  <a:lnTo>
                    <a:pt x="350875" y="150380"/>
                  </a:lnTo>
                  <a:lnTo>
                    <a:pt x="350875" y="125323"/>
                  </a:lnTo>
                  <a:lnTo>
                    <a:pt x="325818" y="125323"/>
                  </a:lnTo>
                  <a:lnTo>
                    <a:pt x="325818" y="100253"/>
                  </a:lnTo>
                  <a:lnTo>
                    <a:pt x="350875" y="100253"/>
                  </a:lnTo>
                  <a:lnTo>
                    <a:pt x="375945" y="100253"/>
                  </a:lnTo>
                  <a:lnTo>
                    <a:pt x="401002" y="100253"/>
                  </a:lnTo>
                  <a:lnTo>
                    <a:pt x="426072" y="100253"/>
                  </a:lnTo>
                  <a:lnTo>
                    <a:pt x="426072" y="50126"/>
                  </a:lnTo>
                  <a:lnTo>
                    <a:pt x="401002" y="50126"/>
                  </a:lnTo>
                  <a:lnTo>
                    <a:pt x="401002" y="25069"/>
                  </a:lnTo>
                  <a:lnTo>
                    <a:pt x="426072" y="25069"/>
                  </a:lnTo>
                  <a:lnTo>
                    <a:pt x="426072" y="0"/>
                  </a:lnTo>
                  <a:close/>
                </a:path>
                <a:path w="1002664" h="326389">
                  <a:moveTo>
                    <a:pt x="451129" y="100253"/>
                  </a:moveTo>
                  <a:lnTo>
                    <a:pt x="426072" y="100253"/>
                  </a:lnTo>
                  <a:lnTo>
                    <a:pt x="426072" y="150380"/>
                  </a:lnTo>
                  <a:lnTo>
                    <a:pt x="451129" y="150380"/>
                  </a:lnTo>
                  <a:lnTo>
                    <a:pt x="451129" y="100253"/>
                  </a:lnTo>
                  <a:close/>
                </a:path>
                <a:path w="1002664" h="326389">
                  <a:moveTo>
                    <a:pt x="476199" y="225577"/>
                  </a:moveTo>
                  <a:lnTo>
                    <a:pt x="451129" y="225577"/>
                  </a:lnTo>
                  <a:lnTo>
                    <a:pt x="451129" y="200507"/>
                  </a:lnTo>
                  <a:lnTo>
                    <a:pt x="426072" y="200507"/>
                  </a:lnTo>
                  <a:lnTo>
                    <a:pt x="401002" y="200507"/>
                  </a:lnTo>
                  <a:lnTo>
                    <a:pt x="401002" y="250634"/>
                  </a:lnTo>
                  <a:lnTo>
                    <a:pt x="426072" y="250634"/>
                  </a:lnTo>
                  <a:lnTo>
                    <a:pt x="451129" y="250634"/>
                  </a:lnTo>
                  <a:lnTo>
                    <a:pt x="451129" y="275704"/>
                  </a:lnTo>
                  <a:lnTo>
                    <a:pt x="476199" y="275704"/>
                  </a:lnTo>
                  <a:lnTo>
                    <a:pt x="476199" y="225577"/>
                  </a:lnTo>
                  <a:close/>
                </a:path>
                <a:path w="1002664" h="326389">
                  <a:moveTo>
                    <a:pt x="476199" y="150380"/>
                  </a:moveTo>
                  <a:lnTo>
                    <a:pt x="451129" y="150380"/>
                  </a:lnTo>
                  <a:lnTo>
                    <a:pt x="451129" y="200507"/>
                  </a:lnTo>
                  <a:lnTo>
                    <a:pt x="476199" y="200507"/>
                  </a:lnTo>
                  <a:lnTo>
                    <a:pt x="476199" y="150380"/>
                  </a:lnTo>
                  <a:close/>
                </a:path>
                <a:path w="1002664" h="326389">
                  <a:moveTo>
                    <a:pt x="476199" y="75196"/>
                  </a:moveTo>
                  <a:lnTo>
                    <a:pt x="451129" y="75196"/>
                  </a:lnTo>
                  <a:lnTo>
                    <a:pt x="451129" y="100253"/>
                  </a:lnTo>
                  <a:lnTo>
                    <a:pt x="476199" y="100253"/>
                  </a:lnTo>
                  <a:lnTo>
                    <a:pt x="476199" y="75196"/>
                  </a:lnTo>
                  <a:close/>
                </a:path>
                <a:path w="1002664" h="326389">
                  <a:moveTo>
                    <a:pt x="476199" y="25069"/>
                  </a:moveTo>
                  <a:lnTo>
                    <a:pt x="451129" y="25069"/>
                  </a:lnTo>
                  <a:lnTo>
                    <a:pt x="451129" y="50126"/>
                  </a:lnTo>
                  <a:lnTo>
                    <a:pt x="476199" y="50126"/>
                  </a:lnTo>
                  <a:lnTo>
                    <a:pt x="476199" y="25069"/>
                  </a:lnTo>
                  <a:close/>
                </a:path>
                <a:path w="1002664" h="326389">
                  <a:moveTo>
                    <a:pt x="501256" y="200507"/>
                  </a:moveTo>
                  <a:lnTo>
                    <a:pt x="476199" y="200507"/>
                  </a:lnTo>
                  <a:lnTo>
                    <a:pt x="476199" y="225577"/>
                  </a:lnTo>
                  <a:lnTo>
                    <a:pt x="501256" y="225577"/>
                  </a:lnTo>
                  <a:lnTo>
                    <a:pt x="501256" y="200507"/>
                  </a:lnTo>
                  <a:close/>
                </a:path>
                <a:path w="1002664" h="326389">
                  <a:moveTo>
                    <a:pt x="501256" y="50126"/>
                  </a:moveTo>
                  <a:lnTo>
                    <a:pt x="476199" y="50126"/>
                  </a:lnTo>
                  <a:lnTo>
                    <a:pt x="476199" y="75196"/>
                  </a:lnTo>
                  <a:lnTo>
                    <a:pt x="501256" y="75196"/>
                  </a:lnTo>
                  <a:lnTo>
                    <a:pt x="501256" y="50126"/>
                  </a:lnTo>
                  <a:close/>
                </a:path>
                <a:path w="1002664" h="326389">
                  <a:moveTo>
                    <a:pt x="501256" y="0"/>
                  </a:moveTo>
                  <a:lnTo>
                    <a:pt x="476199" y="0"/>
                  </a:lnTo>
                  <a:lnTo>
                    <a:pt x="476199" y="25069"/>
                  </a:lnTo>
                  <a:lnTo>
                    <a:pt x="501256" y="25069"/>
                  </a:lnTo>
                  <a:lnTo>
                    <a:pt x="501256" y="0"/>
                  </a:lnTo>
                  <a:close/>
                </a:path>
                <a:path w="1002664" h="326389">
                  <a:moveTo>
                    <a:pt x="526326" y="225577"/>
                  </a:moveTo>
                  <a:lnTo>
                    <a:pt x="501256" y="225577"/>
                  </a:lnTo>
                  <a:lnTo>
                    <a:pt x="501256" y="250634"/>
                  </a:lnTo>
                  <a:lnTo>
                    <a:pt x="526326" y="250634"/>
                  </a:lnTo>
                  <a:lnTo>
                    <a:pt x="526326" y="225577"/>
                  </a:lnTo>
                  <a:close/>
                </a:path>
                <a:path w="1002664" h="326389">
                  <a:moveTo>
                    <a:pt x="526326" y="100253"/>
                  </a:moveTo>
                  <a:lnTo>
                    <a:pt x="501256" y="100253"/>
                  </a:lnTo>
                  <a:lnTo>
                    <a:pt x="501256" y="125323"/>
                  </a:lnTo>
                  <a:lnTo>
                    <a:pt x="526326" y="125323"/>
                  </a:lnTo>
                  <a:lnTo>
                    <a:pt x="526326" y="100253"/>
                  </a:lnTo>
                  <a:close/>
                </a:path>
                <a:path w="1002664" h="326389">
                  <a:moveTo>
                    <a:pt x="576453" y="225577"/>
                  </a:moveTo>
                  <a:lnTo>
                    <a:pt x="551395" y="225577"/>
                  </a:lnTo>
                  <a:lnTo>
                    <a:pt x="551395" y="250634"/>
                  </a:lnTo>
                  <a:lnTo>
                    <a:pt x="576453" y="250634"/>
                  </a:lnTo>
                  <a:lnTo>
                    <a:pt x="576453" y="225577"/>
                  </a:lnTo>
                  <a:close/>
                </a:path>
                <a:path w="1002664" h="326389">
                  <a:moveTo>
                    <a:pt x="576453" y="25069"/>
                  </a:moveTo>
                  <a:lnTo>
                    <a:pt x="551395" y="25069"/>
                  </a:lnTo>
                  <a:lnTo>
                    <a:pt x="551395" y="0"/>
                  </a:lnTo>
                  <a:lnTo>
                    <a:pt x="526326" y="0"/>
                  </a:lnTo>
                  <a:lnTo>
                    <a:pt x="526326" y="50126"/>
                  </a:lnTo>
                  <a:lnTo>
                    <a:pt x="551395" y="50126"/>
                  </a:lnTo>
                  <a:lnTo>
                    <a:pt x="551395" y="75196"/>
                  </a:lnTo>
                  <a:lnTo>
                    <a:pt x="576453" y="75196"/>
                  </a:lnTo>
                  <a:lnTo>
                    <a:pt x="576453" y="25069"/>
                  </a:lnTo>
                  <a:close/>
                </a:path>
                <a:path w="1002664" h="326389">
                  <a:moveTo>
                    <a:pt x="651637" y="125323"/>
                  </a:moveTo>
                  <a:lnTo>
                    <a:pt x="626579" y="125323"/>
                  </a:lnTo>
                  <a:lnTo>
                    <a:pt x="626579" y="150380"/>
                  </a:lnTo>
                  <a:lnTo>
                    <a:pt x="651637" y="150380"/>
                  </a:lnTo>
                  <a:lnTo>
                    <a:pt x="651637" y="125323"/>
                  </a:lnTo>
                  <a:close/>
                </a:path>
                <a:path w="1002664" h="326389">
                  <a:moveTo>
                    <a:pt x="676706" y="150380"/>
                  </a:moveTo>
                  <a:lnTo>
                    <a:pt x="651637" y="150380"/>
                  </a:lnTo>
                  <a:lnTo>
                    <a:pt x="651637" y="175450"/>
                  </a:lnTo>
                  <a:lnTo>
                    <a:pt x="676706" y="175450"/>
                  </a:lnTo>
                  <a:lnTo>
                    <a:pt x="676706" y="150380"/>
                  </a:lnTo>
                  <a:close/>
                </a:path>
                <a:path w="1002664" h="326389">
                  <a:moveTo>
                    <a:pt x="776960" y="225577"/>
                  </a:moveTo>
                  <a:lnTo>
                    <a:pt x="751890" y="225577"/>
                  </a:lnTo>
                  <a:lnTo>
                    <a:pt x="751890" y="175450"/>
                  </a:lnTo>
                  <a:lnTo>
                    <a:pt x="726833" y="175450"/>
                  </a:lnTo>
                  <a:lnTo>
                    <a:pt x="726833" y="225577"/>
                  </a:lnTo>
                  <a:lnTo>
                    <a:pt x="701763" y="225577"/>
                  </a:lnTo>
                  <a:lnTo>
                    <a:pt x="701763" y="200507"/>
                  </a:lnTo>
                  <a:lnTo>
                    <a:pt x="676706" y="200507"/>
                  </a:lnTo>
                  <a:lnTo>
                    <a:pt x="651637" y="200507"/>
                  </a:lnTo>
                  <a:lnTo>
                    <a:pt x="651637" y="225577"/>
                  </a:lnTo>
                  <a:lnTo>
                    <a:pt x="676706" y="225577"/>
                  </a:lnTo>
                  <a:lnTo>
                    <a:pt x="676706" y="250634"/>
                  </a:lnTo>
                  <a:lnTo>
                    <a:pt x="651637" y="250634"/>
                  </a:lnTo>
                  <a:lnTo>
                    <a:pt x="651637" y="225577"/>
                  </a:lnTo>
                  <a:lnTo>
                    <a:pt x="626579" y="225577"/>
                  </a:lnTo>
                  <a:lnTo>
                    <a:pt x="626579" y="150380"/>
                  </a:lnTo>
                  <a:lnTo>
                    <a:pt x="601510" y="150380"/>
                  </a:lnTo>
                  <a:lnTo>
                    <a:pt x="601510" y="175450"/>
                  </a:lnTo>
                  <a:lnTo>
                    <a:pt x="576453" y="175450"/>
                  </a:lnTo>
                  <a:lnTo>
                    <a:pt x="576453" y="150380"/>
                  </a:lnTo>
                  <a:lnTo>
                    <a:pt x="551395" y="150380"/>
                  </a:lnTo>
                  <a:lnTo>
                    <a:pt x="551395" y="175450"/>
                  </a:lnTo>
                  <a:lnTo>
                    <a:pt x="526326" y="175450"/>
                  </a:lnTo>
                  <a:lnTo>
                    <a:pt x="526326" y="150380"/>
                  </a:lnTo>
                  <a:lnTo>
                    <a:pt x="501256" y="150380"/>
                  </a:lnTo>
                  <a:lnTo>
                    <a:pt x="501256" y="200507"/>
                  </a:lnTo>
                  <a:lnTo>
                    <a:pt x="526326" y="200507"/>
                  </a:lnTo>
                  <a:lnTo>
                    <a:pt x="551395" y="200507"/>
                  </a:lnTo>
                  <a:lnTo>
                    <a:pt x="576453" y="200507"/>
                  </a:lnTo>
                  <a:lnTo>
                    <a:pt x="601510" y="200507"/>
                  </a:lnTo>
                  <a:lnTo>
                    <a:pt x="601510" y="250634"/>
                  </a:lnTo>
                  <a:lnTo>
                    <a:pt x="626579" y="250634"/>
                  </a:lnTo>
                  <a:lnTo>
                    <a:pt x="626579" y="275704"/>
                  </a:lnTo>
                  <a:lnTo>
                    <a:pt x="651637" y="275704"/>
                  </a:lnTo>
                  <a:lnTo>
                    <a:pt x="676706" y="275704"/>
                  </a:lnTo>
                  <a:lnTo>
                    <a:pt x="701763" y="275704"/>
                  </a:lnTo>
                  <a:lnTo>
                    <a:pt x="726833" y="275704"/>
                  </a:lnTo>
                  <a:lnTo>
                    <a:pt x="726833" y="250634"/>
                  </a:lnTo>
                  <a:lnTo>
                    <a:pt x="751890" y="250634"/>
                  </a:lnTo>
                  <a:lnTo>
                    <a:pt x="751890" y="275704"/>
                  </a:lnTo>
                  <a:lnTo>
                    <a:pt x="776960" y="275704"/>
                  </a:lnTo>
                  <a:lnTo>
                    <a:pt x="776960" y="225577"/>
                  </a:lnTo>
                  <a:close/>
                </a:path>
                <a:path w="1002664" h="326389">
                  <a:moveTo>
                    <a:pt x="776960" y="150380"/>
                  </a:moveTo>
                  <a:lnTo>
                    <a:pt x="751890" y="150380"/>
                  </a:lnTo>
                  <a:lnTo>
                    <a:pt x="751890" y="175450"/>
                  </a:lnTo>
                  <a:lnTo>
                    <a:pt x="776960" y="175450"/>
                  </a:lnTo>
                  <a:lnTo>
                    <a:pt x="776960" y="150380"/>
                  </a:lnTo>
                  <a:close/>
                </a:path>
                <a:path w="1002664" h="326389">
                  <a:moveTo>
                    <a:pt x="776960" y="0"/>
                  </a:moveTo>
                  <a:lnTo>
                    <a:pt x="751890" y="0"/>
                  </a:lnTo>
                  <a:lnTo>
                    <a:pt x="726833" y="0"/>
                  </a:lnTo>
                  <a:lnTo>
                    <a:pt x="701763" y="0"/>
                  </a:lnTo>
                  <a:lnTo>
                    <a:pt x="701763" y="25069"/>
                  </a:lnTo>
                  <a:lnTo>
                    <a:pt x="701763" y="50126"/>
                  </a:lnTo>
                  <a:lnTo>
                    <a:pt x="676706" y="50126"/>
                  </a:lnTo>
                  <a:lnTo>
                    <a:pt x="676706" y="25069"/>
                  </a:lnTo>
                  <a:lnTo>
                    <a:pt x="701763" y="25069"/>
                  </a:lnTo>
                  <a:lnTo>
                    <a:pt x="701763" y="0"/>
                  </a:lnTo>
                  <a:lnTo>
                    <a:pt x="676706" y="0"/>
                  </a:lnTo>
                  <a:lnTo>
                    <a:pt x="651637" y="0"/>
                  </a:lnTo>
                  <a:lnTo>
                    <a:pt x="626579" y="0"/>
                  </a:lnTo>
                  <a:lnTo>
                    <a:pt x="626579" y="25069"/>
                  </a:lnTo>
                  <a:lnTo>
                    <a:pt x="601510" y="25069"/>
                  </a:lnTo>
                  <a:lnTo>
                    <a:pt x="601510" y="125323"/>
                  </a:lnTo>
                  <a:lnTo>
                    <a:pt x="626579" y="125323"/>
                  </a:lnTo>
                  <a:lnTo>
                    <a:pt x="626579" y="50126"/>
                  </a:lnTo>
                  <a:lnTo>
                    <a:pt x="651637" y="50126"/>
                  </a:lnTo>
                  <a:lnTo>
                    <a:pt x="651637" y="75196"/>
                  </a:lnTo>
                  <a:lnTo>
                    <a:pt x="676706" y="75196"/>
                  </a:lnTo>
                  <a:lnTo>
                    <a:pt x="701763" y="75196"/>
                  </a:lnTo>
                  <a:lnTo>
                    <a:pt x="701763" y="100253"/>
                  </a:lnTo>
                  <a:lnTo>
                    <a:pt x="676706" y="100253"/>
                  </a:lnTo>
                  <a:lnTo>
                    <a:pt x="676706" y="125323"/>
                  </a:lnTo>
                  <a:lnTo>
                    <a:pt x="701763" y="125323"/>
                  </a:lnTo>
                  <a:lnTo>
                    <a:pt x="701763" y="175450"/>
                  </a:lnTo>
                  <a:lnTo>
                    <a:pt x="726833" y="175450"/>
                  </a:lnTo>
                  <a:lnTo>
                    <a:pt x="726833" y="100253"/>
                  </a:lnTo>
                  <a:lnTo>
                    <a:pt x="751890" y="100253"/>
                  </a:lnTo>
                  <a:lnTo>
                    <a:pt x="751890" y="125323"/>
                  </a:lnTo>
                  <a:lnTo>
                    <a:pt x="776960" y="125323"/>
                  </a:lnTo>
                  <a:lnTo>
                    <a:pt x="776960" y="75196"/>
                  </a:lnTo>
                  <a:lnTo>
                    <a:pt x="751890" y="75196"/>
                  </a:lnTo>
                  <a:lnTo>
                    <a:pt x="726833" y="75196"/>
                  </a:lnTo>
                  <a:lnTo>
                    <a:pt x="726833" y="50126"/>
                  </a:lnTo>
                  <a:lnTo>
                    <a:pt x="751890" y="50126"/>
                  </a:lnTo>
                  <a:lnTo>
                    <a:pt x="751890" y="25069"/>
                  </a:lnTo>
                  <a:lnTo>
                    <a:pt x="776960" y="25069"/>
                  </a:lnTo>
                  <a:lnTo>
                    <a:pt x="776960" y="0"/>
                  </a:lnTo>
                  <a:close/>
                </a:path>
                <a:path w="1002664" h="326389">
                  <a:moveTo>
                    <a:pt x="802017" y="200507"/>
                  </a:moveTo>
                  <a:lnTo>
                    <a:pt x="776960" y="200507"/>
                  </a:lnTo>
                  <a:lnTo>
                    <a:pt x="776960" y="225577"/>
                  </a:lnTo>
                  <a:lnTo>
                    <a:pt x="802017" y="225577"/>
                  </a:lnTo>
                  <a:lnTo>
                    <a:pt x="802017" y="200507"/>
                  </a:lnTo>
                  <a:close/>
                </a:path>
                <a:path w="1002664" h="326389">
                  <a:moveTo>
                    <a:pt x="802017" y="125323"/>
                  </a:moveTo>
                  <a:lnTo>
                    <a:pt x="776960" y="125323"/>
                  </a:lnTo>
                  <a:lnTo>
                    <a:pt x="776960" y="150380"/>
                  </a:lnTo>
                  <a:lnTo>
                    <a:pt x="802017" y="150380"/>
                  </a:lnTo>
                  <a:lnTo>
                    <a:pt x="802017" y="125323"/>
                  </a:lnTo>
                  <a:close/>
                </a:path>
                <a:path w="1002664" h="326389">
                  <a:moveTo>
                    <a:pt x="802017" y="25069"/>
                  </a:moveTo>
                  <a:lnTo>
                    <a:pt x="776960" y="25069"/>
                  </a:lnTo>
                  <a:lnTo>
                    <a:pt x="776960" y="75196"/>
                  </a:lnTo>
                  <a:lnTo>
                    <a:pt x="802017" y="75196"/>
                  </a:lnTo>
                  <a:lnTo>
                    <a:pt x="802017" y="25069"/>
                  </a:lnTo>
                  <a:close/>
                </a:path>
                <a:path w="1002664" h="326389">
                  <a:moveTo>
                    <a:pt x="827087" y="150380"/>
                  </a:moveTo>
                  <a:lnTo>
                    <a:pt x="802017" y="150380"/>
                  </a:lnTo>
                  <a:lnTo>
                    <a:pt x="802017" y="200507"/>
                  </a:lnTo>
                  <a:lnTo>
                    <a:pt x="827087" y="200507"/>
                  </a:lnTo>
                  <a:lnTo>
                    <a:pt x="827087" y="150380"/>
                  </a:lnTo>
                  <a:close/>
                </a:path>
                <a:path w="1002664" h="326389">
                  <a:moveTo>
                    <a:pt x="827087" y="0"/>
                  </a:moveTo>
                  <a:lnTo>
                    <a:pt x="802017" y="0"/>
                  </a:lnTo>
                  <a:lnTo>
                    <a:pt x="802017" y="25069"/>
                  </a:lnTo>
                  <a:lnTo>
                    <a:pt x="827087" y="25069"/>
                  </a:lnTo>
                  <a:lnTo>
                    <a:pt x="827087" y="0"/>
                  </a:lnTo>
                  <a:close/>
                </a:path>
                <a:path w="1002664" h="326389">
                  <a:moveTo>
                    <a:pt x="1002525" y="200507"/>
                  </a:moveTo>
                  <a:lnTo>
                    <a:pt x="977468" y="200507"/>
                  </a:lnTo>
                  <a:lnTo>
                    <a:pt x="977468" y="225577"/>
                  </a:lnTo>
                  <a:lnTo>
                    <a:pt x="1002525" y="225577"/>
                  </a:lnTo>
                  <a:lnTo>
                    <a:pt x="1002525" y="20050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6006" y="3633509"/>
              <a:ext cx="1028065" cy="326390"/>
            </a:xfrm>
            <a:custGeom>
              <a:avLst/>
              <a:gdLst/>
              <a:ahLst/>
              <a:cxnLst/>
              <a:rect l="l" t="t" r="r" b="b"/>
              <a:pathLst>
                <a:path w="1028064" h="326389">
                  <a:moveTo>
                    <a:pt x="25057" y="200507"/>
                  </a:moveTo>
                  <a:lnTo>
                    <a:pt x="0" y="200507"/>
                  </a:lnTo>
                  <a:lnTo>
                    <a:pt x="0" y="225577"/>
                  </a:lnTo>
                  <a:lnTo>
                    <a:pt x="25057" y="225577"/>
                  </a:lnTo>
                  <a:lnTo>
                    <a:pt x="25057" y="200507"/>
                  </a:lnTo>
                  <a:close/>
                </a:path>
                <a:path w="1028064" h="326389">
                  <a:moveTo>
                    <a:pt x="50126" y="175450"/>
                  </a:moveTo>
                  <a:lnTo>
                    <a:pt x="25057" y="175450"/>
                  </a:lnTo>
                  <a:lnTo>
                    <a:pt x="25057" y="200507"/>
                  </a:lnTo>
                  <a:lnTo>
                    <a:pt x="50126" y="200507"/>
                  </a:lnTo>
                  <a:lnTo>
                    <a:pt x="50126" y="175450"/>
                  </a:lnTo>
                  <a:close/>
                </a:path>
                <a:path w="1028064" h="326389">
                  <a:moveTo>
                    <a:pt x="50126" y="75196"/>
                  </a:moveTo>
                  <a:lnTo>
                    <a:pt x="25057" y="75196"/>
                  </a:lnTo>
                  <a:lnTo>
                    <a:pt x="25057" y="100253"/>
                  </a:lnTo>
                  <a:lnTo>
                    <a:pt x="50126" y="100253"/>
                  </a:lnTo>
                  <a:lnTo>
                    <a:pt x="50126" y="75196"/>
                  </a:lnTo>
                  <a:close/>
                </a:path>
                <a:path w="1028064" h="326389">
                  <a:moveTo>
                    <a:pt x="375945" y="25069"/>
                  </a:moveTo>
                  <a:lnTo>
                    <a:pt x="350875" y="25069"/>
                  </a:lnTo>
                  <a:lnTo>
                    <a:pt x="350875" y="50126"/>
                  </a:lnTo>
                  <a:lnTo>
                    <a:pt x="375945" y="50126"/>
                  </a:lnTo>
                  <a:lnTo>
                    <a:pt x="375945" y="25069"/>
                  </a:lnTo>
                  <a:close/>
                </a:path>
                <a:path w="1028064" h="326389">
                  <a:moveTo>
                    <a:pt x="401002" y="175971"/>
                  </a:moveTo>
                  <a:lnTo>
                    <a:pt x="375945" y="175971"/>
                  </a:lnTo>
                  <a:lnTo>
                    <a:pt x="350875" y="175971"/>
                  </a:lnTo>
                  <a:lnTo>
                    <a:pt x="350875" y="201371"/>
                  </a:lnTo>
                  <a:lnTo>
                    <a:pt x="325818" y="201371"/>
                  </a:lnTo>
                  <a:lnTo>
                    <a:pt x="325818" y="175971"/>
                  </a:lnTo>
                  <a:lnTo>
                    <a:pt x="350875" y="175971"/>
                  </a:lnTo>
                  <a:lnTo>
                    <a:pt x="350875" y="150571"/>
                  </a:lnTo>
                  <a:lnTo>
                    <a:pt x="325818" y="150571"/>
                  </a:lnTo>
                  <a:lnTo>
                    <a:pt x="300748" y="150571"/>
                  </a:lnTo>
                  <a:lnTo>
                    <a:pt x="300748" y="126441"/>
                  </a:lnTo>
                  <a:lnTo>
                    <a:pt x="275691" y="126441"/>
                  </a:lnTo>
                  <a:lnTo>
                    <a:pt x="275691" y="101041"/>
                  </a:lnTo>
                  <a:lnTo>
                    <a:pt x="250621" y="101041"/>
                  </a:lnTo>
                  <a:lnTo>
                    <a:pt x="250621" y="150571"/>
                  </a:lnTo>
                  <a:lnTo>
                    <a:pt x="275691" y="150571"/>
                  </a:lnTo>
                  <a:lnTo>
                    <a:pt x="275691" y="201371"/>
                  </a:lnTo>
                  <a:lnTo>
                    <a:pt x="250621" y="201371"/>
                  </a:lnTo>
                  <a:lnTo>
                    <a:pt x="225564" y="201371"/>
                  </a:lnTo>
                  <a:lnTo>
                    <a:pt x="225564" y="250901"/>
                  </a:lnTo>
                  <a:lnTo>
                    <a:pt x="200507" y="250901"/>
                  </a:lnTo>
                  <a:lnTo>
                    <a:pt x="200507" y="201371"/>
                  </a:lnTo>
                  <a:lnTo>
                    <a:pt x="225564" y="201371"/>
                  </a:lnTo>
                  <a:lnTo>
                    <a:pt x="225564" y="101041"/>
                  </a:lnTo>
                  <a:lnTo>
                    <a:pt x="200507" y="101041"/>
                  </a:lnTo>
                  <a:lnTo>
                    <a:pt x="200507" y="126441"/>
                  </a:lnTo>
                  <a:lnTo>
                    <a:pt x="200507" y="150571"/>
                  </a:lnTo>
                  <a:lnTo>
                    <a:pt x="175437" y="150571"/>
                  </a:lnTo>
                  <a:lnTo>
                    <a:pt x="150380" y="150571"/>
                  </a:lnTo>
                  <a:lnTo>
                    <a:pt x="150380" y="126441"/>
                  </a:lnTo>
                  <a:lnTo>
                    <a:pt x="175437" y="126441"/>
                  </a:lnTo>
                  <a:lnTo>
                    <a:pt x="200507" y="126441"/>
                  </a:lnTo>
                  <a:lnTo>
                    <a:pt x="200507" y="101041"/>
                  </a:lnTo>
                  <a:lnTo>
                    <a:pt x="200507" y="711"/>
                  </a:lnTo>
                  <a:lnTo>
                    <a:pt x="175437" y="711"/>
                  </a:lnTo>
                  <a:lnTo>
                    <a:pt x="175437" y="101041"/>
                  </a:lnTo>
                  <a:lnTo>
                    <a:pt x="150380" y="101041"/>
                  </a:lnTo>
                  <a:lnTo>
                    <a:pt x="150380" y="75641"/>
                  </a:lnTo>
                  <a:lnTo>
                    <a:pt x="125310" y="75641"/>
                  </a:lnTo>
                  <a:lnTo>
                    <a:pt x="125310" y="50241"/>
                  </a:lnTo>
                  <a:lnTo>
                    <a:pt x="100253" y="50241"/>
                  </a:lnTo>
                  <a:lnTo>
                    <a:pt x="100253" y="126441"/>
                  </a:lnTo>
                  <a:lnTo>
                    <a:pt x="125310" y="126441"/>
                  </a:lnTo>
                  <a:lnTo>
                    <a:pt x="125310" y="175971"/>
                  </a:lnTo>
                  <a:lnTo>
                    <a:pt x="150380" y="175971"/>
                  </a:lnTo>
                  <a:lnTo>
                    <a:pt x="175437" y="175971"/>
                  </a:lnTo>
                  <a:lnTo>
                    <a:pt x="175437" y="201371"/>
                  </a:lnTo>
                  <a:lnTo>
                    <a:pt x="150380" y="201371"/>
                  </a:lnTo>
                  <a:lnTo>
                    <a:pt x="125310" y="201371"/>
                  </a:lnTo>
                  <a:lnTo>
                    <a:pt x="125310" y="175971"/>
                  </a:lnTo>
                  <a:lnTo>
                    <a:pt x="100253" y="175971"/>
                  </a:lnTo>
                  <a:lnTo>
                    <a:pt x="100253" y="201371"/>
                  </a:lnTo>
                  <a:lnTo>
                    <a:pt x="75184" y="201371"/>
                  </a:lnTo>
                  <a:lnTo>
                    <a:pt x="75184" y="226771"/>
                  </a:lnTo>
                  <a:lnTo>
                    <a:pt x="50126" y="226771"/>
                  </a:lnTo>
                  <a:lnTo>
                    <a:pt x="25057" y="226771"/>
                  </a:lnTo>
                  <a:lnTo>
                    <a:pt x="25057" y="250901"/>
                  </a:lnTo>
                  <a:lnTo>
                    <a:pt x="0" y="250901"/>
                  </a:lnTo>
                  <a:lnTo>
                    <a:pt x="0" y="276301"/>
                  </a:lnTo>
                  <a:lnTo>
                    <a:pt x="25057" y="276301"/>
                  </a:lnTo>
                  <a:lnTo>
                    <a:pt x="25057" y="301701"/>
                  </a:lnTo>
                  <a:lnTo>
                    <a:pt x="50126" y="301701"/>
                  </a:lnTo>
                  <a:lnTo>
                    <a:pt x="75184" y="301701"/>
                  </a:lnTo>
                  <a:lnTo>
                    <a:pt x="75184" y="325831"/>
                  </a:lnTo>
                  <a:lnTo>
                    <a:pt x="100253" y="325831"/>
                  </a:lnTo>
                  <a:lnTo>
                    <a:pt x="100253" y="301701"/>
                  </a:lnTo>
                  <a:lnTo>
                    <a:pt x="125310" y="301701"/>
                  </a:lnTo>
                  <a:lnTo>
                    <a:pt x="125310" y="276301"/>
                  </a:lnTo>
                  <a:lnTo>
                    <a:pt x="100253" y="276301"/>
                  </a:lnTo>
                  <a:lnTo>
                    <a:pt x="100253" y="250901"/>
                  </a:lnTo>
                  <a:lnTo>
                    <a:pt x="125310" y="250901"/>
                  </a:lnTo>
                  <a:lnTo>
                    <a:pt x="125310" y="226771"/>
                  </a:lnTo>
                  <a:lnTo>
                    <a:pt x="150380" y="226771"/>
                  </a:lnTo>
                  <a:lnTo>
                    <a:pt x="175437" y="226771"/>
                  </a:lnTo>
                  <a:lnTo>
                    <a:pt x="175437" y="250901"/>
                  </a:lnTo>
                  <a:lnTo>
                    <a:pt x="150380" y="250901"/>
                  </a:lnTo>
                  <a:lnTo>
                    <a:pt x="150380" y="276301"/>
                  </a:lnTo>
                  <a:lnTo>
                    <a:pt x="175437" y="276301"/>
                  </a:lnTo>
                  <a:lnTo>
                    <a:pt x="175437" y="301701"/>
                  </a:lnTo>
                  <a:lnTo>
                    <a:pt x="200507" y="301701"/>
                  </a:lnTo>
                  <a:lnTo>
                    <a:pt x="225564" y="301701"/>
                  </a:lnTo>
                  <a:lnTo>
                    <a:pt x="225564" y="276301"/>
                  </a:lnTo>
                  <a:lnTo>
                    <a:pt x="250621" y="276301"/>
                  </a:lnTo>
                  <a:lnTo>
                    <a:pt x="250621" y="226771"/>
                  </a:lnTo>
                  <a:lnTo>
                    <a:pt x="275691" y="226771"/>
                  </a:lnTo>
                  <a:lnTo>
                    <a:pt x="300748" y="226771"/>
                  </a:lnTo>
                  <a:lnTo>
                    <a:pt x="325818" y="226771"/>
                  </a:lnTo>
                  <a:lnTo>
                    <a:pt x="350875" y="226771"/>
                  </a:lnTo>
                  <a:lnTo>
                    <a:pt x="375945" y="226771"/>
                  </a:lnTo>
                  <a:lnTo>
                    <a:pt x="375945" y="201371"/>
                  </a:lnTo>
                  <a:lnTo>
                    <a:pt x="401002" y="201371"/>
                  </a:lnTo>
                  <a:lnTo>
                    <a:pt x="401002" y="175971"/>
                  </a:lnTo>
                  <a:close/>
                </a:path>
                <a:path w="1028064" h="326389">
                  <a:moveTo>
                    <a:pt x="401002" y="125323"/>
                  </a:moveTo>
                  <a:lnTo>
                    <a:pt x="375945" y="125323"/>
                  </a:lnTo>
                  <a:lnTo>
                    <a:pt x="375945" y="150380"/>
                  </a:lnTo>
                  <a:lnTo>
                    <a:pt x="401002" y="150380"/>
                  </a:lnTo>
                  <a:lnTo>
                    <a:pt x="401002" y="125323"/>
                  </a:lnTo>
                  <a:close/>
                </a:path>
                <a:path w="1028064" h="326389">
                  <a:moveTo>
                    <a:pt x="401002" y="50126"/>
                  </a:moveTo>
                  <a:lnTo>
                    <a:pt x="375945" y="50126"/>
                  </a:lnTo>
                  <a:lnTo>
                    <a:pt x="375945" y="75196"/>
                  </a:lnTo>
                  <a:lnTo>
                    <a:pt x="401002" y="75196"/>
                  </a:lnTo>
                  <a:lnTo>
                    <a:pt x="401002" y="50126"/>
                  </a:lnTo>
                  <a:close/>
                </a:path>
                <a:path w="1028064" h="326389">
                  <a:moveTo>
                    <a:pt x="501256" y="125323"/>
                  </a:moveTo>
                  <a:lnTo>
                    <a:pt x="476199" y="125323"/>
                  </a:lnTo>
                  <a:lnTo>
                    <a:pt x="476199" y="100253"/>
                  </a:lnTo>
                  <a:lnTo>
                    <a:pt x="451129" y="100253"/>
                  </a:lnTo>
                  <a:lnTo>
                    <a:pt x="451129" y="75196"/>
                  </a:lnTo>
                  <a:lnTo>
                    <a:pt x="426072" y="75196"/>
                  </a:lnTo>
                  <a:lnTo>
                    <a:pt x="426072" y="125323"/>
                  </a:lnTo>
                  <a:lnTo>
                    <a:pt x="451129" y="125323"/>
                  </a:lnTo>
                  <a:lnTo>
                    <a:pt x="451129" y="225577"/>
                  </a:lnTo>
                  <a:lnTo>
                    <a:pt x="476199" y="225577"/>
                  </a:lnTo>
                  <a:lnTo>
                    <a:pt x="476199" y="200507"/>
                  </a:lnTo>
                  <a:lnTo>
                    <a:pt x="501256" y="200507"/>
                  </a:lnTo>
                  <a:lnTo>
                    <a:pt x="501256" y="125323"/>
                  </a:lnTo>
                  <a:close/>
                </a:path>
                <a:path w="1028064" h="326389">
                  <a:moveTo>
                    <a:pt x="501256" y="75196"/>
                  </a:moveTo>
                  <a:lnTo>
                    <a:pt x="476199" y="75196"/>
                  </a:lnTo>
                  <a:lnTo>
                    <a:pt x="476199" y="100253"/>
                  </a:lnTo>
                  <a:lnTo>
                    <a:pt x="501256" y="100253"/>
                  </a:lnTo>
                  <a:lnTo>
                    <a:pt x="501256" y="75196"/>
                  </a:lnTo>
                  <a:close/>
                </a:path>
                <a:path w="1028064" h="326389">
                  <a:moveTo>
                    <a:pt x="526326" y="225577"/>
                  </a:moveTo>
                  <a:lnTo>
                    <a:pt x="501256" y="225577"/>
                  </a:lnTo>
                  <a:lnTo>
                    <a:pt x="501256" y="250634"/>
                  </a:lnTo>
                  <a:lnTo>
                    <a:pt x="526326" y="250634"/>
                  </a:lnTo>
                  <a:lnTo>
                    <a:pt x="526326" y="225577"/>
                  </a:lnTo>
                  <a:close/>
                </a:path>
                <a:path w="1028064" h="326389">
                  <a:moveTo>
                    <a:pt x="526326" y="100253"/>
                  </a:moveTo>
                  <a:lnTo>
                    <a:pt x="501256" y="100253"/>
                  </a:lnTo>
                  <a:lnTo>
                    <a:pt x="501256" y="125323"/>
                  </a:lnTo>
                  <a:lnTo>
                    <a:pt x="526326" y="125323"/>
                  </a:lnTo>
                  <a:lnTo>
                    <a:pt x="526326" y="100253"/>
                  </a:lnTo>
                  <a:close/>
                </a:path>
                <a:path w="1028064" h="326389">
                  <a:moveTo>
                    <a:pt x="576453" y="225577"/>
                  </a:moveTo>
                  <a:lnTo>
                    <a:pt x="551395" y="225577"/>
                  </a:lnTo>
                  <a:lnTo>
                    <a:pt x="551395" y="250634"/>
                  </a:lnTo>
                  <a:lnTo>
                    <a:pt x="576453" y="250634"/>
                  </a:lnTo>
                  <a:lnTo>
                    <a:pt x="576453" y="225577"/>
                  </a:lnTo>
                  <a:close/>
                </a:path>
                <a:path w="1028064" h="326389">
                  <a:moveTo>
                    <a:pt x="576453" y="75196"/>
                  </a:moveTo>
                  <a:lnTo>
                    <a:pt x="551395" y="75196"/>
                  </a:lnTo>
                  <a:lnTo>
                    <a:pt x="551395" y="100253"/>
                  </a:lnTo>
                  <a:lnTo>
                    <a:pt x="576453" y="100253"/>
                  </a:lnTo>
                  <a:lnTo>
                    <a:pt x="576453" y="75196"/>
                  </a:lnTo>
                  <a:close/>
                </a:path>
                <a:path w="1028064" h="326389">
                  <a:moveTo>
                    <a:pt x="601510" y="100253"/>
                  </a:moveTo>
                  <a:lnTo>
                    <a:pt x="576453" y="100253"/>
                  </a:lnTo>
                  <a:lnTo>
                    <a:pt x="576453" y="125323"/>
                  </a:lnTo>
                  <a:lnTo>
                    <a:pt x="551395" y="125323"/>
                  </a:lnTo>
                  <a:lnTo>
                    <a:pt x="526326" y="125323"/>
                  </a:lnTo>
                  <a:lnTo>
                    <a:pt x="526326" y="150380"/>
                  </a:lnTo>
                  <a:lnTo>
                    <a:pt x="551395" y="150380"/>
                  </a:lnTo>
                  <a:lnTo>
                    <a:pt x="551395" y="175450"/>
                  </a:lnTo>
                  <a:lnTo>
                    <a:pt x="576453" y="175450"/>
                  </a:lnTo>
                  <a:lnTo>
                    <a:pt x="576453" y="150380"/>
                  </a:lnTo>
                  <a:lnTo>
                    <a:pt x="601510" y="150380"/>
                  </a:lnTo>
                  <a:lnTo>
                    <a:pt x="601510" y="100253"/>
                  </a:lnTo>
                  <a:close/>
                </a:path>
                <a:path w="1028064" h="326389">
                  <a:moveTo>
                    <a:pt x="626579" y="75196"/>
                  </a:moveTo>
                  <a:lnTo>
                    <a:pt x="601510" y="75196"/>
                  </a:lnTo>
                  <a:lnTo>
                    <a:pt x="601510" y="100253"/>
                  </a:lnTo>
                  <a:lnTo>
                    <a:pt x="626579" y="100253"/>
                  </a:lnTo>
                  <a:lnTo>
                    <a:pt x="626579" y="75196"/>
                  </a:lnTo>
                  <a:close/>
                </a:path>
                <a:path w="1028064" h="326389">
                  <a:moveTo>
                    <a:pt x="651637" y="200507"/>
                  </a:moveTo>
                  <a:lnTo>
                    <a:pt x="626579" y="200507"/>
                  </a:lnTo>
                  <a:lnTo>
                    <a:pt x="626579" y="225577"/>
                  </a:lnTo>
                  <a:lnTo>
                    <a:pt x="651637" y="225577"/>
                  </a:lnTo>
                  <a:lnTo>
                    <a:pt x="651637" y="200507"/>
                  </a:lnTo>
                  <a:close/>
                </a:path>
                <a:path w="1028064" h="326389">
                  <a:moveTo>
                    <a:pt x="651637" y="125323"/>
                  </a:moveTo>
                  <a:lnTo>
                    <a:pt x="626579" y="125323"/>
                  </a:lnTo>
                  <a:lnTo>
                    <a:pt x="626579" y="175450"/>
                  </a:lnTo>
                  <a:lnTo>
                    <a:pt x="651637" y="175450"/>
                  </a:lnTo>
                  <a:lnTo>
                    <a:pt x="651637" y="125323"/>
                  </a:lnTo>
                  <a:close/>
                </a:path>
                <a:path w="1028064" h="326389">
                  <a:moveTo>
                    <a:pt x="676706" y="175450"/>
                  </a:moveTo>
                  <a:lnTo>
                    <a:pt x="651637" y="175450"/>
                  </a:lnTo>
                  <a:lnTo>
                    <a:pt x="651637" y="200507"/>
                  </a:lnTo>
                  <a:lnTo>
                    <a:pt x="676706" y="200507"/>
                  </a:lnTo>
                  <a:lnTo>
                    <a:pt x="676706" y="175450"/>
                  </a:lnTo>
                  <a:close/>
                </a:path>
                <a:path w="1028064" h="326389">
                  <a:moveTo>
                    <a:pt x="701763" y="100253"/>
                  </a:moveTo>
                  <a:lnTo>
                    <a:pt x="676706" y="100253"/>
                  </a:lnTo>
                  <a:lnTo>
                    <a:pt x="651637" y="100253"/>
                  </a:lnTo>
                  <a:lnTo>
                    <a:pt x="651637" y="125323"/>
                  </a:lnTo>
                  <a:lnTo>
                    <a:pt x="676706" y="125323"/>
                  </a:lnTo>
                  <a:lnTo>
                    <a:pt x="701763" y="125323"/>
                  </a:lnTo>
                  <a:lnTo>
                    <a:pt x="701763" y="100253"/>
                  </a:lnTo>
                  <a:close/>
                </a:path>
                <a:path w="1028064" h="326389">
                  <a:moveTo>
                    <a:pt x="751890" y="75196"/>
                  </a:moveTo>
                  <a:lnTo>
                    <a:pt x="726833" y="75196"/>
                  </a:lnTo>
                  <a:lnTo>
                    <a:pt x="726833" y="125323"/>
                  </a:lnTo>
                  <a:lnTo>
                    <a:pt x="701763" y="125323"/>
                  </a:lnTo>
                  <a:lnTo>
                    <a:pt x="701763" y="175450"/>
                  </a:lnTo>
                  <a:lnTo>
                    <a:pt x="726833" y="175450"/>
                  </a:lnTo>
                  <a:lnTo>
                    <a:pt x="726833" y="150380"/>
                  </a:lnTo>
                  <a:lnTo>
                    <a:pt x="751890" y="150380"/>
                  </a:lnTo>
                  <a:lnTo>
                    <a:pt x="751890" y="75196"/>
                  </a:lnTo>
                  <a:close/>
                </a:path>
                <a:path w="1028064" h="326389">
                  <a:moveTo>
                    <a:pt x="776960" y="225577"/>
                  </a:moveTo>
                  <a:lnTo>
                    <a:pt x="751890" y="225577"/>
                  </a:lnTo>
                  <a:lnTo>
                    <a:pt x="751890" y="250634"/>
                  </a:lnTo>
                  <a:lnTo>
                    <a:pt x="776960" y="250634"/>
                  </a:lnTo>
                  <a:lnTo>
                    <a:pt x="776960" y="225577"/>
                  </a:lnTo>
                  <a:close/>
                </a:path>
                <a:path w="1028064" h="326389">
                  <a:moveTo>
                    <a:pt x="776960" y="150380"/>
                  </a:moveTo>
                  <a:lnTo>
                    <a:pt x="751890" y="150380"/>
                  </a:lnTo>
                  <a:lnTo>
                    <a:pt x="751890" y="175450"/>
                  </a:lnTo>
                  <a:lnTo>
                    <a:pt x="726833" y="175450"/>
                  </a:lnTo>
                  <a:lnTo>
                    <a:pt x="726833" y="225577"/>
                  </a:lnTo>
                  <a:lnTo>
                    <a:pt x="751890" y="225577"/>
                  </a:lnTo>
                  <a:lnTo>
                    <a:pt x="751890" y="200507"/>
                  </a:lnTo>
                  <a:lnTo>
                    <a:pt x="776960" y="200507"/>
                  </a:lnTo>
                  <a:lnTo>
                    <a:pt x="776960" y="150380"/>
                  </a:lnTo>
                  <a:close/>
                </a:path>
                <a:path w="1028064" h="326389">
                  <a:moveTo>
                    <a:pt x="802017" y="200507"/>
                  </a:moveTo>
                  <a:lnTo>
                    <a:pt x="776960" y="200507"/>
                  </a:lnTo>
                  <a:lnTo>
                    <a:pt x="776960" y="225577"/>
                  </a:lnTo>
                  <a:lnTo>
                    <a:pt x="802017" y="225577"/>
                  </a:lnTo>
                  <a:lnTo>
                    <a:pt x="802017" y="200507"/>
                  </a:lnTo>
                  <a:close/>
                </a:path>
                <a:path w="1028064" h="326389">
                  <a:moveTo>
                    <a:pt x="827087" y="50126"/>
                  </a:moveTo>
                  <a:lnTo>
                    <a:pt x="802017" y="50126"/>
                  </a:lnTo>
                  <a:lnTo>
                    <a:pt x="802017" y="75196"/>
                  </a:lnTo>
                  <a:lnTo>
                    <a:pt x="776960" y="75196"/>
                  </a:lnTo>
                  <a:lnTo>
                    <a:pt x="776960" y="100253"/>
                  </a:lnTo>
                  <a:lnTo>
                    <a:pt x="802017" y="100253"/>
                  </a:lnTo>
                  <a:lnTo>
                    <a:pt x="827087" y="100253"/>
                  </a:lnTo>
                  <a:lnTo>
                    <a:pt x="827087" y="50126"/>
                  </a:lnTo>
                  <a:close/>
                </a:path>
                <a:path w="1028064" h="326389">
                  <a:moveTo>
                    <a:pt x="852144" y="100253"/>
                  </a:moveTo>
                  <a:lnTo>
                    <a:pt x="827087" y="100253"/>
                  </a:lnTo>
                  <a:lnTo>
                    <a:pt x="827087" y="125323"/>
                  </a:lnTo>
                  <a:lnTo>
                    <a:pt x="852144" y="125323"/>
                  </a:lnTo>
                  <a:lnTo>
                    <a:pt x="852144" y="100253"/>
                  </a:lnTo>
                  <a:close/>
                </a:path>
                <a:path w="1028064" h="326389">
                  <a:moveTo>
                    <a:pt x="952398" y="75196"/>
                  </a:moveTo>
                  <a:lnTo>
                    <a:pt x="927341" y="75196"/>
                  </a:lnTo>
                  <a:lnTo>
                    <a:pt x="927341" y="100253"/>
                  </a:lnTo>
                  <a:lnTo>
                    <a:pt x="952398" y="100253"/>
                  </a:lnTo>
                  <a:lnTo>
                    <a:pt x="952398" y="75196"/>
                  </a:lnTo>
                  <a:close/>
                </a:path>
                <a:path w="1028064" h="326389">
                  <a:moveTo>
                    <a:pt x="977468" y="225577"/>
                  </a:moveTo>
                  <a:lnTo>
                    <a:pt x="952398" y="225577"/>
                  </a:lnTo>
                  <a:lnTo>
                    <a:pt x="952398" y="250634"/>
                  </a:lnTo>
                  <a:lnTo>
                    <a:pt x="977468" y="250634"/>
                  </a:lnTo>
                  <a:lnTo>
                    <a:pt x="977468" y="225577"/>
                  </a:lnTo>
                  <a:close/>
                </a:path>
                <a:path w="1028064" h="326389">
                  <a:moveTo>
                    <a:pt x="977468" y="150380"/>
                  </a:moveTo>
                  <a:lnTo>
                    <a:pt x="952398" y="150380"/>
                  </a:lnTo>
                  <a:lnTo>
                    <a:pt x="927341" y="150380"/>
                  </a:lnTo>
                  <a:lnTo>
                    <a:pt x="927341" y="125323"/>
                  </a:lnTo>
                  <a:lnTo>
                    <a:pt x="902271" y="125323"/>
                  </a:lnTo>
                  <a:lnTo>
                    <a:pt x="902271" y="50126"/>
                  </a:lnTo>
                  <a:lnTo>
                    <a:pt x="927341" y="50126"/>
                  </a:lnTo>
                  <a:lnTo>
                    <a:pt x="952398" y="50126"/>
                  </a:lnTo>
                  <a:lnTo>
                    <a:pt x="952398" y="25069"/>
                  </a:lnTo>
                  <a:lnTo>
                    <a:pt x="927341" y="25069"/>
                  </a:lnTo>
                  <a:lnTo>
                    <a:pt x="902271" y="25069"/>
                  </a:lnTo>
                  <a:lnTo>
                    <a:pt x="902271" y="0"/>
                  </a:lnTo>
                  <a:lnTo>
                    <a:pt x="877214" y="0"/>
                  </a:lnTo>
                  <a:lnTo>
                    <a:pt x="852144" y="0"/>
                  </a:lnTo>
                  <a:lnTo>
                    <a:pt x="852144" y="25069"/>
                  </a:lnTo>
                  <a:lnTo>
                    <a:pt x="827087" y="25069"/>
                  </a:lnTo>
                  <a:lnTo>
                    <a:pt x="827087" y="50126"/>
                  </a:lnTo>
                  <a:lnTo>
                    <a:pt x="852144" y="50126"/>
                  </a:lnTo>
                  <a:lnTo>
                    <a:pt x="877214" y="50126"/>
                  </a:lnTo>
                  <a:lnTo>
                    <a:pt x="877214" y="75196"/>
                  </a:lnTo>
                  <a:lnTo>
                    <a:pt x="852144" y="75196"/>
                  </a:lnTo>
                  <a:lnTo>
                    <a:pt x="852144" y="100253"/>
                  </a:lnTo>
                  <a:lnTo>
                    <a:pt x="877214" y="100253"/>
                  </a:lnTo>
                  <a:lnTo>
                    <a:pt x="877214" y="125323"/>
                  </a:lnTo>
                  <a:lnTo>
                    <a:pt x="852144" y="125323"/>
                  </a:lnTo>
                  <a:lnTo>
                    <a:pt x="852144" y="150380"/>
                  </a:lnTo>
                  <a:lnTo>
                    <a:pt x="827087" y="150380"/>
                  </a:lnTo>
                  <a:lnTo>
                    <a:pt x="827087" y="125323"/>
                  </a:lnTo>
                  <a:lnTo>
                    <a:pt x="802017" y="125323"/>
                  </a:lnTo>
                  <a:lnTo>
                    <a:pt x="776960" y="125323"/>
                  </a:lnTo>
                  <a:lnTo>
                    <a:pt x="776960" y="150380"/>
                  </a:lnTo>
                  <a:lnTo>
                    <a:pt x="802017" y="150380"/>
                  </a:lnTo>
                  <a:lnTo>
                    <a:pt x="802017" y="175450"/>
                  </a:lnTo>
                  <a:lnTo>
                    <a:pt x="827087" y="175450"/>
                  </a:lnTo>
                  <a:lnTo>
                    <a:pt x="852144" y="175450"/>
                  </a:lnTo>
                  <a:lnTo>
                    <a:pt x="877214" y="175450"/>
                  </a:lnTo>
                  <a:lnTo>
                    <a:pt x="877214" y="150380"/>
                  </a:lnTo>
                  <a:lnTo>
                    <a:pt x="902271" y="150380"/>
                  </a:lnTo>
                  <a:lnTo>
                    <a:pt x="902271" y="175450"/>
                  </a:lnTo>
                  <a:lnTo>
                    <a:pt x="927341" y="175450"/>
                  </a:lnTo>
                  <a:lnTo>
                    <a:pt x="927341" y="225577"/>
                  </a:lnTo>
                  <a:lnTo>
                    <a:pt x="952398" y="225577"/>
                  </a:lnTo>
                  <a:lnTo>
                    <a:pt x="952398" y="175450"/>
                  </a:lnTo>
                  <a:lnTo>
                    <a:pt x="977468" y="175450"/>
                  </a:lnTo>
                  <a:lnTo>
                    <a:pt x="977468" y="150380"/>
                  </a:lnTo>
                  <a:close/>
                </a:path>
                <a:path w="1028064" h="326389">
                  <a:moveTo>
                    <a:pt x="1027595" y="125323"/>
                  </a:moveTo>
                  <a:lnTo>
                    <a:pt x="1002525" y="125323"/>
                  </a:lnTo>
                  <a:lnTo>
                    <a:pt x="1002525" y="175450"/>
                  </a:lnTo>
                  <a:lnTo>
                    <a:pt x="1027595" y="175450"/>
                  </a:lnTo>
                  <a:lnTo>
                    <a:pt x="1027595" y="125323"/>
                  </a:lnTo>
                  <a:close/>
                </a:path>
                <a:path w="1028064" h="326389">
                  <a:moveTo>
                    <a:pt x="1027595" y="25069"/>
                  </a:moveTo>
                  <a:lnTo>
                    <a:pt x="1002525" y="25069"/>
                  </a:lnTo>
                  <a:lnTo>
                    <a:pt x="1002525" y="50126"/>
                  </a:lnTo>
                  <a:lnTo>
                    <a:pt x="977468" y="50126"/>
                  </a:lnTo>
                  <a:lnTo>
                    <a:pt x="977468" y="125323"/>
                  </a:lnTo>
                  <a:lnTo>
                    <a:pt x="1002525" y="125323"/>
                  </a:lnTo>
                  <a:lnTo>
                    <a:pt x="1002525" y="75196"/>
                  </a:lnTo>
                  <a:lnTo>
                    <a:pt x="1027595" y="75196"/>
                  </a:lnTo>
                  <a:lnTo>
                    <a:pt x="1027595" y="2506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6006" y="3634220"/>
              <a:ext cx="1028065" cy="551180"/>
            </a:xfrm>
            <a:custGeom>
              <a:avLst/>
              <a:gdLst/>
              <a:ahLst/>
              <a:cxnLst/>
              <a:rect l="l" t="t" r="r" b="b"/>
              <a:pathLst>
                <a:path w="1028064" h="551179">
                  <a:moveTo>
                    <a:pt x="75184" y="325120"/>
                  </a:moveTo>
                  <a:lnTo>
                    <a:pt x="50126" y="325120"/>
                  </a:lnTo>
                  <a:lnTo>
                    <a:pt x="25057" y="325120"/>
                  </a:lnTo>
                  <a:lnTo>
                    <a:pt x="0" y="325120"/>
                  </a:lnTo>
                  <a:lnTo>
                    <a:pt x="0" y="400304"/>
                  </a:lnTo>
                  <a:lnTo>
                    <a:pt x="25057" y="400304"/>
                  </a:lnTo>
                  <a:lnTo>
                    <a:pt x="25057" y="350177"/>
                  </a:lnTo>
                  <a:lnTo>
                    <a:pt x="50126" y="350177"/>
                  </a:lnTo>
                  <a:lnTo>
                    <a:pt x="75184" y="350177"/>
                  </a:lnTo>
                  <a:lnTo>
                    <a:pt x="75184" y="325120"/>
                  </a:lnTo>
                  <a:close/>
                </a:path>
                <a:path w="1028064" h="551179">
                  <a:moveTo>
                    <a:pt x="100253" y="25400"/>
                  </a:moveTo>
                  <a:lnTo>
                    <a:pt x="75184" y="25400"/>
                  </a:lnTo>
                  <a:lnTo>
                    <a:pt x="75184" y="49530"/>
                  </a:lnTo>
                  <a:lnTo>
                    <a:pt x="50126" y="49530"/>
                  </a:lnTo>
                  <a:lnTo>
                    <a:pt x="50126" y="74930"/>
                  </a:lnTo>
                  <a:lnTo>
                    <a:pt x="75184" y="74930"/>
                  </a:lnTo>
                  <a:lnTo>
                    <a:pt x="75184" y="100330"/>
                  </a:lnTo>
                  <a:lnTo>
                    <a:pt x="100253" y="100330"/>
                  </a:lnTo>
                  <a:lnTo>
                    <a:pt x="100253" y="25400"/>
                  </a:lnTo>
                  <a:close/>
                </a:path>
                <a:path w="1028064" h="551179">
                  <a:moveTo>
                    <a:pt x="125310" y="325120"/>
                  </a:moveTo>
                  <a:lnTo>
                    <a:pt x="100253" y="325120"/>
                  </a:lnTo>
                  <a:lnTo>
                    <a:pt x="100253" y="350177"/>
                  </a:lnTo>
                  <a:lnTo>
                    <a:pt x="125310" y="350177"/>
                  </a:lnTo>
                  <a:lnTo>
                    <a:pt x="125310" y="325120"/>
                  </a:lnTo>
                  <a:close/>
                </a:path>
                <a:path w="1028064" h="551179">
                  <a:moveTo>
                    <a:pt x="150380" y="375246"/>
                  </a:moveTo>
                  <a:lnTo>
                    <a:pt x="125310" y="375246"/>
                  </a:lnTo>
                  <a:lnTo>
                    <a:pt x="100253" y="375246"/>
                  </a:lnTo>
                  <a:lnTo>
                    <a:pt x="75184" y="375246"/>
                  </a:lnTo>
                  <a:lnTo>
                    <a:pt x="75184" y="400304"/>
                  </a:lnTo>
                  <a:lnTo>
                    <a:pt x="50126" y="400304"/>
                  </a:lnTo>
                  <a:lnTo>
                    <a:pt x="50126" y="425373"/>
                  </a:lnTo>
                  <a:lnTo>
                    <a:pt x="25057" y="425373"/>
                  </a:lnTo>
                  <a:lnTo>
                    <a:pt x="25057" y="450430"/>
                  </a:lnTo>
                  <a:lnTo>
                    <a:pt x="0" y="450430"/>
                  </a:lnTo>
                  <a:lnTo>
                    <a:pt x="0" y="500557"/>
                  </a:lnTo>
                  <a:lnTo>
                    <a:pt x="25057" y="500557"/>
                  </a:lnTo>
                  <a:lnTo>
                    <a:pt x="50126" y="500557"/>
                  </a:lnTo>
                  <a:lnTo>
                    <a:pt x="75184" y="500557"/>
                  </a:lnTo>
                  <a:lnTo>
                    <a:pt x="75184" y="525627"/>
                  </a:lnTo>
                  <a:lnTo>
                    <a:pt x="100253" y="525627"/>
                  </a:lnTo>
                  <a:lnTo>
                    <a:pt x="125310" y="525627"/>
                  </a:lnTo>
                  <a:lnTo>
                    <a:pt x="125310" y="475500"/>
                  </a:lnTo>
                  <a:lnTo>
                    <a:pt x="100253" y="475500"/>
                  </a:lnTo>
                  <a:lnTo>
                    <a:pt x="75184" y="475500"/>
                  </a:lnTo>
                  <a:lnTo>
                    <a:pt x="75184" y="425373"/>
                  </a:lnTo>
                  <a:lnTo>
                    <a:pt x="100253" y="425373"/>
                  </a:lnTo>
                  <a:lnTo>
                    <a:pt x="125310" y="425373"/>
                  </a:lnTo>
                  <a:lnTo>
                    <a:pt x="125310" y="400304"/>
                  </a:lnTo>
                  <a:lnTo>
                    <a:pt x="150380" y="400304"/>
                  </a:lnTo>
                  <a:lnTo>
                    <a:pt x="150380" y="375246"/>
                  </a:lnTo>
                  <a:close/>
                </a:path>
                <a:path w="1028064" h="551179">
                  <a:moveTo>
                    <a:pt x="175437" y="450430"/>
                  </a:moveTo>
                  <a:lnTo>
                    <a:pt x="150380" y="450430"/>
                  </a:lnTo>
                  <a:lnTo>
                    <a:pt x="150380" y="425373"/>
                  </a:lnTo>
                  <a:lnTo>
                    <a:pt x="125310" y="425373"/>
                  </a:lnTo>
                  <a:lnTo>
                    <a:pt x="125310" y="475500"/>
                  </a:lnTo>
                  <a:lnTo>
                    <a:pt x="150380" y="475500"/>
                  </a:lnTo>
                  <a:lnTo>
                    <a:pt x="175437" y="475500"/>
                  </a:lnTo>
                  <a:lnTo>
                    <a:pt x="175437" y="450430"/>
                  </a:lnTo>
                  <a:close/>
                </a:path>
                <a:path w="1028064" h="551179">
                  <a:moveTo>
                    <a:pt x="175437" y="400304"/>
                  </a:moveTo>
                  <a:lnTo>
                    <a:pt x="150380" y="400304"/>
                  </a:lnTo>
                  <a:lnTo>
                    <a:pt x="150380" y="425373"/>
                  </a:lnTo>
                  <a:lnTo>
                    <a:pt x="175437" y="425373"/>
                  </a:lnTo>
                  <a:lnTo>
                    <a:pt x="175437" y="400304"/>
                  </a:lnTo>
                  <a:close/>
                </a:path>
                <a:path w="1028064" h="551179">
                  <a:moveTo>
                    <a:pt x="175437" y="300050"/>
                  </a:moveTo>
                  <a:lnTo>
                    <a:pt x="150380" y="300050"/>
                  </a:lnTo>
                  <a:lnTo>
                    <a:pt x="125310" y="300050"/>
                  </a:lnTo>
                  <a:lnTo>
                    <a:pt x="125310" y="325120"/>
                  </a:lnTo>
                  <a:lnTo>
                    <a:pt x="150380" y="325120"/>
                  </a:lnTo>
                  <a:lnTo>
                    <a:pt x="175437" y="325120"/>
                  </a:lnTo>
                  <a:lnTo>
                    <a:pt x="175437" y="300050"/>
                  </a:lnTo>
                  <a:close/>
                </a:path>
                <a:path w="1028064" h="551179">
                  <a:moveTo>
                    <a:pt x="200507" y="500557"/>
                  </a:moveTo>
                  <a:lnTo>
                    <a:pt x="175437" y="500557"/>
                  </a:lnTo>
                  <a:lnTo>
                    <a:pt x="150380" y="500557"/>
                  </a:lnTo>
                  <a:lnTo>
                    <a:pt x="150380" y="525627"/>
                  </a:lnTo>
                  <a:lnTo>
                    <a:pt x="175437" y="525627"/>
                  </a:lnTo>
                  <a:lnTo>
                    <a:pt x="200507" y="525627"/>
                  </a:lnTo>
                  <a:lnTo>
                    <a:pt x="200507" y="500557"/>
                  </a:lnTo>
                  <a:close/>
                </a:path>
                <a:path w="1028064" h="551179">
                  <a:moveTo>
                    <a:pt x="200507" y="425373"/>
                  </a:moveTo>
                  <a:lnTo>
                    <a:pt x="175437" y="425373"/>
                  </a:lnTo>
                  <a:lnTo>
                    <a:pt x="175437" y="450430"/>
                  </a:lnTo>
                  <a:lnTo>
                    <a:pt x="200507" y="450430"/>
                  </a:lnTo>
                  <a:lnTo>
                    <a:pt x="200507" y="425373"/>
                  </a:lnTo>
                  <a:close/>
                </a:path>
                <a:path w="1028064" h="551179">
                  <a:moveTo>
                    <a:pt x="200507" y="325120"/>
                  </a:moveTo>
                  <a:lnTo>
                    <a:pt x="175437" y="325120"/>
                  </a:lnTo>
                  <a:lnTo>
                    <a:pt x="175437" y="350177"/>
                  </a:lnTo>
                  <a:lnTo>
                    <a:pt x="150380" y="350177"/>
                  </a:lnTo>
                  <a:lnTo>
                    <a:pt x="150380" y="375246"/>
                  </a:lnTo>
                  <a:lnTo>
                    <a:pt x="175437" y="375246"/>
                  </a:lnTo>
                  <a:lnTo>
                    <a:pt x="200507" y="375246"/>
                  </a:lnTo>
                  <a:lnTo>
                    <a:pt x="200507" y="325120"/>
                  </a:lnTo>
                  <a:close/>
                </a:path>
                <a:path w="1028064" h="551179">
                  <a:moveTo>
                    <a:pt x="225564" y="375246"/>
                  </a:moveTo>
                  <a:lnTo>
                    <a:pt x="200507" y="375246"/>
                  </a:lnTo>
                  <a:lnTo>
                    <a:pt x="200507" y="400304"/>
                  </a:lnTo>
                  <a:lnTo>
                    <a:pt x="225564" y="400304"/>
                  </a:lnTo>
                  <a:lnTo>
                    <a:pt x="225564" y="375246"/>
                  </a:lnTo>
                  <a:close/>
                </a:path>
                <a:path w="1028064" h="551179">
                  <a:moveTo>
                    <a:pt x="225564" y="25400"/>
                  </a:moveTo>
                  <a:lnTo>
                    <a:pt x="200507" y="25400"/>
                  </a:lnTo>
                  <a:lnTo>
                    <a:pt x="200507" y="0"/>
                  </a:lnTo>
                  <a:lnTo>
                    <a:pt x="175437" y="0"/>
                  </a:lnTo>
                  <a:lnTo>
                    <a:pt x="150380" y="0"/>
                  </a:lnTo>
                  <a:lnTo>
                    <a:pt x="125310" y="0"/>
                  </a:lnTo>
                  <a:lnTo>
                    <a:pt x="100253" y="0"/>
                  </a:lnTo>
                  <a:lnTo>
                    <a:pt x="100253" y="25400"/>
                  </a:lnTo>
                  <a:lnTo>
                    <a:pt x="125310" y="25400"/>
                  </a:lnTo>
                  <a:lnTo>
                    <a:pt x="150380" y="25400"/>
                  </a:lnTo>
                  <a:lnTo>
                    <a:pt x="175437" y="25400"/>
                  </a:lnTo>
                  <a:lnTo>
                    <a:pt x="175437" y="49530"/>
                  </a:lnTo>
                  <a:lnTo>
                    <a:pt x="150380" y="49530"/>
                  </a:lnTo>
                  <a:lnTo>
                    <a:pt x="150380" y="74930"/>
                  </a:lnTo>
                  <a:lnTo>
                    <a:pt x="175437" y="74930"/>
                  </a:lnTo>
                  <a:lnTo>
                    <a:pt x="175437" y="125730"/>
                  </a:lnTo>
                  <a:lnTo>
                    <a:pt x="200507" y="125730"/>
                  </a:lnTo>
                  <a:lnTo>
                    <a:pt x="200507" y="49530"/>
                  </a:lnTo>
                  <a:lnTo>
                    <a:pt x="225564" y="49530"/>
                  </a:lnTo>
                  <a:lnTo>
                    <a:pt x="225564" y="25400"/>
                  </a:lnTo>
                  <a:close/>
                </a:path>
                <a:path w="1028064" h="551179">
                  <a:moveTo>
                    <a:pt x="250621" y="74930"/>
                  </a:moveTo>
                  <a:lnTo>
                    <a:pt x="225564" y="74930"/>
                  </a:lnTo>
                  <a:lnTo>
                    <a:pt x="225564" y="125730"/>
                  </a:lnTo>
                  <a:lnTo>
                    <a:pt x="250621" y="125730"/>
                  </a:lnTo>
                  <a:lnTo>
                    <a:pt x="250621" y="74930"/>
                  </a:lnTo>
                  <a:close/>
                </a:path>
                <a:path w="1028064" h="551179">
                  <a:moveTo>
                    <a:pt x="275691" y="274993"/>
                  </a:moveTo>
                  <a:lnTo>
                    <a:pt x="250621" y="274993"/>
                  </a:lnTo>
                  <a:lnTo>
                    <a:pt x="250621" y="300050"/>
                  </a:lnTo>
                  <a:lnTo>
                    <a:pt x="225564" y="300050"/>
                  </a:lnTo>
                  <a:lnTo>
                    <a:pt x="225564" y="375246"/>
                  </a:lnTo>
                  <a:lnTo>
                    <a:pt x="250621" y="375246"/>
                  </a:lnTo>
                  <a:lnTo>
                    <a:pt x="250621" y="325120"/>
                  </a:lnTo>
                  <a:lnTo>
                    <a:pt x="275691" y="325120"/>
                  </a:lnTo>
                  <a:lnTo>
                    <a:pt x="275691" y="274993"/>
                  </a:lnTo>
                  <a:close/>
                </a:path>
                <a:path w="1028064" h="551179">
                  <a:moveTo>
                    <a:pt x="325818" y="249923"/>
                  </a:moveTo>
                  <a:lnTo>
                    <a:pt x="300748" y="249923"/>
                  </a:lnTo>
                  <a:lnTo>
                    <a:pt x="300748" y="300050"/>
                  </a:lnTo>
                  <a:lnTo>
                    <a:pt x="325818" y="300050"/>
                  </a:lnTo>
                  <a:lnTo>
                    <a:pt x="325818" y="249923"/>
                  </a:lnTo>
                  <a:close/>
                </a:path>
                <a:path w="1028064" h="551179">
                  <a:moveTo>
                    <a:pt x="401002" y="500557"/>
                  </a:moveTo>
                  <a:lnTo>
                    <a:pt x="375945" y="500557"/>
                  </a:lnTo>
                  <a:lnTo>
                    <a:pt x="375945" y="475500"/>
                  </a:lnTo>
                  <a:lnTo>
                    <a:pt x="350875" y="475500"/>
                  </a:lnTo>
                  <a:lnTo>
                    <a:pt x="350875" y="450430"/>
                  </a:lnTo>
                  <a:lnTo>
                    <a:pt x="325818" y="450430"/>
                  </a:lnTo>
                  <a:lnTo>
                    <a:pt x="300748" y="450430"/>
                  </a:lnTo>
                  <a:lnTo>
                    <a:pt x="275691" y="450430"/>
                  </a:lnTo>
                  <a:lnTo>
                    <a:pt x="275691" y="475500"/>
                  </a:lnTo>
                  <a:lnTo>
                    <a:pt x="250621" y="475500"/>
                  </a:lnTo>
                  <a:lnTo>
                    <a:pt x="250621" y="450430"/>
                  </a:lnTo>
                  <a:lnTo>
                    <a:pt x="225564" y="450430"/>
                  </a:lnTo>
                  <a:lnTo>
                    <a:pt x="225564" y="475500"/>
                  </a:lnTo>
                  <a:lnTo>
                    <a:pt x="200507" y="475500"/>
                  </a:lnTo>
                  <a:lnTo>
                    <a:pt x="200507" y="500557"/>
                  </a:lnTo>
                  <a:lnTo>
                    <a:pt x="225564" y="500557"/>
                  </a:lnTo>
                  <a:lnTo>
                    <a:pt x="250621" y="500557"/>
                  </a:lnTo>
                  <a:lnTo>
                    <a:pt x="275691" y="500557"/>
                  </a:lnTo>
                  <a:lnTo>
                    <a:pt x="300748" y="500557"/>
                  </a:lnTo>
                  <a:lnTo>
                    <a:pt x="300748" y="475500"/>
                  </a:lnTo>
                  <a:lnTo>
                    <a:pt x="325818" y="475500"/>
                  </a:lnTo>
                  <a:lnTo>
                    <a:pt x="325818" y="500557"/>
                  </a:lnTo>
                  <a:lnTo>
                    <a:pt x="300748" y="500557"/>
                  </a:lnTo>
                  <a:lnTo>
                    <a:pt x="300748" y="525627"/>
                  </a:lnTo>
                  <a:lnTo>
                    <a:pt x="325818" y="525627"/>
                  </a:lnTo>
                  <a:lnTo>
                    <a:pt x="325818" y="550684"/>
                  </a:lnTo>
                  <a:lnTo>
                    <a:pt x="350875" y="550684"/>
                  </a:lnTo>
                  <a:lnTo>
                    <a:pt x="350875" y="525627"/>
                  </a:lnTo>
                  <a:lnTo>
                    <a:pt x="375945" y="525627"/>
                  </a:lnTo>
                  <a:lnTo>
                    <a:pt x="401002" y="525627"/>
                  </a:lnTo>
                  <a:lnTo>
                    <a:pt x="401002" y="500557"/>
                  </a:lnTo>
                  <a:close/>
                </a:path>
                <a:path w="1028064" h="551179">
                  <a:moveTo>
                    <a:pt x="426072" y="475500"/>
                  </a:moveTo>
                  <a:lnTo>
                    <a:pt x="401002" y="475500"/>
                  </a:lnTo>
                  <a:lnTo>
                    <a:pt x="401002" y="500557"/>
                  </a:lnTo>
                  <a:lnTo>
                    <a:pt x="426072" y="500557"/>
                  </a:lnTo>
                  <a:lnTo>
                    <a:pt x="426072" y="475500"/>
                  </a:lnTo>
                  <a:close/>
                </a:path>
                <a:path w="1028064" h="551179">
                  <a:moveTo>
                    <a:pt x="451129" y="500557"/>
                  </a:moveTo>
                  <a:lnTo>
                    <a:pt x="426072" y="500557"/>
                  </a:lnTo>
                  <a:lnTo>
                    <a:pt x="426072" y="525627"/>
                  </a:lnTo>
                  <a:lnTo>
                    <a:pt x="451129" y="525627"/>
                  </a:lnTo>
                  <a:lnTo>
                    <a:pt x="451129" y="500557"/>
                  </a:lnTo>
                  <a:close/>
                </a:path>
                <a:path w="1028064" h="551179">
                  <a:moveTo>
                    <a:pt x="451129" y="325120"/>
                  </a:moveTo>
                  <a:lnTo>
                    <a:pt x="426072" y="325120"/>
                  </a:lnTo>
                  <a:lnTo>
                    <a:pt x="401002" y="325120"/>
                  </a:lnTo>
                  <a:lnTo>
                    <a:pt x="401002" y="300050"/>
                  </a:lnTo>
                  <a:lnTo>
                    <a:pt x="426072" y="300050"/>
                  </a:lnTo>
                  <a:lnTo>
                    <a:pt x="426072" y="199796"/>
                  </a:lnTo>
                  <a:lnTo>
                    <a:pt x="401002" y="199796"/>
                  </a:lnTo>
                  <a:lnTo>
                    <a:pt x="401002" y="274993"/>
                  </a:lnTo>
                  <a:lnTo>
                    <a:pt x="375945" y="274993"/>
                  </a:lnTo>
                  <a:lnTo>
                    <a:pt x="375945" y="300050"/>
                  </a:lnTo>
                  <a:lnTo>
                    <a:pt x="375945" y="325120"/>
                  </a:lnTo>
                  <a:lnTo>
                    <a:pt x="375945" y="350177"/>
                  </a:lnTo>
                  <a:lnTo>
                    <a:pt x="350875" y="350177"/>
                  </a:lnTo>
                  <a:lnTo>
                    <a:pt x="350875" y="325120"/>
                  </a:lnTo>
                  <a:lnTo>
                    <a:pt x="375945" y="325120"/>
                  </a:lnTo>
                  <a:lnTo>
                    <a:pt x="375945" y="300050"/>
                  </a:lnTo>
                  <a:lnTo>
                    <a:pt x="350875" y="300050"/>
                  </a:lnTo>
                  <a:lnTo>
                    <a:pt x="325818" y="300050"/>
                  </a:lnTo>
                  <a:lnTo>
                    <a:pt x="325818" y="350177"/>
                  </a:lnTo>
                  <a:lnTo>
                    <a:pt x="300748" y="350177"/>
                  </a:lnTo>
                  <a:lnTo>
                    <a:pt x="300748" y="325120"/>
                  </a:lnTo>
                  <a:lnTo>
                    <a:pt x="275691" y="325120"/>
                  </a:lnTo>
                  <a:lnTo>
                    <a:pt x="275691" y="375246"/>
                  </a:lnTo>
                  <a:lnTo>
                    <a:pt x="250621" y="375246"/>
                  </a:lnTo>
                  <a:lnTo>
                    <a:pt x="250621" y="450430"/>
                  </a:lnTo>
                  <a:lnTo>
                    <a:pt x="275691" y="450430"/>
                  </a:lnTo>
                  <a:lnTo>
                    <a:pt x="275691" y="400304"/>
                  </a:lnTo>
                  <a:lnTo>
                    <a:pt x="300748" y="400304"/>
                  </a:lnTo>
                  <a:lnTo>
                    <a:pt x="300748" y="375246"/>
                  </a:lnTo>
                  <a:lnTo>
                    <a:pt x="325818" y="375246"/>
                  </a:lnTo>
                  <a:lnTo>
                    <a:pt x="325818" y="400304"/>
                  </a:lnTo>
                  <a:lnTo>
                    <a:pt x="350875" y="400304"/>
                  </a:lnTo>
                  <a:lnTo>
                    <a:pt x="375945" y="400304"/>
                  </a:lnTo>
                  <a:lnTo>
                    <a:pt x="401002" y="400304"/>
                  </a:lnTo>
                  <a:lnTo>
                    <a:pt x="426072" y="400304"/>
                  </a:lnTo>
                  <a:lnTo>
                    <a:pt x="426072" y="350177"/>
                  </a:lnTo>
                  <a:lnTo>
                    <a:pt x="451129" y="350177"/>
                  </a:lnTo>
                  <a:lnTo>
                    <a:pt x="451129" y="325120"/>
                  </a:lnTo>
                  <a:close/>
                </a:path>
                <a:path w="1028064" h="551179">
                  <a:moveTo>
                    <a:pt x="501256" y="249923"/>
                  </a:moveTo>
                  <a:lnTo>
                    <a:pt x="476199" y="249923"/>
                  </a:lnTo>
                  <a:lnTo>
                    <a:pt x="451129" y="249923"/>
                  </a:lnTo>
                  <a:lnTo>
                    <a:pt x="451129" y="300050"/>
                  </a:lnTo>
                  <a:lnTo>
                    <a:pt x="476199" y="300050"/>
                  </a:lnTo>
                  <a:lnTo>
                    <a:pt x="476199" y="274993"/>
                  </a:lnTo>
                  <a:lnTo>
                    <a:pt x="501256" y="274993"/>
                  </a:lnTo>
                  <a:lnTo>
                    <a:pt x="501256" y="249923"/>
                  </a:lnTo>
                  <a:close/>
                </a:path>
                <a:path w="1028064" h="551179">
                  <a:moveTo>
                    <a:pt x="526326" y="475500"/>
                  </a:moveTo>
                  <a:lnTo>
                    <a:pt x="501256" y="475500"/>
                  </a:lnTo>
                  <a:lnTo>
                    <a:pt x="501256" y="500557"/>
                  </a:lnTo>
                  <a:lnTo>
                    <a:pt x="526326" y="500557"/>
                  </a:lnTo>
                  <a:lnTo>
                    <a:pt x="526326" y="475500"/>
                  </a:lnTo>
                  <a:close/>
                </a:path>
                <a:path w="1028064" h="551179">
                  <a:moveTo>
                    <a:pt x="551395" y="375246"/>
                  </a:moveTo>
                  <a:lnTo>
                    <a:pt x="526326" y="375246"/>
                  </a:lnTo>
                  <a:lnTo>
                    <a:pt x="526326" y="400304"/>
                  </a:lnTo>
                  <a:lnTo>
                    <a:pt x="551395" y="400304"/>
                  </a:lnTo>
                  <a:lnTo>
                    <a:pt x="551395" y="375246"/>
                  </a:lnTo>
                  <a:close/>
                </a:path>
                <a:path w="1028064" h="551179">
                  <a:moveTo>
                    <a:pt x="551395" y="325120"/>
                  </a:moveTo>
                  <a:lnTo>
                    <a:pt x="526326" y="325120"/>
                  </a:lnTo>
                  <a:lnTo>
                    <a:pt x="526326" y="274993"/>
                  </a:lnTo>
                  <a:lnTo>
                    <a:pt x="501256" y="274993"/>
                  </a:lnTo>
                  <a:lnTo>
                    <a:pt x="501256" y="300050"/>
                  </a:lnTo>
                  <a:lnTo>
                    <a:pt x="476199" y="300050"/>
                  </a:lnTo>
                  <a:lnTo>
                    <a:pt x="476199" y="350177"/>
                  </a:lnTo>
                  <a:lnTo>
                    <a:pt x="501256" y="350177"/>
                  </a:lnTo>
                  <a:lnTo>
                    <a:pt x="501256" y="375246"/>
                  </a:lnTo>
                  <a:lnTo>
                    <a:pt x="526326" y="375246"/>
                  </a:lnTo>
                  <a:lnTo>
                    <a:pt x="526326" y="350177"/>
                  </a:lnTo>
                  <a:lnTo>
                    <a:pt x="551395" y="350177"/>
                  </a:lnTo>
                  <a:lnTo>
                    <a:pt x="551395" y="325120"/>
                  </a:lnTo>
                  <a:close/>
                </a:path>
                <a:path w="1028064" h="551179">
                  <a:moveTo>
                    <a:pt x="576453" y="400304"/>
                  </a:moveTo>
                  <a:lnTo>
                    <a:pt x="551395" y="400304"/>
                  </a:lnTo>
                  <a:lnTo>
                    <a:pt x="551395" y="425373"/>
                  </a:lnTo>
                  <a:lnTo>
                    <a:pt x="526326" y="425373"/>
                  </a:lnTo>
                  <a:lnTo>
                    <a:pt x="526326" y="450430"/>
                  </a:lnTo>
                  <a:lnTo>
                    <a:pt x="551395" y="450430"/>
                  </a:lnTo>
                  <a:lnTo>
                    <a:pt x="576453" y="450430"/>
                  </a:lnTo>
                  <a:lnTo>
                    <a:pt x="576453" y="400304"/>
                  </a:lnTo>
                  <a:close/>
                </a:path>
                <a:path w="1028064" h="551179">
                  <a:moveTo>
                    <a:pt x="576453" y="350177"/>
                  </a:moveTo>
                  <a:lnTo>
                    <a:pt x="551395" y="350177"/>
                  </a:lnTo>
                  <a:lnTo>
                    <a:pt x="551395" y="375246"/>
                  </a:lnTo>
                  <a:lnTo>
                    <a:pt x="576453" y="375246"/>
                  </a:lnTo>
                  <a:lnTo>
                    <a:pt x="576453" y="350177"/>
                  </a:lnTo>
                  <a:close/>
                </a:path>
                <a:path w="1028064" h="551179">
                  <a:moveTo>
                    <a:pt x="601510" y="325120"/>
                  </a:moveTo>
                  <a:lnTo>
                    <a:pt x="576453" y="325120"/>
                  </a:lnTo>
                  <a:lnTo>
                    <a:pt x="576453" y="350177"/>
                  </a:lnTo>
                  <a:lnTo>
                    <a:pt x="601510" y="350177"/>
                  </a:lnTo>
                  <a:lnTo>
                    <a:pt x="601510" y="325120"/>
                  </a:lnTo>
                  <a:close/>
                </a:path>
                <a:path w="1028064" h="551179">
                  <a:moveTo>
                    <a:pt x="601510" y="274993"/>
                  </a:moveTo>
                  <a:lnTo>
                    <a:pt x="576453" y="274993"/>
                  </a:lnTo>
                  <a:lnTo>
                    <a:pt x="551395" y="274993"/>
                  </a:lnTo>
                  <a:lnTo>
                    <a:pt x="551395" y="325120"/>
                  </a:lnTo>
                  <a:lnTo>
                    <a:pt x="576453" y="325120"/>
                  </a:lnTo>
                  <a:lnTo>
                    <a:pt x="576453" y="300050"/>
                  </a:lnTo>
                  <a:lnTo>
                    <a:pt x="601510" y="300050"/>
                  </a:lnTo>
                  <a:lnTo>
                    <a:pt x="601510" y="274993"/>
                  </a:lnTo>
                  <a:close/>
                </a:path>
                <a:path w="1028064" h="551179">
                  <a:moveTo>
                    <a:pt x="626579" y="249923"/>
                  </a:moveTo>
                  <a:lnTo>
                    <a:pt x="601510" y="249923"/>
                  </a:lnTo>
                  <a:lnTo>
                    <a:pt x="601510" y="274993"/>
                  </a:lnTo>
                  <a:lnTo>
                    <a:pt x="626579" y="274993"/>
                  </a:lnTo>
                  <a:lnTo>
                    <a:pt x="626579" y="249923"/>
                  </a:lnTo>
                  <a:close/>
                </a:path>
                <a:path w="1028064" h="551179">
                  <a:moveTo>
                    <a:pt x="776960" y="350177"/>
                  </a:moveTo>
                  <a:lnTo>
                    <a:pt x="751890" y="350177"/>
                  </a:lnTo>
                  <a:lnTo>
                    <a:pt x="726833" y="350177"/>
                  </a:lnTo>
                  <a:lnTo>
                    <a:pt x="726833" y="375246"/>
                  </a:lnTo>
                  <a:lnTo>
                    <a:pt x="701763" y="375246"/>
                  </a:lnTo>
                  <a:lnTo>
                    <a:pt x="701763" y="400304"/>
                  </a:lnTo>
                  <a:lnTo>
                    <a:pt x="726833" y="400304"/>
                  </a:lnTo>
                  <a:lnTo>
                    <a:pt x="726833" y="425373"/>
                  </a:lnTo>
                  <a:lnTo>
                    <a:pt x="751890" y="425373"/>
                  </a:lnTo>
                  <a:lnTo>
                    <a:pt x="751890" y="400304"/>
                  </a:lnTo>
                  <a:lnTo>
                    <a:pt x="776960" y="400304"/>
                  </a:lnTo>
                  <a:lnTo>
                    <a:pt x="776960" y="350177"/>
                  </a:lnTo>
                  <a:close/>
                </a:path>
                <a:path w="1028064" h="551179">
                  <a:moveTo>
                    <a:pt x="927341" y="425373"/>
                  </a:moveTo>
                  <a:lnTo>
                    <a:pt x="902271" y="425373"/>
                  </a:lnTo>
                  <a:lnTo>
                    <a:pt x="902271" y="400304"/>
                  </a:lnTo>
                  <a:lnTo>
                    <a:pt x="877214" y="400304"/>
                  </a:lnTo>
                  <a:lnTo>
                    <a:pt x="877214" y="425373"/>
                  </a:lnTo>
                  <a:lnTo>
                    <a:pt x="852144" y="425373"/>
                  </a:lnTo>
                  <a:lnTo>
                    <a:pt x="852144" y="450430"/>
                  </a:lnTo>
                  <a:lnTo>
                    <a:pt x="877214" y="450430"/>
                  </a:lnTo>
                  <a:lnTo>
                    <a:pt x="902271" y="450430"/>
                  </a:lnTo>
                  <a:lnTo>
                    <a:pt x="902271" y="475500"/>
                  </a:lnTo>
                  <a:lnTo>
                    <a:pt x="927341" y="475500"/>
                  </a:lnTo>
                  <a:lnTo>
                    <a:pt x="927341" y="425373"/>
                  </a:lnTo>
                  <a:close/>
                </a:path>
                <a:path w="1028064" h="551179">
                  <a:moveTo>
                    <a:pt x="952398" y="475500"/>
                  </a:moveTo>
                  <a:lnTo>
                    <a:pt x="927341" y="475500"/>
                  </a:lnTo>
                  <a:lnTo>
                    <a:pt x="927341" y="500557"/>
                  </a:lnTo>
                  <a:lnTo>
                    <a:pt x="952398" y="500557"/>
                  </a:lnTo>
                  <a:lnTo>
                    <a:pt x="952398" y="475500"/>
                  </a:lnTo>
                  <a:close/>
                </a:path>
                <a:path w="1028064" h="551179">
                  <a:moveTo>
                    <a:pt x="952398" y="375246"/>
                  </a:moveTo>
                  <a:lnTo>
                    <a:pt x="927341" y="375246"/>
                  </a:lnTo>
                  <a:lnTo>
                    <a:pt x="927341" y="425373"/>
                  </a:lnTo>
                  <a:lnTo>
                    <a:pt x="952398" y="425373"/>
                  </a:lnTo>
                  <a:lnTo>
                    <a:pt x="952398" y="375246"/>
                  </a:lnTo>
                  <a:close/>
                </a:path>
                <a:path w="1028064" h="551179">
                  <a:moveTo>
                    <a:pt x="952398" y="274993"/>
                  </a:moveTo>
                  <a:lnTo>
                    <a:pt x="927341" y="274993"/>
                  </a:lnTo>
                  <a:lnTo>
                    <a:pt x="927341" y="325120"/>
                  </a:lnTo>
                  <a:lnTo>
                    <a:pt x="952398" y="325120"/>
                  </a:lnTo>
                  <a:lnTo>
                    <a:pt x="952398" y="274993"/>
                  </a:lnTo>
                  <a:close/>
                </a:path>
                <a:path w="1028064" h="551179">
                  <a:moveTo>
                    <a:pt x="977468" y="350177"/>
                  </a:moveTo>
                  <a:lnTo>
                    <a:pt x="952398" y="350177"/>
                  </a:lnTo>
                  <a:lnTo>
                    <a:pt x="952398" y="375246"/>
                  </a:lnTo>
                  <a:lnTo>
                    <a:pt x="977468" y="375246"/>
                  </a:lnTo>
                  <a:lnTo>
                    <a:pt x="977468" y="350177"/>
                  </a:lnTo>
                  <a:close/>
                </a:path>
                <a:path w="1028064" h="551179">
                  <a:moveTo>
                    <a:pt x="1002525" y="375246"/>
                  </a:moveTo>
                  <a:lnTo>
                    <a:pt x="977468" y="375246"/>
                  </a:lnTo>
                  <a:lnTo>
                    <a:pt x="977468" y="400304"/>
                  </a:lnTo>
                  <a:lnTo>
                    <a:pt x="1002525" y="400304"/>
                  </a:lnTo>
                  <a:lnTo>
                    <a:pt x="1002525" y="375246"/>
                  </a:lnTo>
                  <a:close/>
                </a:path>
                <a:path w="1028064" h="551179">
                  <a:moveTo>
                    <a:pt x="1027595" y="199796"/>
                  </a:moveTo>
                  <a:lnTo>
                    <a:pt x="1002525" y="199796"/>
                  </a:lnTo>
                  <a:lnTo>
                    <a:pt x="977468" y="199796"/>
                  </a:lnTo>
                  <a:lnTo>
                    <a:pt x="977468" y="224866"/>
                  </a:lnTo>
                  <a:lnTo>
                    <a:pt x="1002525" y="224866"/>
                  </a:lnTo>
                  <a:lnTo>
                    <a:pt x="1002525" y="274993"/>
                  </a:lnTo>
                  <a:lnTo>
                    <a:pt x="977468" y="274993"/>
                  </a:lnTo>
                  <a:lnTo>
                    <a:pt x="977468" y="325120"/>
                  </a:lnTo>
                  <a:lnTo>
                    <a:pt x="1002525" y="325120"/>
                  </a:lnTo>
                  <a:lnTo>
                    <a:pt x="1002525" y="375246"/>
                  </a:lnTo>
                  <a:lnTo>
                    <a:pt x="1027595" y="375246"/>
                  </a:lnTo>
                  <a:lnTo>
                    <a:pt x="1027595" y="19979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6006" y="3984397"/>
              <a:ext cx="1028065" cy="376555"/>
            </a:xfrm>
            <a:custGeom>
              <a:avLst/>
              <a:gdLst/>
              <a:ahLst/>
              <a:cxnLst/>
              <a:rect l="l" t="t" r="r" b="b"/>
              <a:pathLst>
                <a:path w="1028064" h="376554">
                  <a:moveTo>
                    <a:pt x="25057" y="175450"/>
                  </a:moveTo>
                  <a:lnTo>
                    <a:pt x="0" y="175450"/>
                  </a:lnTo>
                  <a:lnTo>
                    <a:pt x="0" y="200507"/>
                  </a:lnTo>
                  <a:lnTo>
                    <a:pt x="25057" y="200507"/>
                  </a:lnTo>
                  <a:lnTo>
                    <a:pt x="25057" y="175450"/>
                  </a:lnTo>
                  <a:close/>
                </a:path>
                <a:path w="1028064" h="376554">
                  <a:moveTo>
                    <a:pt x="100253" y="250634"/>
                  </a:moveTo>
                  <a:lnTo>
                    <a:pt x="75184" y="250634"/>
                  </a:lnTo>
                  <a:lnTo>
                    <a:pt x="50126" y="250634"/>
                  </a:lnTo>
                  <a:lnTo>
                    <a:pt x="25057" y="250634"/>
                  </a:lnTo>
                  <a:lnTo>
                    <a:pt x="0" y="250634"/>
                  </a:lnTo>
                  <a:lnTo>
                    <a:pt x="0" y="275704"/>
                  </a:lnTo>
                  <a:lnTo>
                    <a:pt x="25057" y="275704"/>
                  </a:lnTo>
                  <a:lnTo>
                    <a:pt x="50126" y="275704"/>
                  </a:lnTo>
                  <a:lnTo>
                    <a:pt x="75184" y="275704"/>
                  </a:lnTo>
                  <a:lnTo>
                    <a:pt x="100253" y="275704"/>
                  </a:lnTo>
                  <a:lnTo>
                    <a:pt x="100253" y="250634"/>
                  </a:lnTo>
                  <a:close/>
                </a:path>
                <a:path w="1028064" h="376554">
                  <a:moveTo>
                    <a:pt x="100253" y="200507"/>
                  </a:moveTo>
                  <a:lnTo>
                    <a:pt x="75184" y="200507"/>
                  </a:lnTo>
                  <a:lnTo>
                    <a:pt x="75184" y="225577"/>
                  </a:lnTo>
                  <a:lnTo>
                    <a:pt x="100253" y="225577"/>
                  </a:lnTo>
                  <a:lnTo>
                    <a:pt x="100253" y="200507"/>
                  </a:lnTo>
                  <a:close/>
                </a:path>
                <a:path w="1028064" h="376554">
                  <a:moveTo>
                    <a:pt x="175437" y="250634"/>
                  </a:moveTo>
                  <a:lnTo>
                    <a:pt x="150380" y="250634"/>
                  </a:lnTo>
                  <a:lnTo>
                    <a:pt x="150380" y="275704"/>
                  </a:lnTo>
                  <a:lnTo>
                    <a:pt x="175437" y="275704"/>
                  </a:lnTo>
                  <a:lnTo>
                    <a:pt x="175437" y="250634"/>
                  </a:lnTo>
                  <a:close/>
                </a:path>
                <a:path w="1028064" h="376554">
                  <a:moveTo>
                    <a:pt x="225564" y="175450"/>
                  </a:moveTo>
                  <a:lnTo>
                    <a:pt x="200507" y="175450"/>
                  </a:lnTo>
                  <a:lnTo>
                    <a:pt x="200507" y="200507"/>
                  </a:lnTo>
                  <a:lnTo>
                    <a:pt x="225564" y="200507"/>
                  </a:lnTo>
                  <a:lnTo>
                    <a:pt x="225564" y="175450"/>
                  </a:lnTo>
                  <a:close/>
                </a:path>
                <a:path w="1028064" h="376554">
                  <a:moveTo>
                    <a:pt x="250621" y="225577"/>
                  </a:moveTo>
                  <a:lnTo>
                    <a:pt x="225564" y="225577"/>
                  </a:lnTo>
                  <a:lnTo>
                    <a:pt x="200507" y="225577"/>
                  </a:lnTo>
                  <a:lnTo>
                    <a:pt x="200507" y="200507"/>
                  </a:lnTo>
                  <a:lnTo>
                    <a:pt x="175437" y="200507"/>
                  </a:lnTo>
                  <a:lnTo>
                    <a:pt x="150380" y="200507"/>
                  </a:lnTo>
                  <a:lnTo>
                    <a:pt x="125310" y="200507"/>
                  </a:lnTo>
                  <a:lnTo>
                    <a:pt x="125310" y="225577"/>
                  </a:lnTo>
                  <a:lnTo>
                    <a:pt x="100253" y="225577"/>
                  </a:lnTo>
                  <a:lnTo>
                    <a:pt x="100253" y="250634"/>
                  </a:lnTo>
                  <a:lnTo>
                    <a:pt x="125310" y="250634"/>
                  </a:lnTo>
                  <a:lnTo>
                    <a:pt x="150380" y="250634"/>
                  </a:lnTo>
                  <a:lnTo>
                    <a:pt x="150380" y="225577"/>
                  </a:lnTo>
                  <a:lnTo>
                    <a:pt x="175437" y="225577"/>
                  </a:lnTo>
                  <a:lnTo>
                    <a:pt x="175437" y="250634"/>
                  </a:lnTo>
                  <a:lnTo>
                    <a:pt x="200507" y="250634"/>
                  </a:lnTo>
                  <a:lnTo>
                    <a:pt x="225564" y="250634"/>
                  </a:lnTo>
                  <a:lnTo>
                    <a:pt x="250621" y="250634"/>
                  </a:lnTo>
                  <a:lnTo>
                    <a:pt x="250621" y="225577"/>
                  </a:lnTo>
                  <a:close/>
                </a:path>
                <a:path w="1028064" h="376554">
                  <a:moveTo>
                    <a:pt x="275691" y="250634"/>
                  </a:moveTo>
                  <a:lnTo>
                    <a:pt x="250621" y="250634"/>
                  </a:lnTo>
                  <a:lnTo>
                    <a:pt x="250621" y="275704"/>
                  </a:lnTo>
                  <a:lnTo>
                    <a:pt x="275691" y="275704"/>
                  </a:lnTo>
                  <a:lnTo>
                    <a:pt x="275691" y="250634"/>
                  </a:lnTo>
                  <a:close/>
                </a:path>
                <a:path w="1028064" h="376554">
                  <a:moveTo>
                    <a:pt x="300748" y="275704"/>
                  </a:moveTo>
                  <a:lnTo>
                    <a:pt x="275691" y="275704"/>
                  </a:lnTo>
                  <a:lnTo>
                    <a:pt x="275691" y="300761"/>
                  </a:lnTo>
                  <a:lnTo>
                    <a:pt x="250621" y="300761"/>
                  </a:lnTo>
                  <a:lnTo>
                    <a:pt x="250621" y="350888"/>
                  </a:lnTo>
                  <a:lnTo>
                    <a:pt x="225564" y="350888"/>
                  </a:lnTo>
                  <a:lnTo>
                    <a:pt x="225564" y="300761"/>
                  </a:lnTo>
                  <a:lnTo>
                    <a:pt x="250621" y="300761"/>
                  </a:lnTo>
                  <a:lnTo>
                    <a:pt x="250621" y="275704"/>
                  </a:lnTo>
                  <a:lnTo>
                    <a:pt x="225564" y="275704"/>
                  </a:lnTo>
                  <a:lnTo>
                    <a:pt x="200507" y="275704"/>
                  </a:lnTo>
                  <a:lnTo>
                    <a:pt x="200507" y="375958"/>
                  </a:lnTo>
                  <a:lnTo>
                    <a:pt x="225564" y="375958"/>
                  </a:lnTo>
                  <a:lnTo>
                    <a:pt x="250621" y="375958"/>
                  </a:lnTo>
                  <a:lnTo>
                    <a:pt x="275691" y="375958"/>
                  </a:lnTo>
                  <a:lnTo>
                    <a:pt x="275691" y="325831"/>
                  </a:lnTo>
                  <a:lnTo>
                    <a:pt x="300748" y="325831"/>
                  </a:lnTo>
                  <a:lnTo>
                    <a:pt x="300748" y="275704"/>
                  </a:lnTo>
                  <a:close/>
                </a:path>
                <a:path w="1028064" h="376554">
                  <a:moveTo>
                    <a:pt x="325818" y="200507"/>
                  </a:moveTo>
                  <a:lnTo>
                    <a:pt x="300748" y="200507"/>
                  </a:lnTo>
                  <a:lnTo>
                    <a:pt x="275691" y="200507"/>
                  </a:lnTo>
                  <a:lnTo>
                    <a:pt x="250621" y="200507"/>
                  </a:lnTo>
                  <a:lnTo>
                    <a:pt x="250621" y="225577"/>
                  </a:lnTo>
                  <a:lnTo>
                    <a:pt x="275691" y="225577"/>
                  </a:lnTo>
                  <a:lnTo>
                    <a:pt x="275691" y="250634"/>
                  </a:lnTo>
                  <a:lnTo>
                    <a:pt x="300748" y="250634"/>
                  </a:lnTo>
                  <a:lnTo>
                    <a:pt x="300748" y="225577"/>
                  </a:lnTo>
                  <a:lnTo>
                    <a:pt x="325818" y="225577"/>
                  </a:lnTo>
                  <a:lnTo>
                    <a:pt x="325818" y="200507"/>
                  </a:lnTo>
                  <a:close/>
                </a:path>
                <a:path w="1028064" h="376554">
                  <a:moveTo>
                    <a:pt x="375945" y="225577"/>
                  </a:moveTo>
                  <a:lnTo>
                    <a:pt x="350875" y="225577"/>
                  </a:lnTo>
                  <a:lnTo>
                    <a:pt x="325818" y="225577"/>
                  </a:lnTo>
                  <a:lnTo>
                    <a:pt x="325818" y="250634"/>
                  </a:lnTo>
                  <a:lnTo>
                    <a:pt x="350875" y="250634"/>
                  </a:lnTo>
                  <a:lnTo>
                    <a:pt x="375945" y="250634"/>
                  </a:lnTo>
                  <a:lnTo>
                    <a:pt x="375945" y="225577"/>
                  </a:lnTo>
                  <a:close/>
                </a:path>
                <a:path w="1028064" h="376554">
                  <a:moveTo>
                    <a:pt x="401002" y="250634"/>
                  </a:moveTo>
                  <a:lnTo>
                    <a:pt x="375945" y="250634"/>
                  </a:lnTo>
                  <a:lnTo>
                    <a:pt x="375945" y="275704"/>
                  </a:lnTo>
                  <a:lnTo>
                    <a:pt x="401002" y="275704"/>
                  </a:lnTo>
                  <a:lnTo>
                    <a:pt x="401002" y="250634"/>
                  </a:lnTo>
                  <a:close/>
                </a:path>
                <a:path w="1028064" h="376554">
                  <a:moveTo>
                    <a:pt x="451129" y="250634"/>
                  </a:moveTo>
                  <a:lnTo>
                    <a:pt x="426072" y="250634"/>
                  </a:lnTo>
                  <a:lnTo>
                    <a:pt x="426072" y="275704"/>
                  </a:lnTo>
                  <a:lnTo>
                    <a:pt x="401002" y="275704"/>
                  </a:lnTo>
                  <a:lnTo>
                    <a:pt x="401002" y="300761"/>
                  </a:lnTo>
                  <a:lnTo>
                    <a:pt x="426072" y="300761"/>
                  </a:lnTo>
                  <a:lnTo>
                    <a:pt x="451129" y="300761"/>
                  </a:lnTo>
                  <a:lnTo>
                    <a:pt x="451129" y="250634"/>
                  </a:lnTo>
                  <a:close/>
                </a:path>
                <a:path w="1028064" h="376554">
                  <a:moveTo>
                    <a:pt x="451129" y="200507"/>
                  </a:moveTo>
                  <a:lnTo>
                    <a:pt x="426072" y="200507"/>
                  </a:lnTo>
                  <a:lnTo>
                    <a:pt x="401002" y="200507"/>
                  </a:lnTo>
                  <a:lnTo>
                    <a:pt x="375945" y="200507"/>
                  </a:lnTo>
                  <a:lnTo>
                    <a:pt x="375945" y="225577"/>
                  </a:lnTo>
                  <a:lnTo>
                    <a:pt x="401002" y="225577"/>
                  </a:lnTo>
                  <a:lnTo>
                    <a:pt x="426072" y="225577"/>
                  </a:lnTo>
                  <a:lnTo>
                    <a:pt x="451129" y="225577"/>
                  </a:lnTo>
                  <a:lnTo>
                    <a:pt x="451129" y="200507"/>
                  </a:lnTo>
                  <a:close/>
                </a:path>
                <a:path w="1028064" h="376554">
                  <a:moveTo>
                    <a:pt x="476199" y="225577"/>
                  </a:moveTo>
                  <a:lnTo>
                    <a:pt x="451129" y="225577"/>
                  </a:lnTo>
                  <a:lnTo>
                    <a:pt x="451129" y="250634"/>
                  </a:lnTo>
                  <a:lnTo>
                    <a:pt x="476199" y="250634"/>
                  </a:lnTo>
                  <a:lnTo>
                    <a:pt x="476199" y="225577"/>
                  </a:lnTo>
                  <a:close/>
                </a:path>
                <a:path w="1028064" h="376554">
                  <a:moveTo>
                    <a:pt x="501256" y="200507"/>
                  </a:moveTo>
                  <a:lnTo>
                    <a:pt x="476199" y="200507"/>
                  </a:lnTo>
                  <a:lnTo>
                    <a:pt x="476199" y="225577"/>
                  </a:lnTo>
                  <a:lnTo>
                    <a:pt x="501256" y="225577"/>
                  </a:lnTo>
                  <a:lnTo>
                    <a:pt x="501256" y="200507"/>
                  </a:lnTo>
                  <a:close/>
                </a:path>
                <a:path w="1028064" h="376554">
                  <a:moveTo>
                    <a:pt x="501256" y="25069"/>
                  </a:moveTo>
                  <a:lnTo>
                    <a:pt x="476199" y="25069"/>
                  </a:lnTo>
                  <a:lnTo>
                    <a:pt x="476199" y="0"/>
                  </a:lnTo>
                  <a:lnTo>
                    <a:pt x="451129" y="0"/>
                  </a:lnTo>
                  <a:lnTo>
                    <a:pt x="451129" y="50126"/>
                  </a:lnTo>
                  <a:lnTo>
                    <a:pt x="426072" y="50126"/>
                  </a:lnTo>
                  <a:lnTo>
                    <a:pt x="426072" y="75196"/>
                  </a:lnTo>
                  <a:lnTo>
                    <a:pt x="401002" y="75196"/>
                  </a:lnTo>
                  <a:lnTo>
                    <a:pt x="375945" y="75196"/>
                  </a:lnTo>
                  <a:lnTo>
                    <a:pt x="375945" y="125323"/>
                  </a:lnTo>
                  <a:lnTo>
                    <a:pt x="401002" y="125323"/>
                  </a:lnTo>
                  <a:lnTo>
                    <a:pt x="401002" y="100253"/>
                  </a:lnTo>
                  <a:lnTo>
                    <a:pt x="426072" y="100253"/>
                  </a:lnTo>
                  <a:lnTo>
                    <a:pt x="451129" y="100253"/>
                  </a:lnTo>
                  <a:lnTo>
                    <a:pt x="451129" y="150380"/>
                  </a:lnTo>
                  <a:lnTo>
                    <a:pt x="426072" y="150380"/>
                  </a:lnTo>
                  <a:lnTo>
                    <a:pt x="426072" y="175450"/>
                  </a:lnTo>
                  <a:lnTo>
                    <a:pt x="451129" y="175450"/>
                  </a:lnTo>
                  <a:lnTo>
                    <a:pt x="476199" y="175450"/>
                  </a:lnTo>
                  <a:lnTo>
                    <a:pt x="476199" y="100253"/>
                  </a:lnTo>
                  <a:lnTo>
                    <a:pt x="501256" y="100253"/>
                  </a:lnTo>
                  <a:lnTo>
                    <a:pt x="501256" y="75196"/>
                  </a:lnTo>
                  <a:lnTo>
                    <a:pt x="476199" y="75196"/>
                  </a:lnTo>
                  <a:lnTo>
                    <a:pt x="476199" y="50126"/>
                  </a:lnTo>
                  <a:lnTo>
                    <a:pt x="501256" y="50126"/>
                  </a:lnTo>
                  <a:lnTo>
                    <a:pt x="501256" y="25069"/>
                  </a:lnTo>
                  <a:close/>
                </a:path>
                <a:path w="1028064" h="376554">
                  <a:moveTo>
                    <a:pt x="651637" y="201028"/>
                  </a:moveTo>
                  <a:lnTo>
                    <a:pt x="626579" y="201028"/>
                  </a:lnTo>
                  <a:lnTo>
                    <a:pt x="626579" y="175628"/>
                  </a:lnTo>
                  <a:lnTo>
                    <a:pt x="601510" y="175628"/>
                  </a:lnTo>
                  <a:lnTo>
                    <a:pt x="601510" y="126098"/>
                  </a:lnTo>
                  <a:lnTo>
                    <a:pt x="576453" y="126098"/>
                  </a:lnTo>
                  <a:lnTo>
                    <a:pt x="551395" y="126098"/>
                  </a:lnTo>
                  <a:lnTo>
                    <a:pt x="551395" y="151498"/>
                  </a:lnTo>
                  <a:lnTo>
                    <a:pt x="526326" y="151498"/>
                  </a:lnTo>
                  <a:lnTo>
                    <a:pt x="526326" y="175628"/>
                  </a:lnTo>
                  <a:lnTo>
                    <a:pt x="551395" y="175628"/>
                  </a:lnTo>
                  <a:lnTo>
                    <a:pt x="576453" y="175628"/>
                  </a:lnTo>
                  <a:lnTo>
                    <a:pt x="576453" y="225577"/>
                  </a:lnTo>
                  <a:lnTo>
                    <a:pt x="551395" y="225577"/>
                  </a:lnTo>
                  <a:lnTo>
                    <a:pt x="526326" y="225577"/>
                  </a:lnTo>
                  <a:lnTo>
                    <a:pt x="526326" y="250634"/>
                  </a:lnTo>
                  <a:lnTo>
                    <a:pt x="501256" y="250634"/>
                  </a:lnTo>
                  <a:lnTo>
                    <a:pt x="476199" y="250634"/>
                  </a:lnTo>
                  <a:lnTo>
                    <a:pt x="476199" y="275704"/>
                  </a:lnTo>
                  <a:lnTo>
                    <a:pt x="601510" y="275704"/>
                  </a:lnTo>
                  <a:lnTo>
                    <a:pt x="601510" y="300761"/>
                  </a:lnTo>
                  <a:lnTo>
                    <a:pt x="626579" y="300761"/>
                  </a:lnTo>
                  <a:lnTo>
                    <a:pt x="651637" y="300761"/>
                  </a:lnTo>
                  <a:lnTo>
                    <a:pt x="651637" y="275704"/>
                  </a:lnTo>
                  <a:lnTo>
                    <a:pt x="626579" y="275704"/>
                  </a:lnTo>
                  <a:lnTo>
                    <a:pt x="626579" y="250634"/>
                  </a:lnTo>
                  <a:lnTo>
                    <a:pt x="601510" y="250634"/>
                  </a:lnTo>
                  <a:lnTo>
                    <a:pt x="576453" y="250634"/>
                  </a:lnTo>
                  <a:lnTo>
                    <a:pt x="576453" y="226428"/>
                  </a:lnTo>
                  <a:lnTo>
                    <a:pt x="601510" y="226428"/>
                  </a:lnTo>
                  <a:lnTo>
                    <a:pt x="626579" y="226428"/>
                  </a:lnTo>
                  <a:lnTo>
                    <a:pt x="651637" y="226428"/>
                  </a:lnTo>
                  <a:lnTo>
                    <a:pt x="651637" y="201028"/>
                  </a:lnTo>
                  <a:close/>
                </a:path>
                <a:path w="1028064" h="376554">
                  <a:moveTo>
                    <a:pt x="827087" y="25768"/>
                  </a:moveTo>
                  <a:lnTo>
                    <a:pt x="802017" y="25768"/>
                  </a:lnTo>
                  <a:lnTo>
                    <a:pt x="802017" y="175628"/>
                  </a:lnTo>
                  <a:lnTo>
                    <a:pt x="827087" y="175628"/>
                  </a:lnTo>
                  <a:lnTo>
                    <a:pt x="827087" y="25768"/>
                  </a:lnTo>
                  <a:close/>
                </a:path>
                <a:path w="1028064" h="376554">
                  <a:moveTo>
                    <a:pt x="852144" y="201028"/>
                  </a:moveTo>
                  <a:lnTo>
                    <a:pt x="827087" y="201028"/>
                  </a:lnTo>
                  <a:lnTo>
                    <a:pt x="827087" y="226428"/>
                  </a:lnTo>
                  <a:lnTo>
                    <a:pt x="802017" y="226428"/>
                  </a:lnTo>
                  <a:lnTo>
                    <a:pt x="802017" y="175628"/>
                  </a:lnTo>
                  <a:lnTo>
                    <a:pt x="776960" y="175628"/>
                  </a:lnTo>
                  <a:lnTo>
                    <a:pt x="776960" y="151498"/>
                  </a:lnTo>
                  <a:lnTo>
                    <a:pt x="751890" y="151498"/>
                  </a:lnTo>
                  <a:lnTo>
                    <a:pt x="751890" y="100698"/>
                  </a:lnTo>
                  <a:lnTo>
                    <a:pt x="726833" y="100698"/>
                  </a:lnTo>
                  <a:lnTo>
                    <a:pt x="726833" y="75298"/>
                  </a:lnTo>
                  <a:lnTo>
                    <a:pt x="701763" y="75298"/>
                  </a:lnTo>
                  <a:lnTo>
                    <a:pt x="676706" y="75298"/>
                  </a:lnTo>
                  <a:lnTo>
                    <a:pt x="676706" y="175628"/>
                  </a:lnTo>
                  <a:lnTo>
                    <a:pt x="701763" y="175628"/>
                  </a:lnTo>
                  <a:lnTo>
                    <a:pt x="726833" y="175628"/>
                  </a:lnTo>
                  <a:lnTo>
                    <a:pt x="751890" y="175628"/>
                  </a:lnTo>
                  <a:lnTo>
                    <a:pt x="751890" y="201028"/>
                  </a:lnTo>
                  <a:lnTo>
                    <a:pt x="776960" y="201028"/>
                  </a:lnTo>
                  <a:lnTo>
                    <a:pt x="776960" y="226428"/>
                  </a:lnTo>
                  <a:lnTo>
                    <a:pt x="751890" y="226428"/>
                  </a:lnTo>
                  <a:lnTo>
                    <a:pt x="751890" y="201028"/>
                  </a:lnTo>
                  <a:lnTo>
                    <a:pt x="726833" y="201028"/>
                  </a:lnTo>
                  <a:lnTo>
                    <a:pt x="726833" y="226428"/>
                  </a:lnTo>
                  <a:lnTo>
                    <a:pt x="701763" y="226428"/>
                  </a:lnTo>
                  <a:lnTo>
                    <a:pt x="701763" y="201028"/>
                  </a:lnTo>
                  <a:lnTo>
                    <a:pt x="676706" y="201028"/>
                  </a:lnTo>
                  <a:lnTo>
                    <a:pt x="676706" y="226428"/>
                  </a:lnTo>
                  <a:lnTo>
                    <a:pt x="651637" y="226428"/>
                  </a:lnTo>
                  <a:lnTo>
                    <a:pt x="651637" y="251828"/>
                  </a:lnTo>
                  <a:lnTo>
                    <a:pt x="676706" y="251828"/>
                  </a:lnTo>
                  <a:lnTo>
                    <a:pt x="701763" y="251828"/>
                  </a:lnTo>
                  <a:lnTo>
                    <a:pt x="701763" y="275958"/>
                  </a:lnTo>
                  <a:lnTo>
                    <a:pt x="676706" y="275958"/>
                  </a:lnTo>
                  <a:lnTo>
                    <a:pt x="676706" y="350888"/>
                  </a:lnTo>
                  <a:lnTo>
                    <a:pt x="701763" y="350888"/>
                  </a:lnTo>
                  <a:lnTo>
                    <a:pt x="701763" y="301358"/>
                  </a:lnTo>
                  <a:lnTo>
                    <a:pt x="726833" y="301358"/>
                  </a:lnTo>
                  <a:lnTo>
                    <a:pt x="751890" y="301358"/>
                  </a:lnTo>
                  <a:lnTo>
                    <a:pt x="751890" y="251828"/>
                  </a:lnTo>
                  <a:lnTo>
                    <a:pt x="776960" y="251828"/>
                  </a:lnTo>
                  <a:lnTo>
                    <a:pt x="802017" y="251828"/>
                  </a:lnTo>
                  <a:lnTo>
                    <a:pt x="827087" y="251828"/>
                  </a:lnTo>
                  <a:lnTo>
                    <a:pt x="852144" y="251828"/>
                  </a:lnTo>
                  <a:lnTo>
                    <a:pt x="852144" y="201028"/>
                  </a:lnTo>
                  <a:close/>
                </a:path>
                <a:path w="1028064" h="376554">
                  <a:moveTo>
                    <a:pt x="1027595" y="75196"/>
                  </a:moveTo>
                  <a:lnTo>
                    <a:pt x="1002525" y="75196"/>
                  </a:lnTo>
                  <a:lnTo>
                    <a:pt x="977468" y="75196"/>
                  </a:lnTo>
                  <a:lnTo>
                    <a:pt x="952398" y="75196"/>
                  </a:lnTo>
                  <a:lnTo>
                    <a:pt x="952398" y="100253"/>
                  </a:lnTo>
                  <a:lnTo>
                    <a:pt x="977468" y="100253"/>
                  </a:lnTo>
                  <a:lnTo>
                    <a:pt x="977468" y="175450"/>
                  </a:lnTo>
                  <a:lnTo>
                    <a:pt x="1002525" y="175450"/>
                  </a:lnTo>
                  <a:lnTo>
                    <a:pt x="1002525" y="200507"/>
                  </a:lnTo>
                  <a:lnTo>
                    <a:pt x="977468" y="200507"/>
                  </a:lnTo>
                  <a:lnTo>
                    <a:pt x="977468" y="175450"/>
                  </a:lnTo>
                  <a:lnTo>
                    <a:pt x="952398" y="175450"/>
                  </a:lnTo>
                  <a:lnTo>
                    <a:pt x="952398" y="200507"/>
                  </a:lnTo>
                  <a:lnTo>
                    <a:pt x="927341" y="200507"/>
                  </a:lnTo>
                  <a:lnTo>
                    <a:pt x="927341" y="175628"/>
                  </a:lnTo>
                  <a:lnTo>
                    <a:pt x="902271" y="175628"/>
                  </a:lnTo>
                  <a:lnTo>
                    <a:pt x="902271" y="126098"/>
                  </a:lnTo>
                  <a:lnTo>
                    <a:pt x="877214" y="126098"/>
                  </a:lnTo>
                  <a:lnTo>
                    <a:pt x="877214" y="201028"/>
                  </a:lnTo>
                  <a:lnTo>
                    <a:pt x="902271" y="201028"/>
                  </a:lnTo>
                  <a:lnTo>
                    <a:pt x="927341" y="201028"/>
                  </a:lnTo>
                  <a:lnTo>
                    <a:pt x="927341" y="225577"/>
                  </a:lnTo>
                  <a:lnTo>
                    <a:pt x="902271" y="225577"/>
                  </a:lnTo>
                  <a:lnTo>
                    <a:pt x="877214" y="225577"/>
                  </a:lnTo>
                  <a:lnTo>
                    <a:pt x="877214" y="250634"/>
                  </a:lnTo>
                  <a:lnTo>
                    <a:pt x="902271" y="250634"/>
                  </a:lnTo>
                  <a:lnTo>
                    <a:pt x="927341" y="250634"/>
                  </a:lnTo>
                  <a:lnTo>
                    <a:pt x="952398" y="250634"/>
                  </a:lnTo>
                  <a:lnTo>
                    <a:pt x="952398" y="225577"/>
                  </a:lnTo>
                  <a:lnTo>
                    <a:pt x="977468" y="225577"/>
                  </a:lnTo>
                  <a:lnTo>
                    <a:pt x="1002525" y="225577"/>
                  </a:lnTo>
                  <a:lnTo>
                    <a:pt x="1002525" y="250634"/>
                  </a:lnTo>
                  <a:lnTo>
                    <a:pt x="977468" y="250634"/>
                  </a:lnTo>
                  <a:lnTo>
                    <a:pt x="977468" y="275704"/>
                  </a:lnTo>
                  <a:lnTo>
                    <a:pt x="1002525" y="275704"/>
                  </a:lnTo>
                  <a:lnTo>
                    <a:pt x="1002525" y="325831"/>
                  </a:lnTo>
                  <a:lnTo>
                    <a:pt x="1027595" y="325831"/>
                  </a:lnTo>
                  <a:lnTo>
                    <a:pt x="1027595" y="7519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6628" y="3809506"/>
              <a:ext cx="777240" cy="651510"/>
            </a:xfrm>
            <a:custGeom>
              <a:avLst/>
              <a:gdLst/>
              <a:ahLst/>
              <a:cxnLst/>
              <a:rect l="l" t="t" r="r" b="b"/>
              <a:pathLst>
                <a:path w="777239" h="651510">
                  <a:moveTo>
                    <a:pt x="25069" y="626033"/>
                  </a:moveTo>
                  <a:lnTo>
                    <a:pt x="0" y="626033"/>
                  </a:lnTo>
                  <a:lnTo>
                    <a:pt x="0" y="651090"/>
                  </a:lnTo>
                  <a:lnTo>
                    <a:pt x="25069" y="651090"/>
                  </a:lnTo>
                  <a:lnTo>
                    <a:pt x="25069" y="626033"/>
                  </a:lnTo>
                  <a:close/>
                </a:path>
                <a:path w="777239" h="651510">
                  <a:moveTo>
                    <a:pt x="25069" y="575906"/>
                  </a:moveTo>
                  <a:lnTo>
                    <a:pt x="0" y="575906"/>
                  </a:lnTo>
                  <a:lnTo>
                    <a:pt x="0" y="600964"/>
                  </a:lnTo>
                  <a:lnTo>
                    <a:pt x="25069" y="600964"/>
                  </a:lnTo>
                  <a:lnTo>
                    <a:pt x="25069" y="575906"/>
                  </a:lnTo>
                  <a:close/>
                </a:path>
                <a:path w="777239" h="651510">
                  <a:moveTo>
                    <a:pt x="100253" y="550849"/>
                  </a:moveTo>
                  <a:lnTo>
                    <a:pt x="75196" y="550849"/>
                  </a:lnTo>
                  <a:lnTo>
                    <a:pt x="50126" y="550849"/>
                  </a:lnTo>
                  <a:lnTo>
                    <a:pt x="50126" y="600964"/>
                  </a:lnTo>
                  <a:lnTo>
                    <a:pt x="75196" y="600964"/>
                  </a:lnTo>
                  <a:lnTo>
                    <a:pt x="75196" y="575906"/>
                  </a:lnTo>
                  <a:lnTo>
                    <a:pt x="100253" y="575906"/>
                  </a:lnTo>
                  <a:lnTo>
                    <a:pt x="100253" y="550849"/>
                  </a:lnTo>
                  <a:close/>
                </a:path>
                <a:path w="777239" h="651510">
                  <a:moveTo>
                    <a:pt x="125323" y="525780"/>
                  </a:moveTo>
                  <a:lnTo>
                    <a:pt x="100253" y="525780"/>
                  </a:lnTo>
                  <a:lnTo>
                    <a:pt x="100253" y="550849"/>
                  </a:lnTo>
                  <a:lnTo>
                    <a:pt x="125323" y="550849"/>
                  </a:lnTo>
                  <a:lnTo>
                    <a:pt x="125323" y="525780"/>
                  </a:lnTo>
                  <a:close/>
                </a:path>
                <a:path w="777239" h="651510">
                  <a:moveTo>
                    <a:pt x="150380" y="475653"/>
                  </a:moveTo>
                  <a:lnTo>
                    <a:pt x="125323" y="475653"/>
                  </a:lnTo>
                  <a:lnTo>
                    <a:pt x="100253" y="475653"/>
                  </a:lnTo>
                  <a:lnTo>
                    <a:pt x="75196" y="475653"/>
                  </a:lnTo>
                  <a:lnTo>
                    <a:pt x="75196" y="525780"/>
                  </a:lnTo>
                  <a:lnTo>
                    <a:pt x="100253" y="525780"/>
                  </a:lnTo>
                  <a:lnTo>
                    <a:pt x="100253" y="500722"/>
                  </a:lnTo>
                  <a:lnTo>
                    <a:pt x="125323" y="500722"/>
                  </a:lnTo>
                  <a:lnTo>
                    <a:pt x="150380" y="500722"/>
                  </a:lnTo>
                  <a:lnTo>
                    <a:pt x="150380" y="475653"/>
                  </a:lnTo>
                  <a:close/>
                </a:path>
                <a:path w="777239" h="651510">
                  <a:moveTo>
                    <a:pt x="225577" y="600964"/>
                  </a:moveTo>
                  <a:lnTo>
                    <a:pt x="200507" y="600964"/>
                  </a:lnTo>
                  <a:lnTo>
                    <a:pt x="175450" y="600964"/>
                  </a:lnTo>
                  <a:lnTo>
                    <a:pt x="150380" y="600964"/>
                  </a:lnTo>
                  <a:lnTo>
                    <a:pt x="150380" y="575906"/>
                  </a:lnTo>
                  <a:lnTo>
                    <a:pt x="125323" y="575906"/>
                  </a:lnTo>
                  <a:lnTo>
                    <a:pt x="100253" y="575906"/>
                  </a:lnTo>
                  <a:lnTo>
                    <a:pt x="100253" y="600964"/>
                  </a:lnTo>
                  <a:lnTo>
                    <a:pt x="75196" y="600964"/>
                  </a:lnTo>
                  <a:lnTo>
                    <a:pt x="75196" y="651090"/>
                  </a:lnTo>
                  <a:lnTo>
                    <a:pt x="100253" y="651090"/>
                  </a:lnTo>
                  <a:lnTo>
                    <a:pt x="100253" y="626033"/>
                  </a:lnTo>
                  <a:lnTo>
                    <a:pt x="125323" y="626033"/>
                  </a:lnTo>
                  <a:lnTo>
                    <a:pt x="125323" y="651090"/>
                  </a:lnTo>
                  <a:lnTo>
                    <a:pt x="150380" y="651090"/>
                  </a:lnTo>
                  <a:lnTo>
                    <a:pt x="175450" y="651090"/>
                  </a:lnTo>
                  <a:lnTo>
                    <a:pt x="200507" y="651090"/>
                  </a:lnTo>
                  <a:lnTo>
                    <a:pt x="200507" y="626033"/>
                  </a:lnTo>
                  <a:lnTo>
                    <a:pt x="225577" y="626033"/>
                  </a:lnTo>
                  <a:lnTo>
                    <a:pt x="225577" y="600964"/>
                  </a:lnTo>
                  <a:close/>
                </a:path>
                <a:path w="777239" h="651510">
                  <a:moveTo>
                    <a:pt x="250634" y="525780"/>
                  </a:moveTo>
                  <a:lnTo>
                    <a:pt x="225577" y="525780"/>
                  </a:lnTo>
                  <a:lnTo>
                    <a:pt x="200507" y="525780"/>
                  </a:lnTo>
                  <a:lnTo>
                    <a:pt x="200507" y="500722"/>
                  </a:lnTo>
                  <a:lnTo>
                    <a:pt x="175450" y="500722"/>
                  </a:lnTo>
                  <a:lnTo>
                    <a:pt x="150380" y="500722"/>
                  </a:lnTo>
                  <a:lnTo>
                    <a:pt x="150380" y="550849"/>
                  </a:lnTo>
                  <a:lnTo>
                    <a:pt x="175450" y="550849"/>
                  </a:lnTo>
                  <a:lnTo>
                    <a:pt x="200507" y="550849"/>
                  </a:lnTo>
                  <a:lnTo>
                    <a:pt x="225577" y="550849"/>
                  </a:lnTo>
                  <a:lnTo>
                    <a:pt x="225577" y="575906"/>
                  </a:lnTo>
                  <a:lnTo>
                    <a:pt x="250634" y="575906"/>
                  </a:lnTo>
                  <a:lnTo>
                    <a:pt x="250634" y="525780"/>
                  </a:lnTo>
                  <a:close/>
                </a:path>
                <a:path w="777239" h="651510">
                  <a:moveTo>
                    <a:pt x="250634" y="475653"/>
                  </a:moveTo>
                  <a:lnTo>
                    <a:pt x="225577" y="475653"/>
                  </a:lnTo>
                  <a:lnTo>
                    <a:pt x="200507" y="475653"/>
                  </a:lnTo>
                  <a:lnTo>
                    <a:pt x="200507" y="500722"/>
                  </a:lnTo>
                  <a:lnTo>
                    <a:pt x="225577" y="500722"/>
                  </a:lnTo>
                  <a:lnTo>
                    <a:pt x="250634" y="500722"/>
                  </a:lnTo>
                  <a:lnTo>
                    <a:pt x="250634" y="475653"/>
                  </a:lnTo>
                  <a:close/>
                </a:path>
                <a:path w="777239" h="651510">
                  <a:moveTo>
                    <a:pt x="275704" y="500722"/>
                  </a:moveTo>
                  <a:lnTo>
                    <a:pt x="250634" y="500722"/>
                  </a:lnTo>
                  <a:lnTo>
                    <a:pt x="250634" y="525780"/>
                  </a:lnTo>
                  <a:lnTo>
                    <a:pt x="275704" y="525780"/>
                  </a:lnTo>
                  <a:lnTo>
                    <a:pt x="275704" y="500722"/>
                  </a:lnTo>
                  <a:close/>
                </a:path>
                <a:path w="777239" h="651510">
                  <a:moveTo>
                    <a:pt x="300774" y="525780"/>
                  </a:moveTo>
                  <a:lnTo>
                    <a:pt x="275704" y="525780"/>
                  </a:lnTo>
                  <a:lnTo>
                    <a:pt x="275704" y="550849"/>
                  </a:lnTo>
                  <a:lnTo>
                    <a:pt x="300774" y="550849"/>
                  </a:lnTo>
                  <a:lnTo>
                    <a:pt x="300774" y="525780"/>
                  </a:lnTo>
                  <a:close/>
                </a:path>
                <a:path w="777239" h="651510">
                  <a:moveTo>
                    <a:pt x="401015" y="500722"/>
                  </a:moveTo>
                  <a:lnTo>
                    <a:pt x="375958" y="500722"/>
                  </a:lnTo>
                  <a:lnTo>
                    <a:pt x="350888" y="500722"/>
                  </a:lnTo>
                  <a:lnTo>
                    <a:pt x="325831" y="500722"/>
                  </a:lnTo>
                  <a:lnTo>
                    <a:pt x="300774" y="500722"/>
                  </a:lnTo>
                  <a:lnTo>
                    <a:pt x="300774" y="525780"/>
                  </a:lnTo>
                  <a:lnTo>
                    <a:pt x="325831" y="525780"/>
                  </a:lnTo>
                  <a:lnTo>
                    <a:pt x="325831" y="550849"/>
                  </a:lnTo>
                  <a:lnTo>
                    <a:pt x="350888" y="550849"/>
                  </a:lnTo>
                  <a:lnTo>
                    <a:pt x="350888" y="525780"/>
                  </a:lnTo>
                  <a:lnTo>
                    <a:pt x="375958" y="525780"/>
                  </a:lnTo>
                  <a:lnTo>
                    <a:pt x="401015" y="525780"/>
                  </a:lnTo>
                  <a:lnTo>
                    <a:pt x="401015" y="500722"/>
                  </a:lnTo>
                  <a:close/>
                </a:path>
                <a:path w="777239" h="651510">
                  <a:moveTo>
                    <a:pt x="426085" y="626033"/>
                  </a:moveTo>
                  <a:lnTo>
                    <a:pt x="401015" y="626033"/>
                  </a:lnTo>
                  <a:lnTo>
                    <a:pt x="401015" y="550849"/>
                  </a:lnTo>
                  <a:lnTo>
                    <a:pt x="375958" y="550849"/>
                  </a:lnTo>
                  <a:lnTo>
                    <a:pt x="375958" y="600964"/>
                  </a:lnTo>
                  <a:lnTo>
                    <a:pt x="350888" y="600964"/>
                  </a:lnTo>
                  <a:lnTo>
                    <a:pt x="325831" y="600964"/>
                  </a:lnTo>
                  <a:lnTo>
                    <a:pt x="300774" y="600964"/>
                  </a:lnTo>
                  <a:lnTo>
                    <a:pt x="275704" y="600964"/>
                  </a:lnTo>
                  <a:lnTo>
                    <a:pt x="275704" y="575906"/>
                  </a:lnTo>
                  <a:lnTo>
                    <a:pt x="250634" y="575906"/>
                  </a:lnTo>
                  <a:lnTo>
                    <a:pt x="250634" y="626033"/>
                  </a:lnTo>
                  <a:lnTo>
                    <a:pt x="225577" y="626033"/>
                  </a:lnTo>
                  <a:lnTo>
                    <a:pt x="225577" y="651090"/>
                  </a:lnTo>
                  <a:lnTo>
                    <a:pt x="250634" y="651090"/>
                  </a:lnTo>
                  <a:lnTo>
                    <a:pt x="275704" y="651090"/>
                  </a:lnTo>
                  <a:lnTo>
                    <a:pt x="426085" y="651090"/>
                  </a:lnTo>
                  <a:lnTo>
                    <a:pt x="426085" y="626033"/>
                  </a:lnTo>
                  <a:close/>
                </a:path>
                <a:path w="777239" h="651510">
                  <a:moveTo>
                    <a:pt x="426085" y="525780"/>
                  </a:moveTo>
                  <a:lnTo>
                    <a:pt x="401015" y="525780"/>
                  </a:lnTo>
                  <a:lnTo>
                    <a:pt x="401015" y="550849"/>
                  </a:lnTo>
                  <a:lnTo>
                    <a:pt x="426085" y="550849"/>
                  </a:lnTo>
                  <a:lnTo>
                    <a:pt x="426085" y="525780"/>
                  </a:lnTo>
                  <a:close/>
                </a:path>
                <a:path w="777239" h="651510">
                  <a:moveTo>
                    <a:pt x="526338" y="600964"/>
                  </a:moveTo>
                  <a:lnTo>
                    <a:pt x="501269" y="600964"/>
                  </a:lnTo>
                  <a:lnTo>
                    <a:pt x="476211" y="600964"/>
                  </a:lnTo>
                  <a:lnTo>
                    <a:pt x="476211" y="651090"/>
                  </a:lnTo>
                  <a:lnTo>
                    <a:pt x="501269" y="651090"/>
                  </a:lnTo>
                  <a:lnTo>
                    <a:pt x="501269" y="626033"/>
                  </a:lnTo>
                  <a:lnTo>
                    <a:pt x="526338" y="626033"/>
                  </a:lnTo>
                  <a:lnTo>
                    <a:pt x="526338" y="600964"/>
                  </a:lnTo>
                  <a:close/>
                </a:path>
                <a:path w="777239" h="651510">
                  <a:moveTo>
                    <a:pt x="526338" y="550849"/>
                  </a:moveTo>
                  <a:lnTo>
                    <a:pt x="501269" y="550849"/>
                  </a:lnTo>
                  <a:lnTo>
                    <a:pt x="501269" y="575906"/>
                  </a:lnTo>
                  <a:lnTo>
                    <a:pt x="526338" y="575906"/>
                  </a:lnTo>
                  <a:lnTo>
                    <a:pt x="526338" y="550849"/>
                  </a:lnTo>
                  <a:close/>
                </a:path>
                <a:path w="777239" h="651510">
                  <a:moveTo>
                    <a:pt x="526338" y="475653"/>
                  </a:moveTo>
                  <a:lnTo>
                    <a:pt x="501269" y="475653"/>
                  </a:lnTo>
                  <a:lnTo>
                    <a:pt x="501269" y="500722"/>
                  </a:lnTo>
                  <a:lnTo>
                    <a:pt x="526338" y="500722"/>
                  </a:lnTo>
                  <a:lnTo>
                    <a:pt x="526338" y="475653"/>
                  </a:lnTo>
                  <a:close/>
                </a:path>
                <a:path w="777239" h="651510">
                  <a:moveTo>
                    <a:pt x="526338" y="250190"/>
                  </a:moveTo>
                  <a:lnTo>
                    <a:pt x="501269" y="250190"/>
                  </a:lnTo>
                  <a:lnTo>
                    <a:pt x="501269" y="300990"/>
                  </a:lnTo>
                  <a:lnTo>
                    <a:pt x="526338" y="300990"/>
                  </a:lnTo>
                  <a:lnTo>
                    <a:pt x="526338" y="250190"/>
                  </a:lnTo>
                  <a:close/>
                </a:path>
                <a:path w="777239" h="651510">
                  <a:moveTo>
                    <a:pt x="551395" y="500722"/>
                  </a:moveTo>
                  <a:lnTo>
                    <a:pt x="526338" y="500722"/>
                  </a:lnTo>
                  <a:lnTo>
                    <a:pt x="526338" y="550849"/>
                  </a:lnTo>
                  <a:lnTo>
                    <a:pt x="551395" y="550849"/>
                  </a:lnTo>
                  <a:lnTo>
                    <a:pt x="551395" y="500722"/>
                  </a:lnTo>
                  <a:close/>
                </a:path>
                <a:path w="777239" h="651510">
                  <a:moveTo>
                    <a:pt x="601522" y="575906"/>
                  </a:moveTo>
                  <a:lnTo>
                    <a:pt x="576465" y="575906"/>
                  </a:lnTo>
                  <a:lnTo>
                    <a:pt x="551395" y="575906"/>
                  </a:lnTo>
                  <a:lnTo>
                    <a:pt x="526338" y="575906"/>
                  </a:lnTo>
                  <a:lnTo>
                    <a:pt x="526338" y="600964"/>
                  </a:lnTo>
                  <a:lnTo>
                    <a:pt x="551395" y="600964"/>
                  </a:lnTo>
                  <a:lnTo>
                    <a:pt x="551395" y="651090"/>
                  </a:lnTo>
                  <a:lnTo>
                    <a:pt x="576465" y="651090"/>
                  </a:lnTo>
                  <a:lnTo>
                    <a:pt x="601522" y="651090"/>
                  </a:lnTo>
                  <a:lnTo>
                    <a:pt x="601522" y="626033"/>
                  </a:lnTo>
                  <a:lnTo>
                    <a:pt x="576465" y="626033"/>
                  </a:lnTo>
                  <a:lnTo>
                    <a:pt x="576465" y="600964"/>
                  </a:lnTo>
                  <a:lnTo>
                    <a:pt x="601522" y="600964"/>
                  </a:lnTo>
                  <a:lnTo>
                    <a:pt x="601522" y="575906"/>
                  </a:lnTo>
                  <a:close/>
                </a:path>
                <a:path w="777239" h="651510">
                  <a:moveTo>
                    <a:pt x="651649" y="550849"/>
                  </a:moveTo>
                  <a:lnTo>
                    <a:pt x="626592" y="550849"/>
                  </a:lnTo>
                  <a:lnTo>
                    <a:pt x="626592" y="575906"/>
                  </a:lnTo>
                  <a:lnTo>
                    <a:pt x="651649" y="575906"/>
                  </a:lnTo>
                  <a:lnTo>
                    <a:pt x="651649" y="550849"/>
                  </a:lnTo>
                  <a:close/>
                </a:path>
                <a:path w="777239" h="651510">
                  <a:moveTo>
                    <a:pt x="676719" y="626033"/>
                  </a:moveTo>
                  <a:lnTo>
                    <a:pt x="651649" y="626033"/>
                  </a:lnTo>
                  <a:lnTo>
                    <a:pt x="651649" y="600964"/>
                  </a:lnTo>
                  <a:lnTo>
                    <a:pt x="626592" y="600964"/>
                  </a:lnTo>
                  <a:lnTo>
                    <a:pt x="601522" y="600964"/>
                  </a:lnTo>
                  <a:lnTo>
                    <a:pt x="601522" y="626033"/>
                  </a:lnTo>
                  <a:lnTo>
                    <a:pt x="626592" y="626033"/>
                  </a:lnTo>
                  <a:lnTo>
                    <a:pt x="626592" y="651090"/>
                  </a:lnTo>
                  <a:lnTo>
                    <a:pt x="651649" y="651090"/>
                  </a:lnTo>
                  <a:lnTo>
                    <a:pt x="676719" y="651090"/>
                  </a:lnTo>
                  <a:lnTo>
                    <a:pt x="676719" y="626033"/>
                  </a:lnTo>
                  <a:close/>
                </a:path>
                <a:path w="777239" h="651510">
                  <a:moveTo>
                    <a:pt x="676719" y="50800"/>
                  </a:moveTo>
                  <a:lnTo>
                    <a:pt x="651649" y="50800"/>
                  </a:lnTo>
                  <a:lnTo>
                    <a:pt x="651649" y="0"/>
                  </a:lnTo>
                  <a:lnTo>
                    <a:pt x="626592" y="0"/>
                  </a:lnTo>
                  <a:lnTo>
                    <a:pt x="626592" y="50800"/>
                  </a:lnTo>
                  <a:lnTo>
                    <a:pt x="601522" y="50800"/>
                  </a:lnTo>
                  <a:lnTo>
                    <a:pt x="601522" y="74930"/>
                  </a:lnTo>
                  <a:lnTo>
                    <a:pt x="601522" y="100330"/>
                  </a:lnTo>
                  <a:lnTo>
                    <a:pt x="576465" y="100330"/>
                  </a:lnTo>
                  <a:lnTo>
                    <a:pt x="576465" y="74930"/>
                  </a:lnTo>
                  <a:lnTo>
                    <a:pt x="601522" y="74930"/>
                  </a:lnTo>
                  <a:lnTo>
                    <a:pt x="601522" y="50800"/>
                  </a:lnTo>
                  <a:lnTo>
                    <a:pt x="576465" y="50800"/>
                  </a:lnTo>
                  <a:lnTo>
                    <a:pt x="551395" y="50800"/>
                  </a:lnTo>
                  <a:lnTo>
                    <a:pt x="551395" y="100330"/>
                  </a:lnTo>
                  <a:lnTo>
                    <a:pt x="526338" y="100330"/>
                  </a:lnTo>
                  <a:lnTo>
                    <a:pt x="501269" y="100330"/>
                  </a:lnTo>
                  <a:lnTo>
                    <a:pt x="501269" y="74930"/>
                  </a:lnTo>
                  <a:lnTo>
                    <a:pt x="476211" y="74930"/>
                  </a:lnTo>
                  <a:lnTo>
                    <a:pt x="476211" y="50800"/>
                  </a:lnTo>
                  <a:lnTo>
                    <a:pt x="451142" y="50800"/>
                  </a:lnTo>
                  <a:lnTo>
                    <a:pt x="451142" y="25400"/>
                  </a:lnTo>
                  <a:lnTo>
                    <a:pt x="426085" y="25400"/>
                  </a:lnTo>
                  <a:lnTo>
                    <a:pt x="426085" y="50800"/>
                  </a:lnTo>
                  <a:lnTo>
                    <a:pt x="426085" y="149860"/>
                  </a:lnTo>
                  <a:lnTo>
                    <a:pt x="426085" y="175260"/>
                  </a:lnTo>
                  <a:lnTo>
                    <a:pt x="401015" y="175260"/>
                  </a:lnTo>
                  <a:lnTo>
                    <a:pt x="401015" y="149860"/>
                  </a:lnTo>
                  <a:lnTo>
                    <a:pt x="426085" y="149860"/>
                  </a:lnTo>
                  <a:lnTo>
                    <a:pt x="426085" y="50800"/>
                  </a:lnTo>
                  <a:lnTo>
                    <a:pt x="401015" y="50800"/>
                  </a:lnTo>
                  <a:lnTo>
                    <a:pt x="401015" y="100330"/>
                  </a:lnTo>
                  <a:lnTo>
                    <a:pt x="375958" y="100330"/>
                  </a:lnTo>
                  <a:lnTo>
                    <a:pt x="375958" y="175260"/>
                  </a:lnTo>
                  <a:lnTo>
                    <a:pt x="350888" y="175260"/>
                  </a:lnTo>
                  <a:lnTo>
                    <a:pt x="350888" y="200660"/>
                  </a:lnTo>
                  <a:lnTo>
                    <a:pt x="375958" y="200660"/>
                  </a:lnTo>
                  <a:lnTo>
                    <a:pt x="375958" y="250190"/>
                  </a:lnTo>
                  <a:lnTo>
                    <a:pt x="350888" y="250190"/>
                  </a:lnTo>
                  <a:lnTo>
                    <a:pt x="350888" y="326390"/>
                  </a:lnTo>
                  <a:lnTo>
                    <a:pt x="375958" y="326390"/>
                  </a:lnTo>
                  <a:lnTo>
                    <a:pt x="401015" y="326390"/>
                  </a:lnTo>
                  <a:lnTo>
                    <a:pt x="401015" y="300990"/>
                  </a:lnTo>
                  <a:lnTo>
                    <a:pt x="375958" y="300990"/>
                  </a:lnTo>
                  <a:lnTo>
                    <a:pt x="375958" y="275590"/>
                  </a:lnTo>
                  <a:lnTo>
                    <a:pt x="401015" y="275590"/>
                  </a:lnTo>
                  <a:lnTo>
                    <a:pt x="401015" y="300990"/>
                  </a:lnTo>
                  <a:lnTo>
                    <a:pt x="426085" y="300990"/>
                  </a:lnTo>
                  <a:lnTo>
                    <a:pt x="426085" y="200660"/>
                  </a:lnTo>
                  <a:lnTo>
                    <a:pt x="451142" y="200660"/>
                  </a:lnTo>
                  <a:lnTo>
                    <a:pt x="451142" y="175260"/>
                  </a:lnTo>
                  <a:lnTo>
                    <a:pt x="476211" y="175260"/>
                  </a:lnTo>
                  <a:lnTo>
                    <a:pt x="476211" y="149860"/>
                  </a:lnTo>
                  <a:lnTo>
                    <a:pt x="451142" y="149860"/>
                  </a:lnTo>
                  <a:lnTo>
                    <a:pt x="451142" y="125730"/>
                  </a:lnTo>
                  <a:lnTo>
                    <a:pt x="476211" y="125730"/>
                  </a:lnTo>
                  <a:lnTo>
                    <a:pt x="501269" y="125730"/>
                  </a:lnTo>
                  <a:lnTo>
                    <a:pt x="501269" y="149860"/>
                  </a:lnTo>
                  <a:lnTo>
                    <a:pt x="526338" y="149860"/>
                  </a:lnTo>
                  <a:lnTo>
                    <a:pt x="526338" y="125730"/>
                  </a:lnTo>
                  <a:lnTo>
                    <a:pt x="551395" y="125730"/>
                  </a:lnTo>
                  <a:lnTo>
                    <a:pt x="551395" y="149860"/>
                  </a:lnTo>
                  <a:lnTo>
                    <a:pt x="576465" y="149860"/>
                  </a:lnTo>
                  <a:lnTo>
                    <a:pt x="576465" y="200660"/>
                  </a:lnTo>
                  <a:lnTo>
                    <a:pt x="551395" y="200660"/>
                  </a:lnTo>
                  <a:lnTo>
                    <a:pt x="551395" y="226060"/>
                  </a:lnTo>
                  <a:lnTo>
                    <a:pt x="526338" y="226060"/>
                  </a:lnTo>
                  <a:lnTo>
                    <a:pt x="526338" y="250190"/>
                  </a:lnTo>
                  <a:lnTo>
                    <a:pt x="551395" y="250190"/>
                  </a:lnTo>
                  <a:lnTo>
                    <a:pt x="551395" y="300990"/>
                  </a:lnTo>
                  <a:lnTo>
                    <a:pt x="526338" y="300990"/>
                  </a:lnTo>
                  <a:lnTo>
                    <a:pt x="526338" y="326390"/>
                  </a:lnTo>
                  <a:lnTo>
                    <a:pt x="551395" y="326390"/>
                  </a:lnTo>
                  <a:lnTo>
                    <a:pt x="551395" y="350520"/>
                  </a:lnTo>
                  <a:lnTo>
                    <a:pt x="576465" y="350520"/>
                  </a:lnTo>
                  <a:lnTo>
                    <a:pt x="576465" y="326390"/>
                  </a:lnTo>
                  <a:lnTo>
                    <a:pt x="601522" y="326390"/>
                  </a:lnTo>
                  <a:lnTo>
                    <a:pt x="626592" y="326390"/>
                  </a:lnTo>
                  <a:lnTo>
                    <a:pt x="626592" y="300990"/>
                  </a:lnTo>
                  <a:lnTo>
                    <a:pt x="601522" y="300990"/>
                  </a:lnTo>
                  <a:lnTo>
                    <a:pt x="576465" y="300990"/>
                  </a:lnTo>
                  <a:lnTo>
                    <a:pt x="576465" y="250190"/>
                  </a:lnTo>
                  <a:lnTo>
                    <a:pt x="601522" y="250190"/>
                  </a:lnTo>
                  <a:lnTo>
                    <a:pt x="601522" y="200660"/>
                  </a:lnTo>
                  <a:lnTo>
                    <a:pt x="626592" y="200660"/>
                  </a:lnTo>
                  <a:lnTo>
                    <a:pt x="651649" y="200660"/>
                  </a:lnTo>
                  <a:lnTo>
                    <a:pt x="651649" y="175260"/>
                  </a:lnTo>
                  <a:lnTo>
                    <a:pt x="676719" y="175260"/>
                  </a:lnTo>
                  <a:lnTo>
                    <a:pt x="676719" y="149860"/>
                  </a:lnTo>
                  <a:lnTo>
                    <a:pt x="651649" y="149860"/>
                  </a:lnTo>
                  <a:lnTo>
                    <a:pt x="626592" y="149860"/>
                  </a:lnTo>
                  <a:lnTo>
                    <a:pt x="601522" y="149860"/>
                  </a:lnTo>
                  <a:lnTo>
                    <a:pt x="601522" y="125730"/>
                  </a:lnTo>
                  <a:lnTo>
                    <a:pt x="626592" y="125730"/>
                  </a:lnTo>
                  <a:lnTo>
                    <a:pt x="651649" y="125730"/>
                  </a:lnTo>
                  <a:lnTo>
                    <a:pt x="651649" y="74930"/>
                  </a:lnTo>
                  <a:lnTo>
                    <a:pt x="676719" y="74930"/>
                  </a:lnTo>
                  <a:lnTo>
                    <a:pt x="676719" y="50800"/>
                  </a:lnTo>
                  <a:close/>
                </a:path>
                <a:path w="777239" h="651510">
                  <a:moveTo>
                    <a:pt x="701776" y="600964"/>
                  </a:moveTo>
                  <a:lnTo>
                    <a:pt x="676719" y="600964"/>
                  </a:lnTo>
                  <a:lnTo>
                    <a:pt x="676719" y="626033"/>
                  </a:lnTo>
                  <a:lnTo>
                    <a:pt x="701776" y="626033"/>
                  </a:lnTo>
                  <a:lnTo>
                    <a:pt x="701776" y="600964"/>
                  </a:lnTo>
                  <a:close/>
                </a:path>
                <a:path w="777239" h="651510">
                  <a:moveTo>
                    <a:pt x="701776" y="550849"/>
                  </a:moveTo>
                  <a:lnTo>
                    <a:pt x="676719" y="550849"/>
                  </a:lnTo>
                  <a:lnTo>
                    <a:pt x="676719" y="575906"/>
                  </a:lnTo>
                  <a:lnTo>
                    <a:pt x="701776" y="575906"/>
                  </a:lnTo>
                  <a:lnTo>
                    <a:pt x="701776" y="550849"/>
                  </a:lnTo>
                  <a:close/>
                </a:path>
                <a:path w="777239" h="651510">
                  <a:moveTo>
                    <a:pt x="701776" y="475653"/>
                  </a:moveTo>
                  <a:lnTo>
                    <a:pt x="676719" y="475653"/>
                  </a:lnTo>
                  <a:lnTo>
                    <a:pt x="676719" y="525780"/>
                  </a:lnTo>
                  <a:lnTo>
                    <a:pt x="701776" y="525780"/>
                  </a:lnTo>
                  <a:lnTo>
                    <a:pt x="701776" y="475653"/>
                  </a:lnTo>
                  <a:close/>
                </a:path>
                <a:path w="777239" h="651510">
                  <a:moveTo>
                    <a:pt x="726846" y="450596"/>
                  </a:moveTo>
                  <a:lnTo>
                    <a:pt x="701776" y="450596"/>
                  </a:lnTo>
                  <a:lnTo>
                    <a:pt x="701776" y="475653"/>
                  </a:lnTo>
                  <a:lnTo>
                    <a:pt x="726846" y="475653"/>
                  </a:lnTo>
                  <a:lnTo>
                    <a:pt x="726846" y="450596"/>
                  </a:lnTo>
                  <a:close/>
                </a:path>
                <a:path w="777239" h="651510">
                  <a:moveTo>
                    <a:pt x="776973" y="525780"/>
                  </a:moveTo>
                  <a:lnTo>
                    <a:pt x="751903" y="525780"/>
                  </a:lnTo>
                  <a:lnTo>
                    <a:pt x="726846" y="525780"/>
                  </a:lnTo>
                  <a:lnTo>
                    <a:pt x="726846" y="651090"/>
                  </a:lnTo>
                  <a:lnTo>
                    <a:pt x="751903" y="651090"/>
                  </a:lnTo>
                  <a:lnTo>
                    <a:pt x="751903" y="626033"/>
                  </a:lnTo>
                  <a:lnTo>
                    <a:pt x="776973" y="626033"/>
                  </a:lnTo>
                  <a:lnTo>
                    <a:pt x="776973" y="52578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76006" y="3433459"/>
              <a:ext cx="1028065" cy="1027430"/>
            </a:xfrm>
            <a:custGeom>
              <a:avLst/>
              <a:gdLst/>
              <a:ahLst/>
              <a:cxnLst/>
              <a:rect l="l" t="t" r="r" b="b"/>
              <a:pathLst>
                <a:path w="1028064" h="1027429">
                  <a:moveTo>
                    <a:pt x="125310" y="901827"/>
                  </a:moveTo>
                  <a:lnTo>
                    <a:pt x="50126" y="901827"/>
                  </a:lnTo>
                  <a:lnTo>
                    <a:pt x="50126" y="977011"/>
                  </a:lnTo>
                  <a:lnTo>
                    <a:pt x="125310" y="977011"/>
                  </a:lnTo>
                  <a:lnTo>
                    <a:pt x="125310" y="901827"/>
                  </a:lnTo>
                  <a:close/>
                </a:path>
                <a:path w="1028064" h="1027429">
                  <a:moveTo>
                    <a:pt x="125310" y="49669"/>
                  </a:moveTo>
                  <a:lnTo>
                    <a:pt x="50126" y="49669"/>
                  </a:lnTo>
                  <a:lnTo>
                    <a:pt x="50126" y="124866"/>
                  </a:lnTo>
                  <a:lnTo>
                    <a:pt x="125310" y="124866"/>
                  </a:lnTo>
                  <a:lnTo>
                    <a:pt x="125310" y="49669"/>
                  </a:lnTo>
                  <a:close/>
                </a:path>
                <a:path w="1028064" h="1027429">
                  <a:moveTo>
                    <a:pt x="175437" y="852170"/>
                  </a:moveTo>
                  <a:lnTo>
                    <a:pt x="0" y="852170"/>
                  </a:lnTo>
                  <a:lnTo>
                    <a:pt x="0" y="876300"/>
                  </a:lnTo>
                  <a:lnTo>
                    <a:pt x="0" y="1002030"/>
                  </a:lnTo>
                  <a:lnTo>
                    <a:pt x="0" y="1027430"/>
                  </a:lnTo>
                  <a:lnTo>
                    <a:pt x="175437" y="1027430"/>
                  </a:lnTo>
                  <a:lnTo>
                    <a:pt x="175437" y="1002080"/>
                  </a:lnTo>
                  <a:lnTo>
                    <a:pt x="175437" y="876769"/>
                  </a:lnTo>
                  <a:lnTo>
                    <a:pt x="150380" y="876769"/>
                  </a:lnTo>
                  <a:lnTo>
                    <a:pt x="150380" y="1002030"/>
                  </a:lnTo>
                  <a:lnTo>
                    <a:pt x="25057" y="1002030"/>
                  </a:lnTo>
                  <a:lnTo>
                    <a:pt x="25057" y="876300"/>
                  </a:lnTo>
                  <a:lnTo>
                    <a:pt x="175437" y="876300"/>
                  </a:lnTo>
                  <a:lnTo>
                    <a:pt x="175437" y="852170"/>
                  </a:lnTo>
                  <a:close/>
                </a:path>
                <a:path w="1028064" h="1027429">
                  <a:moveTo>
                    <a:pt x="175437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9860"/>
                  </a:lnTo>
                  <a:lnTo>
                    <a:pt x="0" y="175260"/>
                  </a:lnTo>
                  <a:lnTo>
                    <a:pt x="175437" y="175260"/>
                  </a:lnTo>
                  <a:lnTo>
                    <a:pt x="175437" y="149923"/>
                  </a:lnTo>
                  <a:lnTo>
                    <a:pt x="175437" y="24612"/>
                  </a:lnTo>
                  <a:lnTo>
                    <a:pt x="150380" y="24612"/>
                  </a:lnTo>
                  <a:lnTo>
                    <a:pt x="150380" y="149860"/>
                  </a:lnTo>
                  <a:lnTo>
                    <a:pt x="25057" y="149860"/>
                  </a:lnTo>
                  <a:lnTo>
                    <a:pt x="25057" y="24130"/>
                  </a:lnTo>
                  <a:lnTo>
                    <a:pt x="175437" y="24130"/>
                  </a:lnTo>
                  <a:lnTo>
                    <a:pt x="175437" y="0"/>
                  </a:lnTo>
                  <a:close/>
                </a:path>
                <a:path w="1028064" h="1027429">
                  <a:moveTo>
                    <a:pt x="626579" y="926896"/>
                  </a:moveTo>
                  <a:lnTo>
                    <a:pt x="601510" y="926896"/>
                  </a:lnTo>
                  <a:lnTo>
                    <a:pt x="601510" y="951953"/>
                  </a:lnTo>
                  <a:lnTo>
                    <a:pt x="626579" y="951953"/>
                  </a:lnTo>
                  <a:lnTo>
                    <a:pt x="626579" y="926896"/>
                  </a:lnTo>
                  <a:close/>
                </a:path>
                <a:path w="1028064" h="1027429">
                  <a:moveTo>
                    <a:pt x="701763" y="1002080"/>
                  </a:moveTo>
                  <a:lnTo>
                    <a:pt x="676706" y="1002080"/>
                  </a:lnTo>
                  <a:lnTo>
                    <a:pt x="651637" y="1002080"/>
                  </a:lnTo>
                  <a:lnTo>
                    <a:pt x="651637" y="1027137"/>
                  </a:lnTo>
                  <a:lnTo>
                    <a:pt x="676706" y="1027137"/>
                  </a:lnTo>
                  <a:lnTo>
                    <a:pt x="701763" y="1027137"/>
                  </a:lnTo>
                  <a:lnTo>
                    <a:pt x="701763" y="1002080"/>
                  </a:lnTo>
                  <a:close/>
                </a:path>
                <a:path w="1028064" h="1027429">
                  <a:moveTo>
                    <a:pt x="726833" y="926896"/>
                  </a:moveTo>
                  <a:lnTo>
                    <a:pt x="701763" y="926896"/>
                  </a:lnTo>
                  <a:lnTo>
                    <a:pt x="676706" y="926896"/>
                  </a:lnTo>
                  <a:lnTo>
                    <a:pt x="676706" y="951953"/>
                  </a:lnTo>
                  <a:lnTo>
                    <a:pt x="651637" y="951953"/>
                  </a:lnTo>
                  <a:lnTo>
                    <a:pt x="651637" y="977011"/>
                  </a:lnTo>
                  <a:lnTo>
                    <a:pt x="676706" y="977011"/>
                  </a:lnTo>
                  <a:lnTo>
                    <a:pt x="701763" y="977011"/>
                  </a:lnTo>
                  <a:lnTo>
                    <a:pt x="726833" y="977011"/>
                  </a:lnTo>
                  <a:lnTo>
                    <a:pt x="726833" y="926896"/>
                  </a:lnTo>
                  <a:close/>
                </a:path>
                <a:path w="1028064" h="1027429">
                  <a:moveTo>
                    <a:pt x="877214" y="851700"/>
                  </a:moveTo>
                  <a:lnTo>
                    <a:pt x="852144" y="851700"/>
                  </a:lnTo>
                  <a:lnTo>
                    <a:pt x="852144" y="876769"/>
                  </a:lnTo>
                  <a:lnTo>
                    <a:pt x="877214" y="876769"/>
                  </a:lnTo>
                  <a:lnTo>
                    <a:pt x="877214" y="851700"/>
                  </a:lnTo>
                  <a:close/>
                </a:path>
                <a:path w="1028064" h="1027429">
                  <a:moveTo>
                    <a:pt x="927341" y="801370"/>
                  </a:moveTo>
                  <a:lnTo>
                    <a:pt x="902271" y="801370"/>
                  </a:lnTo>
                  <a:lnTo>
                    <a:pt x="902271" y="826770"/>
                  </a:lnTo>
                  <a:lnTo>
                    <a:pt x="902271" y="901700"/>
                  </a:lnTo>
                  <a:lnTo>
                    <a:pt x="827087" y="901700"/>
                  </a:lnTo>
                  <a:lnTo>
                    <a:pt x="827087" y="826770"/>
                  </a:lnTo>
                  <a:lnTo>
                    <a:pt x="902271" y="826770"/>
                  </a:lnTo>
                  <a:lnTo>
                    <a:pt x="902271" y="801370"/>
                  </a:lnTo>
                  <a:lnTo>
                    <a:pt x="802017" y="801370"/>
                  </a:lnTo>
                  <a:lnTo>
                    <a:pt x="802017" y="826770"/>
                  </a:lnTo>
                  <a:lnTo>
                    <a:pt x="802017" y="901700"/>
                  </a:lnTo>
                  <a:lnTo>
                    <a:pt x="802017" y="927100"/>
                  </a:lnTo>
                  <a:lnTo>
                    <a:pt x="927341" y="927100"/>
                  </a:lnTo>
                  <a:lnTo>
                    <a:pt x="927341" y="901827"/>
                  </a:lnTo>
                  <a:lnTo>
                    <a:pt x="927341" y="901700"/>
                  </a:lnTo>
                  <a:lnTo>
                    <a:pt x="927341" y="826770"/>
                  </a:lnTo>
                  <a:lnTo>
                    <a:pt x="927341" y="826643"/>
                  </a:lnTo>
                  <a:lnTo>
                    <a:pt x="927341" y="801370"/>
                  </a:lnTo>
                  <a:close/>
                </a:path>
                <a:path w="1028064" h="1027429">
                  <a:moveTo>
                    <a:pt x="977468" y="49669"/>
                  </a:moveTo>
                  <a:lnTo>
                    <a:pt x="902271" y="49669"/>
                  </a:lnTo>
                  <a:lnTo>
                    <a:pt x="902271" y="124866"/>
                  </a:lnTo>
                  <a:lnTo>
                    <a:pt x="977468" y="124866"/>
                  </a:lnTo>
                  <a:lnTo>
                    <a:pt x="977468" y="49669"/>
                  </a:lnTo>
                  <a:close/>
                </a:path>
                <a:path w="1028064" h="1027429">
                  <a:moveTo>
                    <a:pt x="1027595" y="0"/>
                  </a:moveTo>
                  <a:lnTo>
                    <a:pt x="852144" y="0"/>
                  </a:lnTo>
                  <a:lnTo>
                    <a:pt x="852144" y="24130"/>
                  </a:lnTo>
                  <a:lnTo>
                    <a:pt x="852144" y="149860"/>
                  </a:lnTo>
                  <a:lnTo>
                    <a:pt x="852144" y="175260"/>
                  </a:lnTo>
                  <a:lnTo>
                    <a:pt x="1027595" y="175260"/>
                  </a:lnTo>
                  <a:lnTo>
                    <a:pt x="1027595" y="149923"/>
                  </a:lnTo>
                  <a:lnTo>
                    <a:pt x="1027595" y="24612"/>
                  </a:lnTo>
                  <a:lnTo>
                    <a:pt x="1002525" y="24612"/>
                  </a:lnTo>
                  <a:lnTo>
                    <a:pt x="1002525" y="149860"/>
                  </a:lnTo>
                  <a:lnTo>
                    <a:pt x="877214" y="149860"/>
                  </a:lnTo>
                  <a:lnTo>
                    <a:pt x="877214" y="24130"/>
                  </a:lnTo>
                  <a:lnTo>
                    <a:pt x="1027595" y="24130"/>
                  </a:lnTo>
                  <a:lnTo>
                    <a:pt x="102759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3240" y="1326455"/>
            <a:ext cx="3479800" cy="338455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90170" rIns="0" bIns="0" rtlCol="0">
            <a:spAutoFit/>
          </a:bodyPr>
          <a:lstStyle/>
          <a:p>
            <a:pPr marL="80010">
              <a:lnSpc>
                <a:spcPct val="100000"/>
              </a:lnSpc>
              <a:spcBef>
                <a:spcPts val="71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COMPLETE THE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endParaRPr sz="1600">
              <a:latin typeface="Arial"/>
              <a:cs typeface="Arial"/>
            </a:endParaRPr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3240" y="1664374"/>
            <a:ext cx="3479800" cy="227329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0" rIns="0" bIns="0" rtlCol="0">
            <a:spAutoFit/>
          </a:bodyPr>
          <a:lstStyle/>
          <a:p>
            <a:pPr marL="262255">
              <a:lnSpc>
                <a:spcPts val="1760"/>
              </a:lnSpc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HOUSE,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BY</a:t>
            </a:r>
            <a:endParaRPr sz="1600">
              <a:latin typeface="Arial"/>
              <a:cs typeface="Arial"/>
            </a:endParaRPr>
          </a:p>
        </p:txBody>
      </p:sp>
      <p:sp>
        <p:nvSpPr>
          <p:cNvPr id="45" name="object 4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3240" y="1891379"/>
            <a:ext cx="3479800" cy="343535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0" rIns="0" bIns="0" rtlCol="0">
            <a:spAutoFit/>
          </a:bodyPr>
          <a:lstStyle/>
          <a:p>
            <a:pPr marL="253365">
              <a:lnSpc>
                <a:spcPts val="1760"/>
              </a:lnSpc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AUXILIARY</a:t>
            </a:r>
            <a:r>
              <a:rPr sz="16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600">
              <a:latin typeface="Arial"/>
              <a:cs typeface="Arial"/>
            </a:endParaRPr>
          </a:p>
        </p:txBody>
      </p:sp>
      <p:sp>
        <p:nvSpPr>
          <p:cNvPr id="46" name="object 4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40159" y="3143108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2181" y="2428696"/>
            <a:ext cx="3638550" cy="54292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https://technologystudent.com/despro_3/auxil6.html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95025" y="875151"/>
            <a:ext cx="1617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aux12.cdr</dc:title>
  <dc:creator>BY V.RYAN</dc:creator>
  <cp:keywords>AUXILIARY VIEWS - EXERCISE</cp:keywords>
  <cp:lastModifiedBy>Vincent RYan</cp:lastModifiedBy>
  <cp:revision>1</cp:revision>
  <dcterms:created xsi:type="dcterms:W3CDTF">2024-01-08T19:14:32Z</dcterms:created>
  <dcterms:modified xsi:type="dcterms:W3CDTF">2024-01-08T19:14:45Z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2024-01-08T00:00:00Z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2024-01-08T00:00:00Z</vt:filetime>
  </property>
  <property fmtid="{D5CDD505-2E9C-101B-9397-08002B2CF9AE}" pid="5" name="Producer">
    <vt:lpwstr>Corel PDF Engine Version 19.1.0.419</vt:lpwstr>
  </property>
</Properties>
</file>