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493" y="92956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69" y="0"/>
                </a:lnTo>
                <a:lnTo>
                  <a:pt x="14904769" y="10518922"/>
                </a:lnTo>
                <a:lnTo>
                  <a:pt x="0" y="1051892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806008" y="3792559"/>
            <a:ext cx="3775075" cy="2049780"/>
          </a:xfrm>
          <a:custGeom>
            <a:avLst/>
            <a:gdLst/>
            <a:ahLst/>
            <a:cxnLst/>
            <a:rect l="l" t="t" r="r" b="b"/>
            <a:pathLst>
              <a:path w="3775075" h="2049779">
                <a:moveTo>
                  <a:pt x="0" y="0"/>
                </a:moveTo>
                <a:lnTo>
                  <a:pt x="3586179" y="2049733"/>
                </a:lnTo>
              </a:path>
              <a:path w="3775075" h="2049779">
                <a:moveTo>
                  <a:pt x="3775039" y="1129579"/>
                </a:moveTo>
                <a:lnTo>
                  <a:pt x="2260500" y="2003993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2015097" y="843566"/>
            <a:ext cx="2247265" cy="4265295"/>
          </a:xfrm>
          <a:custGeom>
            <a:avLst/>
            <a:gdLst/>
            <a:ahLst/>
            <a:cxnLst/>
            <a:rect l="l" t="t" r="r" b="b"/>
            <a:pathLst>
              <a:path w="2247265" h="4265295">
                <a:moveTo>
                  <a:pt x="3797" y="0"/>
                </a:moveTo>
                <a:lnTo>
                  <a:pt x="3782" y="51897"/>
                </a:lnTo>
                <a:lnTo>
                  <a:pt x="0" y="1235660"/>
                </a:lnTo>
                <a:lnTo>
                  <a:pt x="347" y="2986714"/>
                </a:lnTo>
                <a:lnTo>
                  <a:pt x="2243580" y="4265240"/>
                </a:lnTo>
                <a:lnTo>
                  <a:pt x="2246939" y="3664245"/>
                </a:lnTo>
                <a:lnTo>
                  <a:pt x="2207580" y="3641637"/>
                </a:lnTo>
                <a:lnTo>
                  <a:pt x="2168581" y="3617560"/>
                </a:lnTo>
                <a:lnTo>
                  <a:pt x="2129961" y="3592053"/>
                </a:lnTo>
                <a:lnTo>
                  <a:pt x="2091739" y="3565153"/>
                </a:lnTo>
                <a:lnTo>
                  <a:pt x="2053934" y="3536898"/>
                </a:lnTo>
                <a:lnTo>
                  <a:pt x="2016565" y="3507327"/>
                </a:lnTo>
                <a:lnTo>
                  <a:pt x="1979650" y="3476477"/>
                </a:lnTo>
                <a:lnTo>
                  <a:pt x="1943209" y="3444386"/>
                </a:lnTo>
                <a:lnTo>
                  <a:pt x="1907261" y="3411093"/>
                </a:lnTo>
                <a:lnTo>
                  <a:pt x="1871823" y="3376635"/>
                </a:lnTo>
                <a:lnTo>
                  <a:pt x="1836915" y="3341049"/>
                </a:lnTo>
                <a:lnTo>
                  <a:pt x="1802557" y="3304375"/>
                </a:lnTo>
                <a:lnTo>
                  <a:pt x="1768766" y="3266650"/>
                </a:lnTo>
                <a:lnTo>
                  <a:pt x="1735562" y="3227912"/>
                </a:lnTo>
                <a:lnTo>
                  <a:pt x="1702963" y="3188200"/>
                </a:lnTo>
                <a:lnTo>
                  <a:pt x="1670988" y="3147550"/>
                </a:lnTo>
                <a:lnTo>
                  <a:pt x="1639657" y="3106000"/>
                </a:lnTo>
                <a:lnTo>
                  <a:pt x="1608987" y="3063590"/>
                </a:lnTo>
                <a:lnTo>
                  <a:pt x="1578999" y="3020357"/>
                </a:lnTo>
                <a:lnTo>
                  <a:pt x="1549710" y="2976338"/>
                </a:lnTo>
                <a:lnTo>
                  <a:pt x="1521140" y="2931572"/>
                </a:lnTo>
                <a:lnTo>
                  <a:pt x="1493307" y="2886097"/>
                </a:lnTo>
                <a:lnTo>
                  <a:pt x="1466230" y="2839951"/>
                </a:lnTo>
                <a:lnTo>
                  <a:pt x="1439929" y="2793171"/>
                </a:lnTo>
                <a:lnTo>
                  <a:pt x="1414421" y="2745795"/>
                </a:lnTo>
                <a:lnTo>
                  <a:pt x="1390923" y="2700237"/>
                </a:lnTo>
                <a:lnTo>
                  <a:pt x="1368151" y="2654158"/>
                </a:lnTo>
                <a:lnTo>
                  <a:pt x="1346121" y="2607590"/>
                </a:lnTo>
                <a:lnTo>
                  <a:pt x="1324849" y="2560562"/>
                </a:lnTo>
                <a:lnTo>
                  <a:pt x="1304353" y="2513104"/>
                </a:lnTo>
                <a:lnTo>
                  <a:pt x="1284647" y="2465247"/>
                </a:lnTo>
                <a:lnTo>
                  <a:pt x="1265749" y="2417021"/>
                </a:lnTo>
                <a:lnTo>
                  <a:pt x="1247674" y="2368456"/>
                </a:lnTo>
                <a:lnTo>
                  <a:pt x="1230440" y="2319581"/>
                </a:lnTo>
                <a:lnTo>
                  <a:pt x="1214061" y="2270427"/>
                </a:lnTo>
                <a:lnTo>
                  <a:pt x="1198555" y="2221024"/>
                </a:lnTo>
                <a:lnTo>
                  <a:pt x="1183938" y="2171403"/>
                </a:lnTo>
                <a:lnTo>
                  <a:pt x="1170226" y="2121593"/>
                </a:lnTo>
                <a:lnTo>
                  <a:pt x="1157436" y="2071624"/>
                </a:lnTo>
                <a:lnTo>
                  <a:pt x="1145583" y="2021527"/>
                </a:lnTo>
                <a:lnTo>
                  <a:pt x="1134685" y="1971332"/>
                </a:lnTo>
                <a:lnTo>
                  <a:pt x="1124756" y="1921069"/>
                </a:lnTo>
                <a:lnTo>
                  <a:pt x="1115814" y="1870767"/>
                </a:lnTo>
                <a:lnTo>
                  <a:pt x="1107875" y="1820457"/>
                </a:lnTo>
                <a:lnTo>
                  <a:pt x="1100956" y="1770170"/>
                </a:lnTo>
                <a:lnTo>
                  <a:pt x="1095071" y="1719935"/>
                </a:lnTo>
                <a:lnTo>
                  <a:pt x="1090239" y="1669782"/>
                </a:lnTo>
                <a:lnTo>
                  <a:pt x="1086474" y="1619741"/>
                </a:lnTo>
                <a:lnTo>
                  <a:pt x="1083794" y="1569843"/>
                </a:lnTo>
                <a:lnTo>
                  <a:pt x="1082215" y="1520118"/>
                </a:lnTo>
                <a:lnTo>
                  <a:pt x="1081752" y="1470596"/>
                </a:lnTo>
                <a:lnTo>
                  <a:pt x="1080941" y="1420299"/>
                </a:lnTo>
                <a:lnTo>
                  <a:pt x="1078335" y="1369772"/>
                </a:lnTo>
                <a:lnTo>
                  <a:pt x="1073980" y="1319102"/>
                </a:lnTo>
                <a:lnTo>
                  <a:pt x="1067920" y="1268377"/>
                </a:lnTo>
                <a:lnTo>
                  <a:pt x="1060202" y="1217684"/>
                </a:lnTo>
                <a:lnTo>
                  <a:pt x="1050872" y="1167108"/>
                </a:lnTo>
                <a:lnTo>
                  <a:pt x="1039974" y="1116737"/>
                </a:lnTo>
                <a:lnTo>
                  <a:pt x="1027556" y="1066657"/>
                </a:lnTo>
                <a:lnTo>
                  <a:pt x="1013661" y="1016956"/>
                </a:lnTo>
                <a:lnTo>
                  <a:pt x="998336" y="967720"/>
                </a:lnTo>
                <a:lnTo>
                  <a:pt x="981627" y="919036"/>
                </a:lnTo>
                <a:lnTo>
                  <a:pt x="963580" y="870992"/>
                </a:lnTo>
                <a:lnTo>
                  <a:pt x="944239" y="823672"/>
                </a:lnTo>
                <a:lnTo>
                  <a:pt x="923650" y="777166"/>
                </a:lnTo>
                <a:lnTo>
                  <a:pt x="901860" y="731559"/>
                </a:lnTo>
                <a:lnTo>
                  <a:pt x="878913" y="686937"/>
                </a:lnTo>
                <a:lnTo>
                  <a:pt x="851531" y="637597"/>
                </a:lnTo>
                <a:lnTo>
                  <a:pt x="822799" y="589769"/>
                </a:lnTo>
                <a:lnTo>
                  <a:pt x="792785" y="543574"/>
                </a:lnTo>
                <a:lnTo>
                  <a:pt x="761555" y="499130"/>
                </a:lnTo>
                <a:lnTo>
                  <a:pt x="729175" y="456560"/>
                </a:lnTo>
                <a:lnTo>
                  <a:pt x="695714" y="415983"/>
                </a:lnTo>
                <a:lnTo>
                  <a:pt x="661237" y="377520"/>
                </a:lnTo>
                <a:lnTo>
                  <a:pt x="625812" y="341290"/>
                </a:lnTo>
                <a:lnTo>
                  <a:pt x="589505" y="307415"/>
                </a:lnTo>
                <a:lnTo>
                  <a:pt x="552382" y="276014"/>
                </a:lnTo>
                <a:lnTo>
                  <a:pt x="514512" y="247209"/>
                </a:lnTo>
                <a:lnTo>
                  <a:pt x="475960" y="221119"/>
                </a:lnTo>
                <a:lnTo>
                  <a:pt x="436793" y="197864"/>
                </a:lnTo>
                <a:lnTo>
                  <a:pt x="397079" y="177566"/>
                </a:lnTo>
                <a:lnTo>
                  <a:pt x="347107" y="154504"/>
                </a:lnTo>
                <a:lnTo>
                  <a:pt x="297555" y="132126"/>
                </a:lnTo>
                <a:lnTo>
                  <a:pt x="101666" y="45093"/>
                </a:lnTo>
                <a:lnTo>
                  <a:pt x="52803" y="22860"/>
                </a:lnTo>
                <a:lnTo>
                  <a:pt x="3797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2014773" y="843566"/>
            <a:ext cx="2247265" cy="4265295"/>
          </a:xfrm>
          <a:custGeom>
            <a:avLst/>
            <a:gdLst/>
            <a:ahLst/>
            <a:cxnLst/>
            <a:rect l="l" t="t" r="r" b="b"/>
            <a:pathLst>
              <a:path w="2247265" h="4265295">
                <a:moveTo>
                  <a:pt x="673" y="2986714"/>
                </a:moveTo>
                <a:lnTo>
                  <a:pt x="648" y="2935321"/>
                </a:lnTo>
                <a:lnTo>
                  <a:pt x="623" y="2883919"/>
                </a:lnTo>
                <a:lnTo>
                  <a:pt x="596" y="2832508"/>
                </a:lnTo>
                <a:lnTo>
                  <a:pt x="568" y="2781089"/>
                </a:lnTo>
                <a:lnTo>
                  <a:pt x="539" y="2729661"/>
                </a:lnTo>
                <a:lnTo>
                  <a:pt x="510" y="2678225"/>
                </a:lnTo>
                <a:lnTo>
                  <a:pt x="480" y="2626781"/>
                </a:lnTo>
                <a:lnTo>
                  <a:pt x="449" y="2575330"/>
                </a:lnTo>
                <a:lnTo>
                  <a:pt x="418" y="2523871"/>
                </a:lnTo>
                <a:lnTo>
                  <a:pt x="387" y="2472405"/>
                </a:lnTo>
                <a:lnTo>
                  <a:pt x="356" y="2420932"/>
                </a:lnTo>
                <a:lnTo>
                  <a:pt x="326" y="2369452"/>
                </a:lnTo>
                <a:lnTo>
                  <a:pt x="296" y="2317966"/>
                </a:lnTo>
                <a:lnTo>
                  <a:pt x="266" y="2266473"/>
                </a:lnTo>
                <a:lnTo>
                  <a:pt x="237" y="2214974"/>
                </a:lnTo>
                <a:lnTo>
                  <a:pt x="209" y="2163470"/>
                </a:lnTo>
                <a:lnTo>
                  <a:pt x="182" y="2111960"/>
                </a:lnTo>
                <a:lnTo>
                  <a:pt x="156" y="2060444"/>
                </a:lnTo>
                <a:lnTo>
                  <a:pt x="132" y="2008924"/>
                </a:lnTo>
                <a:lnTo>
                  <a:pt x="109" y="1957398"/>
                </a:lnTo>
                <a:lnTo>
                  <a:pt x="88" y="1905868"/>
                </a:lnTo>
                <a:lnTo>
                  <a:pt x="68" y="1854333"/>
                </a:lnTo>
                <a:lnTo>
                  <a:pt x="51" y="1802794"/>
                </a:lnTo>
                <a:lnTo>
                  <a:pt x="36" y="1751251"/>
                </a:lnTo>
                <a:lnTo>
                  <a:pt x="23" y="1699705"/>
                </a:lnTo>
                <a:lnTo>
                  <a:pt x="13" y="1648154"/>
                </a:lnTo>
                <a:lnTo>
                  <a:pt x="6" y="1596601"/>
                </a:lnTo>
                <a:lnTo>
                  <a:pt x="1" y="1545044"/>
                </a:lnTo>
                <a:lnTo>
                  <a:pt x="0" y="1493484"/>
                </a:lnTo>
                <a:lnTo>
                  <a:pt x="14" y="1441826"/>
                </a:lnTo>
                <a:lnTo>
                  <a:pt x="56" y="1390219"/>
                </a:lnTo>
                <a:lnTo>
                  <a:pt x="123" y="1338659"/>
                </a:lnTo>
                <a:lnTo>
                  <a:pt x="213" y="1287141"/>
                </a:lnTo>
                <a:lnTo>
                  <a:pt x="325" y="1235660"/>
                </a:lnTo>
                <a:lnTo>
                  <a:pt x="456" y="1184213"/>
                </a:lnTo>
                <a:lnTo>
                  <a:pt x="604" y="1132795"/>
                </a:lnTo>
                <a:lnTo>
                  <a:pt x="768" y="1081402"/>
                </a:lnTo>
                <a:lnTo>
                  <a:pt x="944" y="1030029"/>
                </a:lnTo>
                <a:lnTo>
                  <a:pt x="1132" y="978672"/>
                </a:lnTo>
                <a:lnTo>
                  <a:pt x="1329" y="927325"/>
                </a:lnTo>
                <a:lnTo>
                  <a:pt x="1533" y="875986"/>
                </a:lnTo>
                <a:lnTo>
                  <a:pt x="1742" y="824649"/>
                </a:lnTo>
                <a:lnTo>
                  <a:pt x="1954" y="773311"/>
                </a:lnTo>
                <a:lnTo>
                  <a:pt x="2167" y="721966"/>
                </a:lnTo>
                <a:lnTo>
                  <a:pt x="2379" y="670610"/>
                </a:lnTo>
                <a:lnTo>
                  <a:pt x="2588" y="619239"/>
                </a:lnTo>
                <a:lnTo>
                  <a:pt x="2793" y="567849"/>
                </a:lnTo>
                <a:lnTo>
                  <a:pt x="2989" y="516434"/>
                </a:lnTo>
                <a:lnTo>
                  <a:pt x="3177" y="464992"/>
                </a:lnTo>
                <a:lnTo>
                  <a:pt x="3354" y="413516"/>
                </a:lnTo>
                <a:lnTo>
                  <a:pt x="3517" y="362003"/>
                </a:lnTo>
                <a:lnTo>
                  <a:pt x="3666" y="310449"/>
                </a:lnTo>
                <a:lnTo>
                  <a:pt x="3797" y="258848"/>
                </a:lnTo>
                <a:lnTo>
                  <a:pt x="3908" y="207197"/>
                </a:lnTo>
                <a:lnTo>
                  <a:pt x="3999" y="155491"/>
                </a:lnTo>
                <a:lnTo>
                  <a:pt x="4066" y="103726"/>
                </a:lnTo>
                <a:lnTo>
                  <a:pt x="4108" y="51897"/>
                </a:lnTo>
                <a:lnTo>
                  <a:pt x="4122" y="0"/>
                </a:lnTo>
                <a:lnTo>
                  <a:pt x="53129" y="22860"/>
                </a:lnTo>
                <a:lnTo>
                  <a:pt x="101991" y="45093"/>
                </a:lnTo>
                <a:lnTo>
                  <a:pt x="150804" y="66917"/>
                </a:lnTo>
                <a:lnTo>
                  <a:pt x="199660" y="88552"/>
                </a:lnTo>
                <a:lnTo>
                  <a:pt x="248654" y="110215"/>
                </a:lnTo>
                <a:lnTo>
                  <a:pt x="297880" y="132126"/>
                </a:lnTo>
                <a:lnTo>
                  <a:pt x="347432" y="154504"/>
                </a:lnTo>
                <a:lnTo>
                  <a:pt x="397404" y="177566"/>
                </a:lnTo>
                <a:lnTo>
                  <a:pt x="437119" y="197864"/>
                </a:lnTo>
                <a:lnTo>
                  <a:pt x="476285" y="221119"/>
                </a:lnTo>
                <a:lnTo>
                  <a:pt x="514837" y="247209"/>
                </a:lnTo>
                <a:lnTo>
                  <a:pt x="552708" y="276014"/>
                </a:lnTo>
                <a:lnTo>
                  <a:pt x="589830" y="307415"/>
                </a:lnTo>
                <a:lnTo>
                  <a:pt x="626137" y="341290"/>
                </a:lnTo>
                <a:lnTo>
                  <a:pt x="661563" y="377520"/>
                </a:lnTo>
                <a:lnTo>
                  <a:pt x="696039" y="415983"/>
                </a:lnTo>
                <a:lnTo>
                  <a:pt x="729501" y="456560"/>
                </a:lnTo>
                <a:lnTo>
                  <a:pt x="761880" y="499130"/>
                </a:lnTo>
                <a:lnTo>
                  <a:pt x="793110" y="543574"/>
                </a:lnTo>
                <a:lnTo>
                  <a:pt x="823124" y="589769"/>
                </a:lnTo>
                <a:lnTo>
                  <a:pt x="851856" y="637597"/>
                </a:lnTo>
                <a:lnTo>
                  <a:pt x="879238" y="686937"/>
                </a:lnTo>
                <a:lnTo>
                  <a:pt x="902185" y="731559"/>
                </a:lnTo>
                <a:lnTo>
                  <a:pt x="923975" y="777166"/>
                </a:lnTo>
                <a:lnTo>
                  <a:pt x="944564" y="823672"/>
                </a:lnTo>
                <a:lnTo>
                  <a:pt x="963905" y="870992"/>
                </a:lnTo>
                <a:lnTo>
                  <a:pt x="981953" y="919036"/>
                </a:lnTo>
                <a:lnTo>
                  <a:pt x="998662" y="967720"/>
                </a:lnTo>
                <a:lnTo>
                  <a:pt x="1013986" y="1016956"/>
                </a:lnTo>
                <a:lnTo>
                  <a:pt x="1027881" y="1066657"/>
                </a:lnTo>
                <a:lnTo>
                  <a:pt x="1040300" y="1116737"/>
                </a:lnTo>
                <a:lnTo>
                  <a:pt x="1051197" y="1167108"/>
                </a:lnTo>
                <a:lnTo>
                  <a:pt x="1060528" y="1217684"/>
                </a:lnTo>
                <a:lnTo>
                  <a:pt x="1068245" y="1268377"/>
                </a:lnTo>
                <a:lnTo>
                  <a:pt x="1074305" y="1319102"/>
                </a:lnTo>
                <a:lnTo>
                  <a:pt x="1078661" y="1369772"/>
                </a:lnTo>
                <a:lnTo>
                  <a:pt x="1081267" y="1420299"/>
                </a:lnTo>
                <a:lnTo>
                  <a:pt x="1082078" y="1470596"/>
                </a:lnTo>
                <a:lnTo>
                  <a:pt x="1082540" y="1520118"/>
                </a:lnTo>
                <a:lnTo>
                  <a:pt x="1084120" y="1569843"/>
                </a:lnTo>
                <a:lnTo>
                  <a:pt x="1086800" y="1619741"/>
                </a:lnTo>
                <a:lnTo>
                  <a:pt x="1090564" y="1669782"/>
                </a:lnTo>
                <a:lnTo>
                  <a:pt x="1095397" y="1719935"/>
                </a:lnTo>
                <a:lnTo>
                  <a:pt x="1101281" y="1770170"/>
                </a:lnTo>
                <a:lnTo>
                  <a:pt x="1108201" y="1820457"/>
                </a:lnTo>
                <a:lnTo>
                  <a:pt x="1116140" y="1870767"/>
                </a:lnTo>
                <a:lnTo>
                  <a:pt x="1125081" y="1921069"/>
                </a:lnTo>
                <a:lnTo>
                  <a:pt x="1135010" y="1971332"/>
                </a:lnTo>
                <a:lnTo>
                  <a:pt x="1145909" y="2021527"/>
                </a:lnTo>
                <a:lnTo>
                  <a:pt x="1157761" y="2071624"/>
                </a:lnTo>
                <a:lnTo>
                  <a:pt x="1170552" y="2121593"/>
                </a:lnTo>
                <a:lnTo>
                  <a:pt x="1184264" y="2171403"/>
                </a:lnTo>
                <a:lnTo>
                  <a:pt x="1198881" y="2221024"/>
                </a:lnTo>
                <a:lnTo>
                  <a:pt x="1214387" y="2270427"/>
                </a:lnTo>
                <a:lnTo>
                  <a:pt x="1230765" y="2319581"/>
                </a:lnTo>
                <a:lnTo>
                  <a:pt x="1248000" y="2368456"/>
                </a:lnTo>
                <a:lnTo>
                  <a:pt x="1266074" y="2417021"/>
                </a:lnTo>
                <a:lnTo>
                  <a:pt x="1284972" y="2465247"/>
                </a:lnTo>
                <a:lnTo>
                  <a:pt x="1304678" y="2513104"/>
                </a:lnTo>
                <a:lnTo>
                  <a:pt x="1325175" y="2560562"/>
                </a:lnTo>
                <a:lnTo>
                  <a:pt x="1346446" y="2607590"/>
                </a:lnTo>
                <a:lnTo>
                  <a:pt x="1368476" y="2654158"/>
                </a:lnTo>
                <a:lnTo>
                  <a:pt x="1391248" y="2700237"/>
                </a:lnTo>
                <a:lnTo>
                  <a:pt x="1414746" y="2745795"/>
                </a:lnTo>
                <a:lnTo>
                  <a:pt x="1440254" y="2793171"/>
                </a:lnTo>
                <a:lnTo>
                  <a:pt x="1466555" y="2839951"/>
                </a:lnTo>
                <a:lnTo>
                  <a:pt x="1493632" y="2886097"/>
                </a:lnTo>
                <a:lnTo>
                  <a:pt x="1521465" y="2931572"/>
                </a:lnTo>
                <a:lnTo>
                  <a:pt x="1550035" y="2976338"/>
                </a:lnTo>
                <a:lnTo>
                  <a:pt x="1579324" y="3020357"/>
                </a:lnTo>
                <a:lnTo>
                  <a:pt x="1609313" y="3063590"/>
                </a:lnTo>
                <a:lnTo>
                  <a:pt x="1639982" y="3106000"/>
                </a:lnTo>
                <a:lnTo>
                  <a:pt x="1671314" y="3147550"/>
                </a:lnTo>
                <a:lnTo>
                  <a:pt x="1703288" y="3188200"/>
                </a:lnTo>
                <a:lnTo>
                  <a:pt x="1735887" y="3227912"/>
                </a:lnTo>
                <a:lnTo>
                  <a:pt x="1769091" y="3266650"/>
                </a:lnTo>
                <a:lnTo>
                  <a:pt x="1802882" y="3304375"/>
                </a:lnTo>
                <a:lnTo>
                  <a:pt x="1837241" y="3341049"/>
                </a:lnTo>
                <a:lnTo>
                  <a:pt x="1872148" y="3376635"/>
                </a:lnTo>
                <a:lnTo>
                  <a:pt x="1907586" y="3411093"/>
                </a:lnTo>
                <a:lnTo>
                  <a:pt x="1943535" y="3444386"/>
                </a:lnTo>
                <a:lnTo>
                  <a:pt x="1979976" y="3476477"/>
                </a:lnTo>
                <a:lnTo>
                  <a:pt x="2016890" y="3507327"/>
                </a:lnTo>
                <a:lnTo>
                  <a:pt x="2054259" y="3536898"/>
                </a:lnTo>
                <a:lnTo>
                  <a:pt x="2092064" y="3565153"/>
                </a:lnTo>
                <a:lnTo>
                  <a:pt x="2130286" y="3592053"/>
                </a:lnTo>
                <a:lnTo>
                  <a:pt x="2168906" y="3617560"/>
                </a:lnTo>
                <a:lnTo>
                  <a:pt x="2207905" y="3641637"/>
                </a:lnTo>
                <a:lnTo>
                  <a:pt x="2247265" y="3664245"/>
                </a:lnTo>
                <a:lnTo>
                  <a:pt x="2246952" y="3714429"/>
                </a:lnTo>
                <a:lnTo>
                  <a:pt x="2246648" y="3764597"/>
                </a:lnTo>
                <a:lnTo>
                  <a:pt x="2246351" y="3814751"/>
                </a:lnTo>
                <a:lnTo>
                  <a:pt x="2246061" y="3864887"/>
                </a:lnTo>
                <a:lnTo>
                  <a:pt x="2245778" y="3915006"/>
                </a:lnTo>
                <a:lnTo>
                  <a:pt x="2245500" y="3965106"/>
                </a:lnTo>
                <a:lnTo>
                  <a:pt x="2245226" y="4015185"/>
                </a:lnTo>
                <a:lnTo>
                  <a:pt x="2244957" y="4065243"/>
                </a:lnTo>
                <a:lnTo>
                  <a:pt x="2244691" y="4115279"/>
                </a:lnTo>
                <a:lnTo>
                  <a:pt x="2244427" y="4165291"/>
                </a:lnTo>
                <a:lnTo>
                  <a:pt x="2244166" y="4215278"/>
                </a:lnTo>
                <a:lnTo>
                  <a:pt x="2243905" y="4265240"/>
                </a:lnTo>
                <a:lnTo>
                  <a:pt x="2198076" y="4239124"/>
                </a:lnTo>
                <a:lnTo>
                  <a:pt x="2152332" y="4213058"/>
                </a:lnTo>
                <a:lnTo>
                  <a:pt x="2106673" y="4187044"/>
                </a:lnTo>
                <a:lnTo>
                  <a:pt x="2061100" y="4161079"/>
                </a:lnTo>
                <a:lnTo>
                  <a:pt x="2015613" y="4135165"/>
                </a:lnTo>
                <a:lnTo>
                  <a:pt x="1970212" y="4109301"/>
                </a:lnTo>
                <a:lnTo>
                  <a:pt x="1924896" y="4083488"/>
                </a:lnTo>
                <a:lnTo>
                  <a:pt x="1879667" y="4057724"/>
                </a:lnTo>
                <a:lnTo>
                  <a:pt x="1834525" y="4032010"/>
                </a:lnTo>
                <a:lnTo>
                  <a:pt x="1789468" y="4006346"/>
                </a:lnTo>
                <a:lnTo>
                  <a:pt x="1744498" y="3980732"/>
                </a:lnTo>
                <a:lnTo>
                  <a:pt x="1699615" y="3955168"/>
                </a:lnTo>
                <a:lnTo>
                  <a:pt x="1654819" y="3929652"/>
                </a:lnTo>
                <a:lnTo>
                  <a:pt x="1610109" y="3904187"/>
                </a:lnTo>
                <a:lnTo>
                  <a:pt x="1565487" y="3878770"/>
                </a:lnTo>
                <a:lnTo>
                  <a:pt x="1520951" y="3853403"/>
                </a:lnTo>
                <a:lnTo>
                  <a:pt x="1476503" y="3828084"/>
                </a:lnTo>
                <a:lnTo>
                  <a:pt x="1432143" y="3802815"/>
                </a:lnTo>
                <a:lnTo>
                  <a:pt x="1387869" y="3777594"/>
                </a:lnTo>
                <a:lnTo>
                  <a:pt x="1343684" y="3752422"/>
                </a:lnTo>
                <a:lnTo>
                  <a:pt x="1299586" y="3727299"/>
                </a:lnTo>
                <a:lnTo>
                  <a:pt x="1255576" y="3702224"/>
                </a:lnTo>
                <a:lnTo>
                  <a:pt x="1211654" y="3677198"/>
                </a:lnTo>
                <a:lnTo>
                  <a:pt x="1167820" y="3652220"/>
                </a:lnTo>
                <a:lnTo>
                  <a:pt x="1124075" y="3627290"/>
                </a:lnTo>
                <a:lnTo>
                  <a:pt x="1080418" y="3602408"/>
                </a:lnTo>
                <a:lnTo>
                  <a:pt x="1034410" y="3576184"/>
                </a:lnTo>
                <a:lnTo>
                  <a:pt x="988489" y="3550010"/>
                </a:lnTo>
                <a:lnTo>
                  <a:pt x="942657" y="3523885"/>
                </a:lnTo>
                <a:lnTo>
                  <a:pt x="896912" y="3497810"/>
                </a:lnTo>
                <a:lnTo>
                  <a:pt x="851255" y="3471784"/>
                </a:lnTo>
                <a:lnTo>
                  <a:pt x="805686" y="3445808"/>
                </a:lnTo>
                <a:lnTo>
                  <a:pt x="760206" y="3419881"/>
                </a:lnTo>
                <a:lnTo>
                  <a:pt x="714814" y="3394004"/>
                </a:lnTo>
                <a:lnTo>
                  <a:pt x="669510" y="3368177"/>
                </a:lnTo>
                <a:lnTo>
                  <a:pt x="624295" y="3342399"/>
                </a:lnTo>
                <a:lnTo>
                  <a:pt x="579169" y="3316670"/>
                </a:lnTo>
                <a:lnTo>
                  <a:pt x="534131" y="3290992"/>
                </a:lnTo>
                <a:lnTo>
                  <a:pt x="489183" y="3265362"/>
                </a:lnTo>
                <a:lnTo>
                  <a:pt x="444324" y="3239783"/>
                </a:lnTo>
                <a:lnTo>
                  <a:pt x="399555" y="3214253"/>
                </a:lnTo>
                <a:lnTo>
                  <a:pt x="354875" y="3188772"/>
                </a:lnTo>
                <a:lnTo>
                  <a:pt x="310284" y="3163341"/>
                </a:lnTo>
                <a:lnTo>
                  <a:pt x="265784" y="3137960"/>
                </a:lnTo>
                <a:lnTo>
                  <a:pt x="221373" y="3112628"/>
                </a:lnTo>
                <a:lnTo>
                  <a:pt x="177052" y="3087346"/>
                </a:lnTo>
                <a:lnTo>
                  <a:pt x="132822" y="3062114"/>
                </a:lnTo>
                <a:lnTo>
                  <a:pt x="88681" y="3036931"/>
                </a:lnTo>
                <a:lnTo>
                  <a:pt x="44632" y="3011798"/>
                </a:lnTo>
                <a:lnTo>
                  <a:pt x="673" y="2986714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450703" y="843962"/>
            <a:ext cx="2820376" cy="4591781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1452337" y="1162717"/>
            <a:ext cx="2247265" cy="4274820"/>
          </a:xfrm>
          <a:custGeom>
            <a:avLst/>
            <a:gdLst/>
            <a:ahLst/>
            <a:cxnLst/>
            <a:rect l="l" t="t" r="r" b="b"/>
            <a:pathLst>
              <a:path w="2247265" h="4274820">
                <a:moveTo>
                  <a:pt x="0" y="0"/>
                </a:moveTo>
                <a:lnTo>
                  <a:pt x="673" y="2995782"/>
                </a:lnTo>
                <a:lnTo>
                  <a:pt x="2243908" y="4274308"/>
                </a:lnTo>
                <a:lnTo>
                  <a:pt x="2247267" y="3673313"/>
                </a:lnTo>
                <a:lnTo>
                  <a:pt x="2207907" y="3650705"/>
                </a:lnTo>
                <a:lnTo>
                  <a:pt x="2168908" y="3626629"/>
                </a:lnTo>
                <a:lnTo>
                  <a:pt x="2130288" y="3601122"/>
                </a:lnTo>
                <a:lnTo>
                  <a:pt x="2092066" y="3574223"/>
                </a:lnTo>
                <a:lnTo>
                  <a:pt x="2054261" y="3545968"/>
                </a:lnTo>
                <a:lnTo>
                  <a:pt x="2016891" y="3516397"/>
                </a:lnTo>
                <a:lnTo>
                  <a:pt x="1979977" y="3485548"/>
                </a:lnTo>
                <a:lnTo>
                  <a:pt x="1943535" y="3453457"/>
                </a:lnTo>
                <a:lnTo>
                  <a:pt x="1907587" y="3420164"/>
                </a:lnTo>
                <a:lnTo>
                  <a:pt x="1872149" y="3385706"/>
                </a:lnTo>
                <a:lnTo>
                  <a:pt x="1837241" y="3350121"/>
                </a:lnTo>
                <a:lnTo>
                  <a:pt x="1802882" y="3313447"/>
                </a:lnTo>
                <a:lnTo>
                  <a:pt x="1769091" y="3275722"/>
                </a:lnTo>
                <a:lnTo>
                  <a:pt x="1735887" y="3236984"/>
                </a:lnTo>
                <a:lnTo>
                  <a:pt x="1703288" y="3197271"/>
                </a:lnTo>
                <a:lnTo>
                  <a:pt x="1671313" y="3156621"/>
                </a:lnTo>
                <a:lnTo>
                  <a:pt x="1639982" y="3115072"/>
                </a:lnTo>
                <a:lnTo>
                  <a:pt x="1609312" y="3072662"/>
                </a:lnTo>
                <a:lnTo>
                  <a:pt x="1579324" y="3029428"/>
                </a:lnTo>
                <a:lnTo>
                  <a:pt x="1550035" y="2985410"/>
                </a:lnTo>
                <a:lnTo>
                  <a:pt x="1521464" y="2940644"/>
                </a:lnTo>
                <a:lnTo>
                  <a:pt x="1493631" y="2895169"/>
                </a:lnTo>
                <a:lnTo>
                  <a:pt x="1466554" y="2849022"/>
                </a:lnTo>
                <a:lnTo>
                  <a:pt x="1440253" y="2802242"/>
                </a:lnTo>
                <a:lnTo>
                  <a:pt x="1414745" y="2754867"/>
                </a:lnTo>
                <a:lnTo>
                  <a:pt x="1391248" y="2709308"/>
                </a:lnTo>
                <a:lnTo>
                  <a:pt x="1368476" y="2663230"/>
                </a:lnTo>
                <a:lnTo>
                  <a:pt x="1346446" y="2616662"/>
                </a:lnTo>
                <a:lnTo>
                  <a:pt x="1325175" y="2569634"/>
                </a:lnTo>
                <a:lnTo>
                  <a:pt x="1304679" y="2522176"/>
                </a:lnTo>
                <a:lnTo>
                  <a:pt x="1284973" y="2474319"/>
                </a:lnTo>
                <a:lnTo>
                  <a:pt x="1266075" y="2426093"/>
                </a:lnTo>
                <a:lnTo>
                  <a:pt x="1248001" y="2377527"/>
                </a:lnTo>
                <a:lnTo>
                  <a:pt x="1230766" y="2328652"/>
                </a:lnTo>
                <a:lnTo>
                  <a:pt x="1214388" y="2279499"/>
                </a:lnTo>
                <a:lnTo>
                  <a:pt x="1198882" y="2230096"/>
                </a:lnTo>
                <a:lnTo>
                  <a:pt x="1184265" y="2180475"/>
                </a:lnTo>
                <a:lnTo>
                  <a:pt x="1170553" y="2130665"/>
                </a:lnTo>
                <a:lnTo>
                  <a:pt x="1157763" y="2080696"/>
                </a:lnTo>
                <a:lnTo>
                  <a:pt x="1145910" y="2030599"/>
                </a:lnTo>
                <a:lnTo>
                  <a:pt x="1135011" y="1980404"/>
                </a:lnTo>
                <a:lnTo>
                  <a:pt x="1125083" y="1930140"/>
                </a:lnTo>
                <a:lnTo>
                  <a:pt x="1116141" y="1879839"/>
                </a:lnTo>
                <a:lnTo>
                  <a:pt x="1108202" y="1829529"/>
                </a:lnTo>
                <a:lnTo>
                  <a:pt x="1101282" y="1779241"/>
                </a:lnTo>
                <a:lnTo>
                  <a:pt x="1095397" y="1729006"/>
                </a:lnTo>
                <a:lnTo>
                  <a:pt x="1090564" y="1678853"/>
                </a:lnTo>
                <a:lnTo>
                  <a:pt x="1086800" y="1628813"/>
                </a:lnTo>
                <a:lnTo>
                  <a:pt x="1084119" y="1578915"/>
                </a:lnTo>
                <a:lnTo>
                  <a:pt x="1082539" y="1529190"/>
                </a:lnTo>
                <a:lnTo>
                  <a:pt x="1082076" y="1479668"/>
                </a:lnTo>
                <a:lnTo>
                  <a:pt x="1081266" y="1429369"/>
                </a:lnTo>
                <a:lnTo>
                  <a:pt x="1078661" y="1378842"/>
                </a:lnTo>
                <a:lnTo>
                  <a:pt x="1074306" y="1328173"/>
                </a:lnTo>
                <a:lnTo>
                  <a:pt x="1068247" y="1277447"/>
                </a:lnTo>
                <a:lnTo>
                  <a:pt x="1060529" y="1226753"/>
                </a:lnTo>
                <a:lnTo>
                  <a:pt x="1051199" y="1176178"/>
                </a:lnTo>
                <a:lnTo>
                  <a:pt x="1040302" y="1125807"/>
                </a:lnTo>
                <a:lnTo>
                  <a:pt x="1027884" y="1075727"/>
                </a:lnTo>
                <a:lnTo>
                  <a:pt x="1013989" y="1026026"/>
                </a:lnTo>
                <a:lnTo>
                  <a:pt x="998665" y="976791"/>
                </a:lnTo>
                <a:lnTo>
                  <a:pt x="981956" y="928107"/>
                </a:lnTo>
                <a:lnTo>
                  <a:pt x="963909" y="880063"/>
                </a:lnTo>
                <a:lnTo>
                  <a:pt x="944568" y="832744"/>
                </a:lnTo>
                <a:lnTo>
                  <a:pt x="923979" y="786237"/>
                </a:lnTo>
                <a:lnTo>
                  <a:pt x="902189" y="740630"/>
                </a:lnTo>
                <a:lnTo>
                  <a:pt x="879242" y="696009"/>
                </a:lnTo>
                <a:lnTo>
                  <a:pt x="851859" y="646669"/>
                </a:lnTo>
                <a:lnTo>
                  <a:pt x="823127" y="598841"/>
                </a:lnTo>
                <a:lnTo>
                  <a:pt x="793112" y="552645"/>
                </a:lnTo>
                <a:lnTo>
                  <a:pt x="761881" y="508202"/>
                </a:lnTo>
                <a:lnTo>
                  <a:pt x="729502" y="465631"/>
                </a:lnTo>
                <a:lnTo>
                  <a:pt x="696040" y="425054"/>
                </a:lnTo>
                <a:lnTo>
                  <a:pt x="661563" y="386590"/>
                </a:lnTo>
                <a:lnTo>
                  <a:pt x="626138" y="350361"/>
                </a:lnTo>
                <a:lnTo>
                  <a:pt x="589831" y="316485"/>
                </a:lnTo>
                <a:lnTo>
                  <a:pt x="552709" y="285085"/>
                </a:lnTo>
                <a:lnTo>
                  <a:pt x="514838" y="256279"/>
                </a:lnTo>
                <a:lnTo>
                  <a:pt x="476287" y="230190"/>
                </a:lnTo>
                <a:lnTo>
                  <a:pt x="437121" y="206935"/>
                </a:lnTo>
                <a:lnTo>
                  <a:pt x="397407" y="186637"/>
                </a:lnTo>
                <a:lnTo>
                  <a:pt x="0" y="0"/>
                </a:lnTo>
                <a:close/>
              </a:path>
            </a:pathLst>
          </a:custGeom>
          <a:solidFill>
            <a:srgbClr val="8182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1452337" y="1162717"/>
            <a:ext cx="2247265" cy="4274820"/>
          </a:xfrm>
          <a:custGeom>
            <a:avLst/>
            <a:gdLst/>
            <a:ahLst/>
            <a:cxnLst/>
            <a:rect l="l" t="t" r="r" b="b"/>
            <a:pathLst>
              <a:path w="2247265" h="4274820">
                <a:moveTo>
                  <a:pt x="673" y="2995782"/>
                </a:moveTo>
                <a:lnTo>
                  <a:pt x="649" y="2944389"/>
                </a:lnTo>
                <a:lnTo>
                  <a:pt x="623" y="2892988"/>
                </a:lnTo>
                <a:lnTo>
                  <a:pt x="597" y="2841577"/>
                </a:lnTo>
                <a:lnTo>
                  <a:pt x="569" y="2790158"/>
                </a:lnTo>
                <a:lnTo>
                  <a:pt x="540" y="2738730"/>
                </a:lnTo>
                <a:lnTo>
                  <a:pt x="511" y="2687294"/>
                </a:lnTo>
                <a:lnTo>
                  <a:pt x="481" y="2635851"/>
                </a:lnTo>
                <a:lnTo>
                  <a:pt x="450" y="2584400"/>
                </a:lnTo>
                <a:lnTo>
                  <a:pt x="419" y="2532941"/>
                </a:lnTo>
                <a:lnTo>
                  <a:pt x="388" y="2481475"/>
                </a:lnTo>
                <a:lnTo>
                  <a:pt x="358" y="2430002"/>
                </a:lnTo>
                <a:lnTo>
                  <a:pt x="327" y="2378523"/>
                </a:lnTo>
                <a:lnTo>
                  <a:pt x="297" y="2327037"/>
                </a:lnTo>
                <a:lnTo>
                  <a:pt x="267" y="2275544"/>
                </a:lnTo>
                <a:lnTo>
                  <a:pt x="238" y="2224046"/>
                </a:lnTo>
                <a:lnTo>
                  <a:pt x="210" y="2172541"/>
                </a:lnTo>
                <a:lnTo>
                  <a:pt x="183" y="2121032"/>
                </a:lnTo>
                <a:lnTo>
                  <a:pt x="157" y="2069516"/>
                </a:lnTo>
                <a:lnTo>
                  <a:pt x="132" y="2017996"/>
                </a:lnTo>
                <a:lnTo>
                  <a:pt x="109" y="1966470"/>
                </a:lnTo>
                <a:lnTo>
                  <a:pt x="88" y="1914940"/>
                </a:lnTo>
                <a:lnTo>
                  <a:pt x="69" y="1863406"/>
                </a:lnTo>
                <a:lnTo>
                  <a:pt x="51" y="1811867"/>
                </a:lnTo>
                <a:lnTo>
                  <a:pt x="36" y="1760324"/>
                </a:lnTo>
                <a:lnTo>
                  <a:pt x="23" y="1708777"/>
                </a:lnTo>
                <a:lnTo>
                  <a:pt x="13" y="1657227"/>
                </a:lnTo>
                <a:lnTo>
                  <a:pt x="6" y="1605673"/>
                </a:lnTo>
                <a:lnTo>
                  <a:pt x="1" y="1554116"/>
                </a:lnTo>
                <a:lnTo>
                  <a:pt x="0" y="1502557"/>
                </a:lnTo>
                <a:lnTo>
                  <a:pt x="0" y="1452590"/>
                </a:lnTo>
                <a:lnTo>
                  <a:pt x="0" y="1402615"/>
                </a:lnTo>
                <a:lnTo>
                  <a:pt x="0" y="0"/>
                </a:lnTo>
                <a:lnTo>
                  <a:pt x="43713" y="20665"/>
                </a:lnTo>
                <a:lnTo>
                  <a:pt x="87541" y="41338"/>
                </a:lnTo>
                <a:lnTo>
                  <a:pt x="131482" y="62024"/>
                </a:lnTo>
                <a:lnTo>
                  <a:pt x="175534" y="82726"/>
                </a:lnTo>
                <a:lnTo>
                  <a:pt x="219697" y="103449"/>
                </a:lnTo>
                <a:lnTo>
                  <a:pt x="263967" y="124198"/>
                </a:lnTo>
                <a:lnTo>
                  <a:pt x="308343" y="144976"/>
                </a:lnTo>
                <a:lnTo>
                  <a:pt x="352824" y="165788"/>
                </a:lnTo>
                <a:lnTo>
                  <a:pt x="397407" y="186637"/>
                </a:lnTo>
                <a:lnTo>
                  <a:pt x="437121" y="206935"/>
                </a:lnTo>
                <a:lnTo>
                  <a:pt x="476287" y="230190"/>
                </a:lnTo>
                <a:lnTo>
                  <a:pt x="514838" y="256279"/>
                </a:lnTo>
                <a:lnTo>
                  <a:pt x="552709" y="285085"/>
                </a:lnTo>
                <a:lnTo>
                  <a:pt x="589831" y="316485"/>
                </a:lnTo>
                <a:lnTo>
                  <a:pt x="626138" y="350361"/>
                </a:lnTo>
                <a:lnTo>
                  <a:pt x="661563" y="386590"/>
                </a:lnTo>
                <a:lnTo>
                  <a:pt x="696040" y="425054"/>
                </a:lnTo>
                <a:lnTo>
                  <a:pt x="729502" y="465631"/>
                </a:lnTo>
                <a:lnTo>
                  <a:pt x="761881" y="508202"/>
                </a:lnTo>
                <a:lnTo>
                  <a:pt x="793112" y="552645"/>
                </a:lnTo>
                <a:lnTo>
                  <a:pt x="823127" y="598841"/>
                </a:lnTo>
                <a:lnTo>
                  <a:pt x="851859" y="646669"/>
                </a:lnTo>
                <a:lnTo>
                  <a:pt x="879242" y="696009"/>
                </a:lnTo>
                <a:lnTo>
                  <a:pt x="902189" y="740630"/>
                </a:lnTo>
                <a:lnTo>
                  <a:pt x="923979" y="786237"/>
                </a:lnTo>
                <a:lnTo>
                  <a:pt x="944568" y="832744"/>
                </a:lnTo>
                <a:lnTo>
                  <a:pt x="963909" y="880063"/>
                </a:lnTo>
                <a:lnTo>
                  <a:pt x="981956" y="928107"/>
                </a:lnTo>
                <a:lnTo>
                  <a:pt x="998665" y="976791"/>
                </a:lnTo>
                <a:lnTo>
                  <a:pt x="1013989" y="1026026"/>
                </a:lnTo>
                <a:lnTo>
                  <a:pt x="1027884" y="1075727"/>
                </a:lnTo>
                <a:lnTo>
                  <a:pt x="1040302" y="1125807"/>
                </a:lnTo>
                <a:lnTo>
                  <a:pt x="1051199" y="1176178"/>
                </a:lnTo>
                <a:lnTo>
                  <a:pt x="1060529" y="1226753"/>
                </a:lnTo>
                <a:lnTo>
                  <a:pt x="1068247" y="1277447"/>
                </a:lnTo>
                <a:lnTo>
                  <a:pt x="1074306" y="1328173"/>
                </a:lnTo>
                <a:lnTo>
                  <a:pt x="1078661" y="1378842"/>
                </a:lnTo>
                <a:lnTo>
                  <a:pt x="1081266" y="1429369"/>
                </a:lnTo>
                <a:lnTo>
                  <a:pt x="1082076" y="1479668"/>
                </a:lnTo>
                <a:lnTo>
                  <a:pt x="1082539" y="1529190"/>
                </a:lnTo>
                <a:lnTo>
                  <a:pt x="1084119" y="1578915"/>
                </a:lnTo>
                <a:lnTo>
                  <a:pt x="1086800" y="1628813"/>
                </a:lnTo>
                <a:lnTo>
                  <a:pt x="1090564" y="1678853"/>
                </a:lnTo>
                <a:lnTo>
                  <a:pt x="1095397" y="1729006"/>
                </a:lnTo>
                <a:lnTo>
                  <a:pt x="1101282" y="1779241"/>
                </a:lnTo>
                <a:lnTo>
                  <a:pt x="1108202" y="1829529"/>
                </a:lnTo>
                <a:lnTo>
                  <a:pt x="1116141" y="1879839"/>
                </a:lnTo>
                <a:lnTo>
                  <a:pt x="1125083" y="1930140"/>
                </a:lnTo>
                <a:lnTo>
                  <a:pt x="1135011" y="1980404"/>
                </a:lnTo>
                <a:lnTo>
                  <a:pt x="1145910" y="2030599"/>
                </a:lnTo>
                <a:lnTo>
                  <a:pt x="1157763" y="2080696"/>
                </a:lnTo>
                <a:lnTo>
                  <a:pt x="1170553" y="2130665"/>
                </a:lnTo>
                <a:lnTo>
                  <a:pt x="1184265" y="2180475"/>
                </a:lnTo>
                <a:lnTo>
                  <a:pt x="1198882" y="2230096"/>
                </a:lnTo>
                <a:lnTo>
                  <a:pt x="1214388" y="2279499"/>
                </a:lnTo>
                <a:lnTo>
                  <a:pt x="1230766" y="2328652"/>
                </a:lnTo>
                <a:lnTo>
                  <a:pt x="1248001" y="2377527"/>
                </a:lnTo>
                <a:lnTo>
                  <a:pt x="1266075" y="2426093"/>
                </a:lnTo>
                <a:lnTo>
                  <a:pt x="1284973" y="2474319"/>
                </a:lnTo>
                <a:lnTo>
                  <a:pt x="1304679" y="2522176"/>
                </a:lnTo>
                <a:lnTo>
                  <a:pt x="1325175" y="2569634"/>
                </a:lnTo>
                <a:lnTo>
                  <a:pt x="1346446" y="2616662"/>
                </a:lnTo>
                <a:lnTo>
                  <a:pt x="1368476" y="2663230"/>
                </a:lnTo>
                <a:lnTo>
                  <a:pt x="1391248" y="2709308"/>
                </a:lnTo>
                <a:lnTo>
                  <a:pt x="1414745" y="2754867"/>
                </a:lnTo>
                <a:lnTo>
                  <a:pt x="1440253" y="2802242"/>
                </a:lnTo>
                <a:lnTo>
                  <a:pt x="1466554" y="2849022"/>
                </a:lnTo>
                <a:lnTo>
                  <a:pt x="1493631" y="2895169"/>
                </a:lnTo>
                <a:lnTo>
                  <a:pt x="1521464" y="2940644"/>
                </a:lnTo>
                <a:lnTo>
                  <a:pt x="1550035" y="2985410"/>
                </a:lnTo>
                <a:lnTo>
                  <a:pt x="1579324" y="3029428"/>
                </a:lnTo>
                <a:lnTo>
                  <a:pt x="1609312" y="3072662"/>
                </a:lnTo>
                <a:lnTo>
                  <a:pt x="1639982" y="3115072"/>
                </a:lnTo>
                <a:lnTo>
                  <a:pt x="1671313" y="3156621"/>
                </a:lnTo>
                <a:lnTo>
                  <a:pt x="1703288" y="3197271"/>
                </a:lnTo>
                <a:lnTo>
                  <a:pt x="1735887" y="3236984"/>
                </a:lnTo>
                <a:lnTo>
                  <a:pt x="1769091" y="3275722"/>
                </a:lnTo>
                <a:lnTo>
                  <a:pt x="1802882" y="3313447"/>
                </a:lnTo>
                <a:lnTo>
                  <a:pt x="1837241" y="3350121"/>
                </a:lnTo>
                <a:lnTo>
                  <a:pt x="1872149" y="3385706"/>
                </a:lnTo>
                <a:lnTo>
                  <a:pt x="1907587" y="3420164"/>
                </a:lnTo>
                <a:lnTo>
                  <a:pt x="1943535" y="3453457"/>
                </a:lnTo>
                <a:lnTo>
                  <a:pt x="1979977" y="3485548"/>
                </a:lnTo>
                <a:lnTo>
                  <a:pt x="2016891" y="3516397"/>
                </a:lnTo>
                <a:lnTo>
                  <a:pt x="2054261" y="3545968"/>
                </a:lnTo>
                <a:lnTo>
                  <a:pt x="2092066" y="3574223"/>
                </a:lnTo>
                <a:lnTo>
                  <a:pt x="2130288" y="3601122"/>
                </a:lnTo>
                <a:lnTo>
                  <a:pt x="2168908" y="3626629"/>
                </a:lnTo>
                <a:lnTo>
                  <a:pt x="2207907" y="3650705"/>
                </a:lnTo>
                <a:lnTo>
                  <a:pt x="2247267" y="3673313"/>
                </a:lnTo>
                <a:lnTo>
                  <a:pt x="2246955" y="3723497"/>
                </a:lnTo>
                <a:lnTo>
                  <a:pt x="2246650" y="3773667"/>
                </a:lnTo>
                <a:lnTo>
                  <a:pt x="2246354" y="3823820"/>
                </a:lnTo>
                <a:lnTo>
                  <a:pt x="2246064" y="3873957"/>
                </a:lnTo>
                <a:lnTo>
                  <a:pt x="2245781" y="3924075"/>
                </a:lnTo>
                <a:lnTo>
                  <a:pt x="2245503" y="3974175"/>
                </a:lnTo>
                <a:lnTo>
                  <a:pt x="2245229" y="4024254"/>
                </a:lnTo>
                <a:lnTo>
                  <a:pt x="2244960" y="4074312"/>
                </a:lnTo>
                <a:lnTo>
                  <a:pt x="2244694" y="4124347"/>
                </a:lnTo>
                <a:lnTo>
                  <a:pt x="2244430" y="4174359"/>
                </a:lnTo>
                <a:lnTo>
                  <a:pt x="2244169" y="4224346"/>
                </a:lnTo>
                <a:lnTo>
                  <a:pt x="2243908" y="4274308"/>
                </a:lnTo>
                <a:lnTo>
                  <a:pt x="2198078" y="4248192"/>
                </a:lnTo>
                <a:lnTo>
                  <a:pt x="2152334" y="4222126"/>
                </a:lnTo>
                <a:lnTo>
                  <a:pt x="2106676" y="4196111"/>
                </a:lnTo>
                <a:lnTo>
                  <a:pt x="2061103" y="4170147"/>
                </a:lnTo>
                <a:lnTo>
                  <a:pt x="2015616" y="4144233"/>
                </a:lnTo>
                <a:lnTo>
                  <a:pt x="1970215" y="4118369"/>
                </a:lnTo>
                <a:lnTo>
                  <a:pt x="1924899" y="4092556"/>
                </a:lnTo>
                <a:lnTo>
                  <a:pt x="1879670" y="4066792"/>
                </a:lnTo>
                <a:lnTo>
                  <a:pt x="1834528" y="4041078"/>
                </a:lnTo>
                <a:lnTo>
                  <a:pt x="1789471" y="4015414"/>
                </a:lnTo>
                <a:lnTo>
                  <a:pt x="1744501" y="3989800"/>
                </a:lnTo>
                <a:lnTo>
                  <a:pt x="1699618" y="3964235"/>
                </a:lnTo>
                <a:lnTo>
                  <a:pt x="1654822" y="3938720"/>
                </a:lnTo>
                <a:lnTo>
                  <a:pt x="1610112" y="3913254"/>
                </a:lnTo>
                <a:lnTo>
                  <a:pt x="1565490" y="3887838"/>
                </a:lnTo>
                <a:lnTo>
                  <a:pt x="1520954" y="3862470"/>
                </a:lnTo>
                <a:lnTo>
                  <a:pt x="1476506" y="3837152"/>
                </a:lnTo>
                <a:lnTo>
                  <a:pt x="1432145" y="3811883"/>
                </a:lnTo>
                <a:lnTo>
                  <a:pt x="1387872" y="3786662"/>
                </a:lnTo>
                <a:lnTo>
                  <a:pt x="1343686" y="3761490"/>
                </a:lnTo>
                <a:lnTo>
                  <a:pt x="1299589" y="3736367"/>
                </a:lnTo>
                <a:lnTo>
                  <a:pt x="1255579" y="3711292"/>
                </a:lnTo>
                <a:lnTo>
                  <a:pt x="1211657" y="3686266"/>
                </a:lnTo>
                <a:lnTo>
                  <a:pt x="1167823" y="3661287"/>
                </a:lnTo>
                <a:lnTo>
                  <a:pt x="1124077" y="3636358"/>
                </a:lnTo>
                <a:lnTo>
                  <a:pt x="1080420" y="3611476"/>
                </a:lnTo>
                <a:lnTo>
                  <a:pt x="1034412" y="3585252"/>
                </a:lnTo>
                <a:lnTo>
                  <a:pt x="988492" y="3559078"/>
                </a:lnTo>
                <a:lnTo>
                  <a:pt x="942659" y="3532954"/>
                </a:lnTo>
                <a:lnTo>
                  <a:pt x="896915" y="3506879"/>
                </a:lnTo>
                <a:lnTo>
                  <a:pt x="851258" y="3480853"/>
                </a:lnTo>
                <a:lnTo>
                  <a:pt x="805689" y="3454877"/>
                </a:lnTo>
                <a:lnTo>
                  <a:pt x="760208" y="3428951"/>
                </a:lnTo>
                <a:lnTo>
                  <a:pt x="714816" y="3403074"/>
                </a:lnTo>
                <a:lnTo>
                  <a:pt x="669513" y="3377246"/>
                </a:lnTo>
                <a:lnTo>
                  <a:pt x="624298" y="3351468"/>
                </a:lnTo>
                <a:lnTo>
                  <a:pt x="579171" y="3325740"/>
                </a:lnTo>
                <a:lnTo>
                  <a:pt x="534134" y="3300061"/>
                </a:lnTo>
                <a:lnTo>
                  <a:pt x="489186" y="3274431"/>
                </a:lnTo>
                <a:lnTo>
                  <a:pt x="444327" y="3248852"/>
                </a:lnTo>
                <a:lnTo>
                  <a:pt x="399557" y="3223321"/>
                </a:lnTo>
                <a:lnTo>
                  <a:pt x="354877" y="3197841"/>
                </a:lnTo>
                <a:lnTo>
                  <a:pt x="310286" y="3172410"/>
                </a:lnTo>
                <a:lnTo>
                  <a:pt x="265786" y="3147028"/>
                </a:lnTo>
                <a:lnTo>
                  <a:pt x="221375" y="3121696"/>
                </a:lnTo>
                <a:lnTo>
                  <a:pt x="177054" y="3096414"/>
                </a:lnTo>
                <a:lnTo>
                  <a:pt x="132823" y="3071182"/>
                </a:lnTo>
                <a:lnTo>
                  <a:pt x="88682" y="3045999"/>
                </a:lnTo>
                <a:lnTo>
                  <a:pt x="44632" y="3020866"/>
                </a:lnTo>
                <a:lnTo>
                  <a:pt x="673" y="2995782"/>
                </a:lnTo>
                <a:close/>
              </a:path>
            </a:pathLst>
          </a:custGeom>
          <a:ln w="3175">
            <a:solidFill>
              <a:srgbClr val="4E4E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3696591" y="4502634"/>
            <a:ext cx="573405" cy="932180"/>
          </a:xfrm>
          <a:custGeom>
            <a:avLst/>
            <a:gdLst/>
            <a:ahLst/>
            <a:cxnLst/>
            <a:rect l="l" t="t" r="r" b="b"/>
            <a:pathLst>
              <a:path w="573405" h="932179">
                <a:moveTo>
                  <a:pt x="573218" y="0"/>
                </a:moveTo>
                <a:lnTo>
                  <a:pt x="1653" y="338115"/>
                </a:lnTo>
                <a:lnTo>
                  <a:pt x="0" y="932083"/>
                </a:lnTo>
                <a:lnTo>
                  <a:pt x="87901" y="882246"/>
                </a:lnTo>
                <a:lnTo>
                  <a:pt x="482607" y="655203"/>
                </a:lnTo>
                <a:lnTo>
                  <a:pt x="570722" y="605311"/>
                </a:lnTo>
                <a:lnTo>
                  <a:pt x="573218" y="0"/>
                </a:lnTo>
                <a:close/>
              </a:path>
            </a:pathLst>
          </a:custGeom>
          <a:solidFill>
            <a:srgbClr val="6767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1333095" y="7601468"/>
            <a:ext cx="2889250" cy="2883535"/>
          </a:xfrm>
          <a:custGeom>
            <a:avLst/>
            <a:gdLst/>
            <a:ahLst/>
            <a:cxnLst/>
            <a:rect l="l" t="t" r="r" b="b"/>
            <a:pathLst>
              <a:path w="2889250" h="2883534">
                <a:moveTo>
                  <a:pt x="0" y="0"/>
                </a:moveTo>
                <a:lnTo>
                  <a:pt x="1163" y="2882995"/>
                </a:lnTo>
                <a:lnTo>
                  <a:pt x="2888646" y="2881248"/>
                </a:lnTo>
                <a:lnTo>
                  <a:pt x="2885036" y="2339844"/>
                </a:lnTo>
                <a:lnTo>
                  <a:pt x="2836320" y="2338958"/>
                </a:lnTo>
                <a:lnTo>
                  <a:pt x="2788015" y="2336490"/>
                </a:lnTo>
                <a:lnTo>
                  <a:pt x="2740145" y="2332465"/>
                </a:lnTo>
                <a:lnTo>
                  <a:pt x="2692735" y="2326908"/>
                </a:lnTo>
                <a:lnTo>
                  <a:pt x="2645811" y="2319844"/>
                </a:lnTo>
                <a:lnTo>
                  <a:pt x="2599397" y="2311298"/>
                </a:lnTo>
                <a:lnTo>
                  <a:pt x="2553519" y="2301296"/>
                </a:lnTo>
                <a:lnTo>
                  <a:pt x="2508201" y="2289862"/>
                </a:lnTo>
                <a:lnTo>
                  <a:pt x="2463468" y="2277022"/>
                </a:lnTo>
                <a:lnTo>
                  <a:pt x="2419346" y="2262801"/>
                </a:lnTo>
                <a:lnTo>
                  <a:pt x="2375860" y="2247225"/>
                </a:lnTo>
                <a:lnTo>
                  <a:pt x="2333034" y="2230317"/>
                </a:lnTo>
                <a:lnTo>
                  <a:pt x="2290894" y="2212105"/>
                </a:lnTo>
                <a:lnTo>
                  <a:pt x="2249464" y="2192612"/>
                </a:lnTo>
                <a:lnTo>
                  <a:pt x="2208769" y="2171863"/>
                </a:lnTo>
                <a:lnTo>
                  <a:pt x="2168836" y="2149885"/>
                </a:lnTo>
                <a:lnTo>
                  <a:pt x="2129688" y="2126703"/>
                </a:lnTo>
                <a:lnTo>
                  <a:pt x="2091350" y="2102340"/>
                </a:lnTo>
                <a:lnTo>
                  <a:pt x="2053848" y="2076823"/>
                </a:lnTo>
                <a:lnTo>
                  <a:pt x="2017207" y="2050177"/>
                </a:lnTo>
                <a:lnTo>
                  <a:pt x="1981451" y="2022427"/>
                </a:lnTo>
                <a:lnTo>
                  <a:pt x="1946606" y="1993598"/>
                </a:lnTo>
                <a:lnTo>
                  <a:pt x="1912697" y="1963716"/>
                </a:lnTo>
                <a:lnTo>
                  <a:pt x="1879749" y="1932805"/>
                </a:lnTo>
                <a:lnTo>
                  <a:pt x="1847786" y="1900890"/>
                </a:lnTo>
                <a:lnTo>
                  <a:pt x="1816834" y="1867998"/>
                </a:lnTo>
                <a:lnTo>
                  <a:pt x="1786917" y="1834152"/>
                </a:lnTo>
                <a:lnTo>
                  <a:pt x="1758062" y="1799379"/>
                </a:lnTo>
                <a:lnTo>
                  <a:pt x="1730292" y="1763703"/>
                </a:lnTo>
                <a:lnTo>
                  <a:pt x="1703633" y="1727149"/>
                </a:lnTo>
                <a:lnTo>
                  <a:pt x="1678110" y="1689744"/>
                </a:lnTo>
                <a:lnTo>
                  <a:pt x="1653748" y="1651511"/>
                </a:lnTo>
                <a:lnTo>
                  <a:pt x="1630571" y="1612476"/>
                </a:lnTo>
                <a:lnTo>
                  <a:pt x="1608605" y="1572664"/>
                </a:lnTo>
                <a:lnTo>
                  <a:pt x="1587876" y="1532101"/>
                </a:lnTo>
                <a:lnTo>
                  <a:pt x="1568407" y="1490812"/>
                </a:lnTo>
                <a:lnTo>
                  <a:pt x="1550224" y="1448821"/>
                </a:lnTo>
                <a:lnTo>
                  <a:pt x="1533352" y="1406155"/>
                </a:lnTo>
                <a:lnTo>
                  <a:pt x="1517816" y="1362837"/>
                </a:lnTo>
                <a:lnTo>
                  <a:pt x="1503641" y="1318894"/>
                </a:lnTo>
                <a:lnTo>
                  <a:pt x="1490852" y="1274350"/>
                </a:lnTo>
                <a:lnTo>
                  <a:pt x="1479473" y="1229232"/>
                </a:lnTo>
                <a:lnTo>
                  <a:pt x="1469531" y="1183562"/>
                </a:lnTo>
                <a:lnTo>
                  <a:pt x="1461050" y="1137368"/>
                </a:lnTo>
                <a:lnTo>
                  <a:pt x="1454055" y="1090674"/>
                </a:lnTo>
                <a:lnTo>
                  <a:pt x="1448571" y="1043506"/>
                </a:lnTo>
                <a:lnTo>
                  <a:pt x="1444623" y="995888"/>
                </a:lnTo>
                <a:lnTo>
                  <a:pt x="1442236" y="947846"/>
                </a:lnTo>
                <a:lnTo>
                  <a:pt x="1441436" y="899405"/>
                </a:lnTo>
                <a:lnTo>
                  <a:pt x="1440189" y="851697"/>
                </a:lnTo>
                <a:lnTo>
                  <a:pt x="1436489" y="804633"/>
                </a:lnTo>
                <a:lnTo>
                  <a:pt x="1430398" y="758276"/>
                </a:lnTo>
                <a:lnTo>
                  <a:pt x="1421976" y="712687"/>
                </a:lnTo>
                <a:lnTo>
                  <a:pt x="1411287" y="667930"/>
                </a:lnTo>
                <a:lnTo>
                  <a:pt x="1398393" y="624065"/>
                </a:lnTo>
                <a:lnTo>
                  <a:pt x="1383355" y="581157"/>
                </a:lnTo>
                <a:lnTo>
                  <a:pt x="1366235" y="539266"/>
                </a:lnTo>
                <a:lnTo>
                  <a:pt x="1347096" y="498456"/>
                </a:lnTo>
                <a:lnTo>
                  <a:pt x="1326000" y="458789"/>
                </a:lnTo>
                <a:lnTo>
                  <a:pt x="1303008" y="420326"/>
                </a:lnTo>
                <a:lnTo>
                  <a:pt x="1278183" y="383132"/>
                </a:lnTo>
                <a:lnTo>
                  <a:pt x="1251587" y="347267"/>
                </a:lnTo>
                <a:lnTo>
                  <a:pt x="1223282" y="312794"/>
                </a:lnTo>
                <a:lnTo>
                  <a:pt x="1193330" y="279776"/>
                </a:lnTo>
                <a:lnTo>
                  <a:pt x="1161792" y="248275"/>
                </a:lnTo>
                <a:lnTo>
                  <a:pt x="1128732" y="218353"/>
                </a:lnTo>
                <a:lnTo>
                  <a:pt x="1094211" y="190072"/>
                </a:lnTo>
                <a:lnTo>
                  <a:pt x="1058290" y="163496"/>
                </a:lnTo>
                <a:lnTo>
                  <a:pt x="1021034" y="138686"/>
                </a:lnTo>
                <a:lnTo>
                  <a:pt x="982502" y="115704"/>
                </a:lnTo>
                <a:lnTo>
                  <a:pt x="942758" y="94614"/>
                </a:lnTo>
                <a:lnTo>
                  <a:pt x="901863" y="75477"/>
                </a:lnTo>
                <a:lnTo>
                  <a:pt x="859879" y="58356"/>
                </a:lnTo>
                <a:lnTo>
                  <a:pt x="816869" y="43313"/>
                </a:lnTo>
                <a:lnTo>
                  <a:pt x="772894" y="30410"/>
                </a:lnTo>
                <a:lnTo>
                  <a:pt x="728017" y="19710"/>
                </a:lnTo>
                <a:lnTo>
                  <a:pt x="682300" y="11275"/>
                </a:lnTo>
                <a:lnTo>
                  <a:pt x="635804" y="5168"/>
                </a:lnTo>
                <a:lnTo>
                  <a:pt x="588592" y="1451"/>
                </a:lnTo>
                <a:lnTo>
                  <a:pt x="540726" y="186"/>
                </a:lnTo>
                <a:lnTo>
                  <a:pt x="0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1870848" y="7608194"/>
            <a:ext cx="2339975" cy="2338070"/>
          </a:xfrm>
          <a:custGeom>
            <a:avLst/>
            <a:gdLst/>
            <a:ahLst/>
            <a:cxnLst/>
            <a:rect l="l" t="t" r="r" b="b"/>
            <a:pathLst>
              <a:path w="2339975" h="2338070">
                <a:moveTo>
                  <a:pt x="0" y="0"/>
                </a:moveTo>
                <a:lnTo>
                  <a:pt x="47798" y="1247"/>
                </a:lnTo>
                <a:lnTo>
                  <a:pt x="94946" y="4948"/>
                </a:lnTo>
                <a:lnTo>
                  <a:pt x="141383" y="11041"/>
                </a:lnTo>
                <a:lnTo>
                  <a:pt x="187045" y="19462"/>
                </a:lnTo>
                <a:lnTo>
                  <a:pt x="231871" y="30151"/>
                </a:lnTo>
                <a:lnTo>
                  <a:pt x="275798" y="43044"/>
                </a:lnTo>
                <a:lnTo>
                  <a:pt x="318764" y="58080"/>
                </a:lnTo>
                <a:lnTo>
                  <a:pt x="360708" y="75196"/>
                </a:lnTo>
                <a:lnTo>
                  <a:pt x="401566" y="94331"/>
                </a:lnTo>
                <a:lnTo>
                  <a:pt x="441277" y="115421"/>
                </a:lnTo>
                <a:lnTo>
                  <a:pt x="479778" y="138405"/>
                </a:lnTo>
                <a:lnTo>
                  <a:pt x="517007" y="163221"/>
                </a:lnTo>
                <a:lnTo>
                  <a:pt x="552902" y="189806"/>
                </a:lnTo>
                <a:lnTo>
                  <a:pt x="587402" y="218099"/>
                </a:lnTo>
                <a:lnTo>
                  <a:pt x="620442" y="248036"/>
                </a:lnTo>
                <a:lnTo>
                  <a:pt x="651962" y="279556"/>
                </a:lnTo>
                <a:lnTo>
                  <a:pt x="681900" y="312597"/>
                </a:lnTo>
                <a:lnTo>
                  <a:pt x="710192" y="347096"/>
                </a:lnTo>
                <a:lnTo>
                  <a:pt x="736777" y="382991"/>
                </a:lnTo>
                <a:lnTo>
                  <a:pt x="761593" y="420221"/>
                </a:lnTo>
                <a:lnTo>
                  <a:pt x="784577" y="458722"/>
                </a:lnTo>
                <a:lnTo>
                  <a:pt x="805668" y="498433"/>
                </a:lnTo>
                <a:lnTo>
                  <a:pt x="824802" y="539291"/>
                </a:lnTo>
                <a:lnTo>
                  <a:pt x="841919" y="581234"/>
                </a:lnTo>
                <a:lnTo>
                  <a:pt x="856954" y="624201"/>
                </a:lnTo>
                <a:lnTo>
                  <a:pt x="869848" y="668128"/>
                </a:lnTo>
                <a:lnTo>
                  <a:pt x="880536" y="712954"/>
                </a:lnTo>
                <a:lnTo>
                  <a:pt x="888958" y="758616"/>
                </a:lnTo>
                <a:lnTo>
                  <a:pt x="895050" y="805052"/>
                </a:lnTo>
                <a:lnTo>
                  <a:pt x="898751" y="852201"/>
                </a:lnTo>
                <a:lnTo>
                  <a:pt x="899999" y="899999"/>
                </a:lnTo>
              </a:path>
              <a:path w="2339975" h="2338070">
                <a:moveTo>
                  <a:pt x="2339975" y="2338066"/>
                </a:moveTo>
                <a:lnTo>
                  <a:pt x="2291475" y="2337264"/>
                </a:lnTo>
                <a:lnTo>
                  <a:pt x="2243378" y="2334877"/>
                </a:lnTo>
                <a:lnTo>
                  <a:pt x="2195707" y="2330929"/>
                </a:lnTo>
                <a:lnTo>
                  <a:pt x="2148488" y="2325446"/>
                </a:lnTo>
                <a:lnTo>
                  <a:pt x="2101746" y="2318452"/>
                </a:lnTo>
                <a:lnTo>
                  <a:pt x="2055506" y="2309973"/>
                </a:lnTo>
                <a:lnTo>
                  <a:pt x="2009794" y="2300035"/>
                </a:lnTo>
                <a:lnTo>
                  <a:pt x="1964635" y="2288661"/>
                </a:lnTo>
                <a:lnTo>
                  <a:pt x="1920054" y="2275878"/>
                </a:lnTo>
                <a:lnTo>
                  <a:pt x="1876075" y="2261711"/>
                </a:lnTo>
                <a:lnTo>
                  <a:pt x="1832725" y="2246185"/>
                </a:lnTo>
                <a:lnTo>
                  <a:pt x="1790029" y="2229325"/>
                </a:lnTo>
                <a:lnTo>
                  <a:pt x="1748011" y="2211156"/>
                </a:lnTo>
                <a:lnTo>
                  <a:pt x="1706697" y="2191703"/>
                </a:lnTo>
                <a:lnTo>
                  <a:pt x="1666112" y="2170993"/>
                </a:lnTo>
                <a:lnTo>
                  <a:pt x="1626282" y="2149049"/>
                </a:lnTo>
                <a:lnTo>
                  <a:pt x="1587231" y="2125897"/>
                </a:lnTo>
                <a:lnTo>
                  <a:pt x="1548985" y="2101563"/>
                </a:lnTo>
                <a:lnTo>
                  <a:pt x="1511568" y="2076071"/>
                </a:lnTo>
                <a:lnTo>
                  <a:pt x="1475007" y="2049447"/>
                </a:lnTo>
                <a:lnTo>
                  <a:pt x="1439326" y="2021715"/>
                </a:lnTo>
                <a:lnTo>
                  <a:pt x="1404551" y="1992902"/>
                </a:lnTo>
                <a:lnTo>
                  <a:pt x="1370706" y="1963032"/>
                </a:lnTo>
                <a:lnTo>
                  <a:pt x="1337817" y="1932131"/>
                </a:lnTo>
                <a:lnTo>
                  <a:pt x="1305910" y="1900223"/>
                </a:lnTo>
                <a:lnTo>
                  <a:pt x="1275008" y="1867334"/>
                </a:lnTo>
                <a:lnTo>
                  <a:pt x="1245138" y="1833490"/>
                </a:lnTo>
                <a:lnTo>
                  <a:pt x="1216325" y="1798714"/>
                </a:lnTo>
                <a:lnTo>
                  <a:pt x="1188594" y="1763033"/>
                </a:lnTo>
                <a:lnTo>
                  <a:pt x="1161970" y="1726472"/>
                </a:lnTo>
                <a:lnTo>
                  <a:pt x="1136478" y="1689056"/>
                </a:lnTo>
                <a:lnTo>
                  <a:pt x="1112143" y="1650810"/>
                </a:lnTo>
                <a:lnTo>
                  <a:pt x="1088992" y="1611759"/>
                </a:lnTo>
                <a:lnTo>
                  <a:pt x="1067048" y="1571928"/>
                </a:lnTo>
                <a:lnTo>
                  <a:pt x="1046337" y="1531343"/>
                </a:lnTo>
                <a:lnTo>
                  <a:pt x="1026885" y="1490029"/>
                </a:lnTo>
                <a:lnTo>
                  <a:pt x="1008716" y="1448012"/>
                </a:lnTo>
                <a:lnTo>
                  <a:pt x="991856" y="1405315"/>
                </a:lnTo>
                <a:lnTo>
                  <a:pt x="976330" y="1361965"/>
                </a:lnTo>
                <a:lnTo>
                  <a:pt x="962162" y="1317987"/>
                </a:lnTo>
                <a:lnTo>
                  <a:pt x="949379" y="1273405"/>
                </a:lnTo>
                <a:lnTo>
                  <a:pt x="938006" y="1228246"/>
                </a:lnTo>
                <a:lnTo>
                  <a:pt x="928067" y="1182534"/>
                </a:lnTo>
                <a:lnTo>
                  <a:pt x="919589" y="1136295"/>
                </a:lnTo>
                <a:lnTo>
                  <a:pt x="912595" y="1089553"/>
                </a:lnTo>
                <a:lnTo>
                  <a:pt x="907111" y="1042334"/>
                </a:lnTo>
                <a:lnTo>
                  <a:pt x="903163" y="994663"/>
                </a:lnTo>
                <a:lnTo>
                  <a:pt x="900776" y="946565"/>
                </a:lnTo>
                <a:lnTo>
                  <a:pt x="899975" y="898066"/>
                </a:lnTo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0906473" y="7542961"/>
            <a:ext cx="3495040" cy="1930400"/>
          </a:xfrm>
          <a:custGeom>
            <a:avLst/>
            <a:gdLst/>
            <a:ahLst/>
            <a:cxnLst/>
            <a:rect l="l" t="t" r="r" b="b"/>
            <a:pathLst>
              <a:path w="3495040" h="1930400">
                <a:moveTo>
                  <a:pt x="0" y="964915"/>
                </a:moveTo>
                <a:lnTo>
                  <a:pt x="3494970" y="964915"/>
                </a:lnTo>
              </a:path>
              <a:path w="3495040" h="1930400">
                <a:moveTo>
                  <a:pt x="964911" y="1929827"/>
                </a:moveTo>
                <a:lnTo>
                  <a:pt x="964911" y="0"/>
                </a:lnTo>
              </a:path>
            </a:pathLst>
          </a:custGeom>
          <a:ln w="7199">
            <a:solidFill>
              <a:srgbClr val="AF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66049" y="108465"/>
            <a:ext cx="9069070" cy="496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nologystudent.com/despro_3/auxil3.html" TargetMode="External"/><Relationship Id="rId4" Type="http://schemas.openxmlformats.org/officeDocument/2006/relationships/hyperlink" Target="http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960000">
            <a:off x="11877645" y="8080136"/>
            <a:ext cx="557797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75"/>
              </a:lnSpc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R30mm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9260000">
            <a:off x="13350669" y="8820859"/>
            <a:ext cx="557797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75"/>
              </a:lnSpc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R48mm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/>
          <p:cNvGrpSpPr>
            <a:grpSpLocks noGrp="1" noUngrp="1" noRot="1" noMove="1" noResize="1"/>
          </p:cNvGrpSpPr>
          <p:nvPr/>
        </p:nvGrpSpPr>
        <p:grpSpPr>
          <a:xfrm>
            <a:off x="11323048" y="6230649"/>
            <a:ext cx="2899410" cy="4268470"/>
            <a:chOff x="11323048" y="6230649"/>
            <a:chExt cx="2899410" cy="4268470"/>
          </a:xfrm>
        </p:grpSpPr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29398" y="7607818"/>
              <a:ext cx="540385" cy="2884805"/>
            </a:xfrm>
            <a:custGeom>
              <a:avLst/>
              <a:gdLst/>
              <a:ahLst/>
              <a:cxnLst/>
              <a:rect l="l" t="t" r="r" b="b"/>
              <a:pathLst>
                <a:path w="540384" h="2884804">
                  <a:moveTo>
                    <a:pt x="0" y="2884741"/>
                  </a:moveTo>
                  <a:lnTo>
                    <a:pt x="0" y="0"/>
                  </a:lnTo>
                  <a:lnTo>
                    <a:pt x="54000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335852" y="6236999"/>
              <a:ext cx="2880000" cy="719992"/>
            </a:xfrm>
            <a:prstGeom prst="rect">
              <a:avLst/>
            </a:prstGeom>
          </p:spPr>
        </p:pic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35852" y="6236999"/>
              <a:ext cx="2880360" cy="720090"/>
            </a:xfrm>
            <a:custGeom>
              <a:avLst/>
              <a:gdLst/>
              <a:ahLst/>
              <a:cxnLst/>
              <a:rect l="l" t="t" r="r" b="b"/>
              <a:pathLst>
                <a:path w="2880359" h="720090">
                  <a:moveTo>
                    <a:pt x="0" y="0"/>
                  </a:moveTo>
                  <a:lnTo>
                    <a:pt x="2880000" y="0"/>
                  </a:lnTo>
                  <a:lnTo>
                    <a:pt x="2880000" y="719992"/>
                  </a:lnTo>
                  <a:lnTo>
                    <a:pt x="0" y="719992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94202" y="6392853"/>
            <a:ext cx="198755" cy="378460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24mm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331723" y="9949067"/>
            <a:ext cx="2886710" cy="540385"/>
          </a:xfrm>
          <a:custGeom>
            <a:avLst/>
            <a:gdLst/>
            <a:ahLst/>
            <a:cxnLst/>
            <a:rect l="l" t="t" r="r" b="b"/>
            <a:pathLst>
              <a:path w="2886709" h="540384">
                <a:moveTo>
                  <a:pt x="0" y="540000"/>
                </a:moveTo>
                <a:lnTo>
                  <a:pt x="2886321" y="540000"/>
                </a:lnTo>
                <a:lnTo>
                  <a:pt x="2886321" y="0"/>
                </a:lnTo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265116" y="10023075"/>
            <a:ext cx="198755" cy="378460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18mm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1" name="object 11"/>
          <p:cNvGrpSpPr>
            <a:grpSpLocks noGrp="1" noUngrp="1" noRot="1" noMove="1" noResize="1"/>
          </p:cNvGrpSpPr>
          <p:nvPr/>
        </p:nvGrpSpPr>
        <p:grpSpPr>
          <a:xfrm>
            <a:off x="11865271" y="7539151"/>
            <a:ext cx="2712085" cy="2952750"/>
            <a:chOff x="11865271" y="7539151"/>
            <a:chExt cx="2712085" cy="2952750"/>
          </a:xfrm>
        </p:grpSpPr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219084" y="7542961"/>
              <a:ext cx="0" cy="2402840"/>
            </a:xfrm>
            <a:custGeom>
              <a:avLst/>
              <a:gdLst/>
              <a:ahLst/>
              <a:cxnLst/>
              <a:rect l="l" t="t" r="r" b="b"/>
              <a:pathLst>
                <a:path h="2402840">
                  <a:moveTo>
                    <a:pt x="0" y="240221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65267" y="7883001"/>
              <a:ext cx="2345055" cy="1552575"/>
            </a:xfrm>
            <a:custGeom>
              <a:avLst/>
              <a:gdLst/>
              <a:ahLst/>
              <a:cxnLst/>
              <a:rect l="l" t="t" r="r" b="b"/>
              <a:pathLst>
                <a:path w="2345055" h="1552575">
                  <a:moveTo>
                    <a:pt x="647026" y="0"/>
                  </a:moveTo>
                  <a:lnTo>
                    <a:pt x="555980" y="34848"/>
                  </a:lnTo>
                  <a:lnTo>
                    <a:pt x="558482" y="35763"/>
                  </a:lnTo>
                  <a:lnTo>
                    <a:pt x="560933" y="36728"/>
                  </a:lnTo>
                  <a:lnTo>
                    <a:pt x="587044" y="53213"/>
                  </a:lnTo>
                  <a:lnTo>
                    <a:pt x="0" y="622896"/>
                  </a:lnTo>
                  <a:lnTo>
                    <a:pt x="5016" y="628065"/>
                  </a:lnTo>
                  <a:lnTo>
                    <a:pt x="592048" y="58369"/>
                  </a:lnTo>
                  <a:lnTo>
                    <a:pt x="592848" y="59270"/>
                  </a:lnTo>
                  <a:lnTo>
                    <a:pt x="594385" y="61125"/>
                  </a:lnTo>
                  <a:lnTo>
                    <a:pt x="609473" y="89966"/>
                  </a:lnTo>
                  <a:lnTo>
                    <a:pt x="635012" y="28778"/>
                  </a:lnTo>
                  <a:lnTo>
                    <a:pt x="647026" y="0"/>
                  </a:lnTo>
                  <a:close/>
                </a:path>
                <a:path w="2345055" h="1552575">
                  <a:moveTo>
                    <a:pt x="2344813" y="628230"/>
                  </a:moveTo>
                  <a:lnTo>
                    <a:pt x="2340178" y="622731"/>
                  </a:lnTo>
                  <a:lnTo>
                    <a:pt x="1302842" y="1498168"/>
                  </a:lnTo>
                  <a:lnTo>
                    <a:pt x="1302105" y="1497215"/>
                  </a:lnTo>
                  <a:lnTo>
                    <a:pt x="1287665" y="1465440"/>
                  </a:lnTo>
                  <a:lnTo>
                    <a:pt x="1243952" y="1552575"/>
                  </a:lnTo>
                  <a:lnTo>
                    <a:pt x="1330147" y="1526286"/>
                  </a:lnTo>
                  <a:lnTo>
                    <a:pt x="1337195" y="1524139"/>
                  </a:lnTo>
                  <a:lnTo>
                    <a:pt x="1334770" y="1523047"/>
                  </a:lnTo>
                  <a:lnTo>
                    <a:pt x="1307490" y="1503667"/>
                  </a:lnTo>
                  <a:lnTo>
                    <a:pt x="2344813" y="62823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252191" y="9946734"/>
              <a:ext cx="321310" cy="541655"/>
            </a:xfrm>
            <a:custGeom>
              <a:avLst/>
              <a:gdLst/>
              <a:ahLst/>
              <a:cxnLst/>
              <a:rect l="l" t="t" r="r" b="b"/>
              <a:pathLst>
                <a:path w="321309" h="541654">
                  <a:moveTo>
                    <a:pt x="0" y="541336"/>
                  </a:moveTo>
                  <a:lnTo>
                    <a:pt x="320766" y="541336"/>
                  </a:lnTo>
                </a:path>
                <a:path w="321309" h="541654">
                  <a:moveTo>
                    <a:pt x="0" y="0"/>
                  </a:moveTo>
                  <a:lnTo>
                    <a:pt x="320766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31186" y="9948322"/>
              <a:ext cx="76835" cy="538480"/>
            </a:xfrm>
            <a:custGeom>
              <a:avLst/>
              <a:gdLst/>
              <a:ahLst/>
              <a:cxnLst/>
              <a:rect l="l" t="t" r="r" b="b"/>
              <a:pathLst>
                <a:path w="76834" h="538479">
                  <a:moveTo>
                    <a:pt x="0" y="448550"/>
                  </a:moveTo>
                  <a:lnTo>
                    <a:pt x="38404" y="538161"/>
                  </a:lnTo>
                  <a:lnTo>
                    <a:pt x="57706" y="493124"/>
                  </a:lnTo>
                  <a:lnTo>
                    <a:pt x="34805" y="493124"/>
                  </a:lnTo>
                  <a:lnTo>
                    <a:pt x="34803" y="458057"/>
                  </a:lnTo>
                  <a:lnTo>
                    <a:pt x="2401" y="449712"/>
                  </a:lnTo>
                  <a:lnTo>
                    <a:pt x="0" y="448550"/>
                  </a:lnTo>
                  <a:close/>
                </a:path>
                <a:path w="76834" h="538479">
                  <a:moveTo>
                    <a:pt x="34805" y="458057"/>
                  </a:moveTo>
                  <a:lnTo>
                    <a:pt x="34805" y="493124"/>
                  </a:lnTo>
                  <a:lnTo>
                    <a:pt x="42005" y="493124"/>
                  </a:lnTo>
                  <a:lnTo>
                    <a:pt x="42005" y="458151"/>
                  </a:lnTo>
                  <a:lnTo>
                    <a:pt x="38404" y="458151"/>
                  </a:lnTo>
                  <a:lnTo>
                    <a:pt x="36004" y="458114"/>
                  </a:lnTo>
                  <a:lnTo>
                    <a:pt x="34805" y="458057"/>
                  </a:lnTo>
                  <a:close/>
                </a:path>
                <a:path w="76834" h="538479">
                  <a:moveTo>
                    <a:pt x="76809" y="448550"/>
                  </a:moveTo>
                  <a:lnTo>
                    <a:pt x="42005" y="458057"/>
                  </a:lnTo>
                  <a:lnTo>
                    <a:pt x="42005" y="493124"/>
                  </a:lnTo>
                  <a:lnTo>
                    <a:pt x="57706" y="493124"/>
                  </a:lnTo>
                  <a:lnTo>
                    <a:pt x="76809" y="448550"/>
                  </a:lnTo>
                  <a:close/>
                </a:path>
                <a:path w="76834" h="538479">
                  <a:moveTo>
                    <a:pt x="38404" y="80009"/>
                  </a:moveTo>
                  <a:lnTo>
                    <a:pt x="36004" y="80046"/>
                  </a:lnTo>
                  <a:lnTo>
                    <a:pt x="34805" y="80103"/>
                  </a:lnTo>
                  <a:lnTo>
                    <a:pt x="34805" y="458057"/>
                  </a:lnTo>
                  <a:lnTo>
                    <a:pt x="36004" y="458114"/>
                  </a:lnTo>
                  <a:lnTo>
                    <a:pt x="38404" y="458151"/>
                  </a:lnTo>
                  <a:lnTo>
                    <a:pt x="40806" y="458114"/>
                  </a:lnTo>
                  <a:lnTo>
                    <a:pt x="42003" y="458057"/>
                  </a:lnTo>
                  <a:lnTo>
                    <a:pt x="42003" y="80103"/>
                  </a:lnTo>
                  <a:lnTo>
                    <a:pt x="40806" y="80046"/>
                  </a:lnTo>
                  <a:lnTo>
                    <a:pt x="38404" y="80009"/>
                  </a:lnTo>
                  <a:close/>
                </a:path>
                <a:path w="76834" h="538479">
                  <a:moveTo>
                    <a:pt x="42005" y="458057"/>
                  </a:moveTo>
                  <a:lnTo>
                    <a:pt x="40806" y="458114"/>
                  </a:lnTo>
                  <a:lnTo>
                    <a:pt x="38404" y="458151"/>
                  </a:lnTo>
                  <a:lnTo>
                    <a:pt x="42005" y="458151"/>
                  </a:lnTo>
                  <a:close/>
                </a:path>
                <a:path w="76834" h="538479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3"/>
                  </a:lnTo>
                  <a:lnTo>
                    <a:pt x="34805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538479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538479">
                  <a:moveTo>
                    <a:pt x="42005" y="80009"/>
                  </a:moveTo>
                  <a:lnTo>
                    <a:pt x="38404" y="80009"/>
                  </a:lnTo>
                  <a:lnTo>
                    <a:pt x="40806" y="80046"/>
                  </a:lnTo>
                  <a:lnTo>
                    <a:pt x="42005" y="80103"/>
                  </a:lnTo>
                  <a:close/>
                </a:path>
                <a:path w="76834" h="538479">
                  <a:moveTo>
                    <a:pt x="42005" y="45036"/>
                  </a:moveTo>
                  <a:lnTo>
                    <a:pt x="34805" y="45036"/>
                  </a:lnTo>
                  <a:lnTo>
                    <a:pt x="34805" y="80103"/>
                  </a:lnTo>
                  <a:lnTo>
                    <a:pt x="36004" y="80046"/>
                  </a:lnTo>
                  <a:lnTo>
                    <a:pt x="38404" y="80009"/>
                  </a:lnTo>
                  <a:lnTo>
                    <a:pt x="42005" y="80009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00509" y="7181850"/>
            <a:ext cx="378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18mm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867760" y="7281321"/>
            <a:ext cx="0" cy="240029"/>
          </a:xfrm>
          <a:custGeom>
            <a:avLst/>
            <a:gdLst/>
            <a:ahLst/>
            <a:cxnLst/>
            <a:rect l="l" t="t" r="r" b="b"/>
            <a:pathLst>
              <a:path h="240029">
                <a:moveTo>
                  <a:pt x="0" y="0"/>
                </a:moveTo>
                <a:lnTo>
                  <a:pt x="0" y="239712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>
            <a:grpSpLocks noGrp="1" noUngrp="1" noRot="1" noMove="1" noResize="1"/>
          </p:cNvGrpSpPr>
          <p:nvPr/>
        </p:nvGrpSpPr>
        <p:grpSpPr>
          <a:xfrm>
            <a:off x="10965195" y="7277510"/>
            <a:ext cx="901065" cy="3213100"/>
            <a:chOff x="10965195" y="7277510"/>
            <a:chExt cx="901065" cy="3213100"/>
          </a:xfrm>
        </p:grpSpPr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26423" y="7281320"/>
              <a:ext cx="0" cy="297180"/>
            </a:xfrm>
            <a:custGeom>
              <a:avLst/>
              <a:gdLst/>
              <a:ahLst/>
              <a:cxnLst/>
              <a:rect l="l" t="t" r="r" b="b"/>
              <a:pathLst>
                <a:path h="297179">
                  <a:moveTo>
                    <a:pt x="0" y="0"/>
                  </a:moveTo>
                  <a:lnTo>
                    <a:pt x="0" y="29686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28011" y="7320618"/>
              <a:ext cx="538480" cy="76835"/>
            </a:xfrm>
            <a:custGeom>
              <a:avLst/>
              <a:gdLst/>
              <a:ahLst/>
              <a:cxnLst/>
              <a:rect l="l" t="t" r="r" b="b"/>
              <a:pathLst>
                <a:path w="538479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6"/>
                  </a:lnTo>
                  <a:lnTo>
                    <a:pt x="80104" y="42003"/>
                  </a:lnTo>
                  <a:lnTo>
                    <a:pt x="45036" y="42003"/>
                  </a:lnTo>
                  <a:lnTo>
                    <a:pt x="45036" y="34804"/>
                  </a:lnTo>
                  <a:lnTo>
                    <a:pt x="80104" y="34804"/>
                  </a:lnTo>
                  <a:lnTo>
                    <a:pt x="80162" y="33601"/>
                  </a:lnTo>
                  <a:lnTo>
                    <a:pt x="88449" y="2400"/>
                  </a:lnTo>
                  <a:lnTo>
                    <a:pt x="89611" y="0"/>
                  </a:lnTo>
                  <a:close/>
                </a:path>
                <a:path w="538479" h="76834">
                  <a:moveTo>
                    <a:pt x="448550" y="0"/>
                  </a:moveTo>
                  <a:lnTo>
                    <a:pt x="458114" y="40805"/>
                  </a:lnTo>
                  <a:lnTo>
                    <a:pt x="458000" y="43206"/>
                  </a:lnTo>
                  <a:lnTo>
                    <a:pt x="448550" y="76809"/>
                  </a:lnTo>
                  <a:lnTo>
                    <a:pt x="529763" y="42003"/>
                  </a:lnTo>
                  <a:lnTo>
                    <a:pt x="493124" y="42003"/>
                  </a:lnTo>
                  <a:lnTo>
                    <a:pt x="493124" y="34804"/>
                  </a:lnTo>
                  <a:lnTo>
                    <a:pt x="529760" y="34804"/>
                  </a:lnTo>
                  <a:lnTo>
                    <a:pt x="448550" y="0"/>
                  </a:lnTo>
                  <a:close/>
                </a:path>
                <a:path w="538479" h="76834">
                  <a:moveTo>
                    <a:pt x="80104" y="34804"/>
                  </a:moveTo>
                  <a:lnTo>
                    <a:pt x="45036" y="34804"/>
                  </a:lnTo>
                  <a:lnTo>
                    <a:pt x="45036" y="42003"/>
                  </a:lnTo>
                  <a:lnTo>
                    <a:pt x="80104" y="42003"/>
                  </a:lnTo>
                  <a:lnTo>
                    <a:pt x="80104" y="34804"/>
                  </a:lnTo>
                  <a:close/>
                </a:path>
                <a:path w="538479" h="76834">
                  <a:moveTo>
                    <a:pt x="458057" y="34804"/>
                  </a:moveTo>
                  <a:lnTo>
                    <a:pt x="80104" y="34804"/>
                  </a:lnTo>
                  <a:lnTo>
                    <a:pt x="80104" y="42003"/>
                  </a:lnTo>
                  <a:lnTo>
                    <a:pt x="458057" y="42003"/>
                  </a:lnTo>
                  <a:lnTo>
                    <a:pt x="458057" y="34804"/>
                  </a:lnTo>
                  <a:close/>
                </a:path>
                <a:path w="538479" h="76834">
                  <a:moveTo>
                    <a:pt x="529760" y="34804"/>
                  </a:moveTo>
                  <a:lnTo>
                    <a:pt x="493124" y="34804"/>
                  </a:lnTo>
                  <a:lnTo>
                    <a:pt x="493124" y="42003"/>
                  </a:lnTo>
                  <a:lnTo>
                    <a:pt x="529763" y="42003"/>
                  </a:lnTo>
                  <a:lnTo>
                    <a:pt x="538161" y="38404"/>
                  </a:lnTo>
                  <a:lnTo>
                    <a:pt x="529760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69005" y="7603617"/>
              <a:ext cx="311150" cy="2882900"/>
            </a:xfrm>
            <a:custGeom>
              <a:avLst/>
              <a:gdLst/>
              <a:ahLst/>
              <a:cxnLst/>
              <a:rect l="l" t="t" r="r" b="b"/>
              <a:pathLst>
                <a:path w="311150" h="2882900">
                  <a:moveTo>
                    <a:pt x="0" y="2882826"/>
                  </a:moveTo>
                  <a:lnTo>
                    <a:pt x="296863" y="2882826"/>
                  </a:lnTo>
                </a:path>
                <a:path w="311150" h="2882900">
                  <a:moveTo>
                    <a:pt x="0" y="0"/>
                  </a:moveTo>
                  <a:lnTo>
                    <a:pt x="311137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65903" y="7602987"/>
              <a:ext cx="76835" cy="2884170"/>
            </a:xfrm>
            <a:custGeom>
              <a:avLst/>
              <a:gdLst/>
              <a:ahLst/>
              <a:cxnLst/>
              <a:rect l="l" t="t" r="r" b="b"/>
              <a:pathLst>
                <a:path w="76834" h="2884170">
                  <a:moveTo>
                    <a:pt x="0" y="2794074"/>
                  </a:moveTo>
                  <a:lnTo>
                    <a:pt x="38404" y="2883686"/>
                  </a:lnTo>
                  <a:lnTo>
                    <a:pt x="57705" y="2838650"/>
                  </a:lnTo>
                  <a:lnTo>
                    <a:pt x="34804" y="2838650"/>
                  </a:lnTo>
                  <a:lnTo>
                    <a:pt x="34802" y="2803582"/>
                  </a:lnTo>
                  <a:lnTo>
                    <a:pt x="2400" y="2795238"/>
                  </a:lnTo>
                  <a:lnTo>
                    <a:pt x="0" y="2794074"/>
                  </a:lnTo>
                  <a:close/>
                </a:path>
                <a:path w="76834" h="2884170">
                  <a:moveTo>
                    <a:pt x="34804" y="2803582"/>
                  </a:moveTo>
                  <a:lnTo>
                    <a:pt x="34804" y="2838650"/>
                  </a:lnTo>
                  <a:lnTo>
                    <a:pt x="42003" y="2838650"/>
                  </a:lnTo>
                  <a:lnTo>
                    <a:pt x="42003" y="2803676"/>
                  </a:lnTo>
                  <a:lnTo>
                    <a:pt x="38404" y="2803676"/>
                  </a:lnTo>
                  <a:lnTo>
                    <a:pt x="36003" y="2803640"/>
                  </a:lnTo>
                  <a:lnTo>
                    <a:pt x="34804" y="2803582"/>
                  </a:lnTo>
                  <a:close/>
                </a:path>
                <a:path w="76834" h="2884170">
                  <a:moveTo>
                    <a:pt x="76809" y="2794074"/>
                  </a:moveTo>
                  <a:lnTo>
                    <a:pt x="42003" y="2803582"/>
                  </a:lnTo>
                  <a:lnTo>
                    <a:pt x="42003" y="2838650"/>
                  </a:lnTo>
                  <a:lnTo>
                    <a:pt x="57705" y="2838650"/>
                  </a:lnTo>
                  <a:lnTo>
                    <a:pt x="76809" y="2794074"/>
                  </a:lnTo>
                  <a:close/>
                </a:path>
                <a:path w="76834" h="2884170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2803582"/>
                  </a:lnTo>
                  <a:lnTo>
                    <a:pt x="36003" y="2803640"/>
                  </a:lnTo>
                  <a:lnTo>
                    <a:pt x="38404" y="2803676"/>
                  </a:lnTo>
                  <a:lnTo>
                    <a:pt x="40805" y="2803640"/>
                  </a:lnTo>
                  <a:lnTo>
                    <a:pt x="42002" y="2803582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09"/>
                  </a:lnTo>
                  <a:close/>
                </a:path>
                <a:path w="76834" h="2884170">
                  <a:moveTo>
                    <a:pt x="42003" y="2803582"/>
                  </a:moveTo>
                  <a:lnTo>
                    <a:pt x="40805" y="2803640"/>
                  </a:lnTo>
                  <a:lnTo>
                    <a:pt x="38404" y="2803676"/>
                  </a:lnTo>
                  <a:lnTo>
                    <a:pt x="42003" y="2803676"/>
                  </a:lnTo>
                  <a:close/>
                </a:path>
                <a:path w="76834" h="2884170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2884170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2884170">
                  <a:moveTo>
                    <a:pt x="42003" y="80009"/>
                  </a:moveTo>
                  <a:lnTo>
                    <a:pt x="38404" y="80009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2884170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3" y="80009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74215" y="8867378"/>
            <a:ext cx="198755" cy="378460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96mm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4" name="object 24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912975" cy="6868795"/>
            <a:chOff x="91683" y="89146"/>
            <a:chExt cx="14912975" cy="6868795"/>
          </a:xfrm>
        </p:grpSpPr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57186" y="6234937"/>
              <a:ext cx="321310" cy="718820"/>
            </a:xfrm>
            <a:custGeom>
              <a:avLst/>
              <a:gdLst/>
              <a:ahLst/>
              <a:cxnLst/>
              <a:rect l="l" t="t" r="r" b="b"/>
              <a:pathLst>
                <a:path w="321309" h="718820">
                  <a:moveTo>
                    <a:pt x="0" y="718724"/>
                  </a:moveTo>
                  <a:lnTo>
                    <a:pt x="320767" y="718724"/>
                  </a:lnTo>
                </a:path>
                <a:path w="321309" h="718820">
                  <a:moveTo>
                    <a:pt x="0" y="0"/>
                  </a:moveTo>
                  <a:lnTo>
                    <a:pt x="320767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2681" y="6237043"/>
              <a:ext cx="76835" cy="715010"/>
            </a:xfrm>
            <a:custGeom>
              <a:avLst/>
              <a:gdLst/>
              <a:ahLst/>
              <a:cxnLst/>
              <a:rect l="l" t="t" r="r" b="b"/>
              <a:pathLst>
                <a:path w="76834" h="715009">
                  <a:moveTo>
                    <a:pt x="0" y="624902"/>
                  </a:moveTo>
                  <a:lnTo>
                    <a:pt x="38404" y="714513"/>
                  </a:lnTo>
                  <a:lnTo>
                    <a:pt x="57705" y="669477"/>
                  </a:lnTo>
                  <a:lnTo>
                    <a:pt x="34805" y="669477"/>
                  </a:lnTo>
                  <a:lnTo>
                    <a:pt x="34803" y="634410"/>
                  </a:lnTo>
                  <a:lnTo>
                    <a:pt x="2401" y="626065"/>
                  </a:lnTo>
                  <a:lnTo>
                    <a:pt x="0" y="624902"/>
                  </a:lnTo>
                  <a:close/>
                </a:path>
                <a:path w="76834" h="715009">
                  <a:moveTo>
                    <a:pt x="34805" y="634410"/>
                  </a:moveTo>
                  <a:lnTo>
                    <a:pt x="34805" y="669477"/>
                  </a:lnTo>
                  <a:lnTo>
                    <a:pt x="42005" y="669477"/>
                  </a:lnTo>
                  <a:lnTo>
                    <a:pt x="42005" y="634503"/>
                  </a:lnTo>
                  <a:lnTo>
                    <a:pt x="38404" y="634503"/>
                  </a:lnTo>
                  <a:lnTo>
                    <a:pt x="36004" y="634467"/>
                  </a:lnTo>
                  <a:lnTo>
                    <a:pt x="34805" y="634410"/>
                  </a:lnTo>
                  <a:close/>
                </a:path>
                <a:path w="76834" h="715009">
                  <a:moveTo>
                    <a:pt x="76809" y="624902"/>
                  </a:moveTo>
                  <a:lnTo>
                    <a:pt x="42005" y="634410"/>
                  </a:lnTo>
                  <a:lnTo>
                    <a:pt x="42005" y="669477"/>
                  </a:lnTo>
                  <a:lnTo>
                    <a:pt x="57705" y="669477"/>
                  </a:lnTo>
                  <a:lnTo>
                    <a:pt x="76809" y="624902"/>
                  </a:lnTo>
                  <a:close/>
                </a:path>
                <a:path w="76834" h="715009">
                  <a:moveTo>
                    <a:pt x="38404" y="80010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634410"/>
                  </a:lnTo>
                  <a:lnTo>
                    <a:pt x="36004" y="634467"/>
                  </a:lnTo>
                  <a:lnTo>
                    <a:pt x="38404" y="634503"/>
                  </a:lnTo>
                  <a:lnTo>
                    <a:pt x="40806" y="634467"/>
                  </a:lnTo>
                  <a:lnTo>
                    <a:pt x="42003" y="634410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715009">
                  <a:moveTo>
                    <a:pt x="42005" y="634410"/>
                  </a:moveTo>
                  <a:lnTo>
                    <a:pt x="40806" y="634467"/>
                  </a:lnTo>
                  <a:lnTo>
                    <a:pt x="38404" y="634503"/>
                  </a:lnTo>
                  <a:lnTo>
                    <a:pt x="42005" y="634503"/>
                  </a:lnTo>
                  <a:close/>
                </a:path>
                <a:path w="76834" h="715009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715009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715009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715009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32771" y="5869148"/>
              <a:ext cx="2882900" cy="311150"/>
            </a:xfrm>
            <a:custGeom>
              <a:avLst/>
              <a:gdLst/>
              <a:ahLst/>
              <a:cxnLst/>
              <a:rect l="l" t="t" r="r" b="b"/>
              <a:pathLst>
                <a:path w="2882900" h="311150">
                  <a:moveTo>
                    <a:pt x="0" y="0"/>
                  </a:moveTo>
                  <a:lnTo>
                    <a:pt x="0" y="296863"/>
                  </a:lnTo>
                </a:path>
                <a:path w="2882900" h="311150">
                  <a:moveTo>
                    <a:pt x="2882828" y="0"/>
                  </a:moveTo>
                  <a:lnTo>
                    <a:pt x="2882828" y="31113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32544" y="5966045"/>
              <a:ext cx="2884170" cy="76835"/>
            </a:xfrm>
            <a:custGeom>
              <a:avLst/>
              <a:gdLst/>
              <a:ahLst/>
              <a:cxnLst/>
              <a:rect l="l" t="t" r="r" b="b"/>
              <a:pathLst>
                <a:path w="2884169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9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5"/>
                  </a:lnTo>
                  <a:lnTo>
                    <a:pt x="80103" y="34805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2884169" h="76835">
                  <a:moveTo>
                    <a:pt x="2794076" y="0"/>
                  </a:moveTo>
                  <a:lnTo>
                    <a:pt x="2803640" y="40806"/>
                  </a:lnTo>
                  <a:lnTo>
                    <a:pt x="2803525" y="43207"/>
                  </a:lnTo>
                  <a:lnTo>
                    <a:pt x="2794076" y="76809"/>
                  </a:lnTo>
                  <a:lnTo>
                    <a:pt x="2875286" y="42005"/>
                  </a:lnTo>
                  <a:lnTo>
                    <a:pt x="2838650" y="42005"/>
                  </a:lnTo>
                  <a:lnTo>
                    <a:pt x="2838650" y="34805"/>
                  </a:lnTo>
                  <a:lnTo>
                    <a:pt x="2875289" y="34805"/>
                  </a:lnTo>
                  <a:lnTo>
                    <a:pt x="2794076" y="0"/>
                  </a:lnTo>
                  <a:close/>
                </a:path>
                <a:path w="2884169" h="76835">
                  <a:moveTo>
                    <a:pt x="80103" y="34805"/>
                  </a:moveTo>
                  <a:lnTo>
                    <a:pt x="45036" y="34805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5"/>
                  </a:lnTo>
                  <a:close/>
                </a:path>
                <a:path w="2884169" h="76835">
                  <a:moveTo>
                    <a:pt x="2803582" y="34805"/>
                  </a:moveTo>
                  <a:lnTo>
                    <a:pt x="80103" y="34805"/>
                  </a:lnTo>
                  <a:lnTo>
                    <a:pt x="80103" y="42005"/>
                  </a:lnTo>
                  <a:lnTo>
                    <a:pt x="2803582" y="42005"/>
                  </a:lnTo>
                  <a:lnTo>
                    <a:pt x="2803582" y="34805"/>
                  </a:lnTo>
                  <a:close/>
                </a:path>
                <a:path w="2884169" h="76835">
                  <a:moveTo>
                    <a:pt x="2875289" y="34805"/>
                  </a:moveTo>
                  <a:lnTo>
                    <a:pt x="2838650" y="34805"/>
                  </a:lnTo>
                  <a:lnTo>
                    <a:pt x="2838650" y="42005"/>
                  </a:lnTo>
                  <a:lnTo>
                    <a:pt x="2875286" y="42005"/>
                  </a:lnTo>
                  <a:lnTo>
                    <a:pt x="2883687" y="38404"/>
                  </a:lnTo>
                  <a:lnTo>
                    <a:pt x="2875289" y="34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066049" y="108465"/>
            <a:ext cx="90690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AUXILIARY</a:t>
            </a:r>
            <a:r>
              <a:rPr spc="40" dirty="0"/>
              <a:t> </a:t>
            </a:r>
            <a:r>
              <a:rPr dirty="0"/>
              <a:t>VIEWS</a:t>
            </a:r>
            <a:r>
              <a:rPr spc="114" dirty="0"/>
              <a:t> </a:t>
            </a:r>
            <a:r>
              <a:rPr dirty="0"/>
              <a:t>-</a:t>
            </a:r>
            <a:r>
              <a:rPr spc="114" dirty="0"/>
              <a:t> </a:t>
            </a:r>
            <a:r>
              <a:rPr dirty="0"/>
              <a:t>ORTHOGRAPHIC</a:t>
            </a:r>
            <a:r>
              <a:rPr spc="114" dirty="0"/>
              <a:t> </a:t>
            </a:r>
            <a:r>
              <a:rPr spc="-10" dirty="0"/>
              <a:t>DRAWING</a:t>
            </a:r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5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378958" y="2496432"/>
            <a:ext cx="1013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90356" y="794632"/>
            <a:ext cx="0" cy="9804400"/>
          </a:xfrm>
          <a:custGeom>
            <a:avLst/>
            <a:gdLst/>
            <a:ahLst/>
            <a:cxnLst/>
            <a:rect l="l" t="t" r="r" b="b"/>
            <a:pathLst>
              <a:path h="9804400">
                <a:moveTo>
                  <a:pt x="0" y="0"/>
                </a:moveTo>
                <a:lnTo>
                  <a:pt x="0" y="9804401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12010" y="5258683"/>
            <a:ext cx="1838325" cy="735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35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00">
              <a:latin typeface="Arial"/>
              <a:cs typeface="Arial"/>
            </a:endParaRPr>
          </a:p>
          <a:p>
            <a:pPr marL="41275">
              <a:lnSpc>
                <a:spcPts val="1095"/>
              </a:lnSpc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(not</a:t>
            </a:r>
            <a:r>
              <a:rPr sz="95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9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70"/>
              </a:spcBef>
            </a:pPr>
            <a:endParaRPr sz="9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96mm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6708" y="907622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9606" y="1330851"/>
            <a:ext cx="3096260" cy="1281430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45085" rIns="0" bIns="0" rtlCol="0">
            <a:spAutoFit/>
          </a:bodyPr>
          <a:lstStyle/>
          <a:p>
            <a:pPr marL="54610" marR="51435" indent="-635" algn="ctr">
              <a:lnSpc>
                <a:spcPts val="1789"/>
              </a:lnSpc>
              <a:spcBef>
                <a:spcPts val="35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front,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views,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object.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Details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dimensions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right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page.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58966" y="1584219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90988" y="869807"/>
            <a:ext cx="3638550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https://technologystudent.com/despro_3/auxil3.html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1" name="object 41"/>
          <p:cNvGrpSpPr>
            <a:grpSpLocks noGrp="1" noUngrp="1" noRot="1" noMove="1" noResize="1"/>
          </p:cNvGrpSpPr>
          <p:nvPr/>
        </p:nvGrpSpPr>
        <p:grpSpPr>
          <a:xfrm>
            <a:off x="7879086" y="1780236"/>
            <a:ext cx="1281430" cy="1281430"/>
            <a:chOff x="7879086" y="1780236"/>
            <a:chExt cx="1281430" cy="1281430"/>
          </a:xfrm>
        </p:grpSpPr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79086" y="1780236"/>
              <a:ext cx="1281430" cy="1281430"/>
            </a:xfrm>
            <a:custGeom>
              <a:avLst/>
              <a:gdLst/>
              <a:ahLst/>
              <a:cxnLst/>
              <a:rect l="l" t="t" r="r" b="b"/>
              <a:pathLst>
                <a:path w="1281429" h="1281430">
                  <a:moveTo>
                    <a:pt x="1281296" y="0"/>
                  </a:moveTo>
                  <a:lnTo>
                    <a:pt x="0" y="0"/>
                  </a:lnTo>
                  <a:lnTo>
                    <a:pt x="0" y="1281297"/>
                  </a:lnTo>
                  <a:lnTo>
                    <a:pt x="1281296" y="1281297"/>
                  </a:lnTo>
                  <a:lnTo>
                    <a:pt x="12812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48714" y="1849878"/>
              <a:ext cx="1142365" cy="417830"/>
            </a:xfrm>
            <a:custGeom>
              <a:avLst/>
              <a:gdLst/>
              <a:ahLst/>
              <a:cxnLst/>
              <a:rect l="l" t="t" r="r" b="b"/>
              <a:pathLst>
                <a:path w="1142365" h="417830">
                  <a:moveTo>
                    <a:pt x="27863" y="250685"/>
                  </a:moveTo>
                  <a:lnTo>
                    <a:pt x="0" y="250685"/>
                  </a:lnTo>
                  <a:lnTo>
                    <a:pt x="0" y="278536"/>
                  </a:lnTo>
                  <a:lnTo>
                    <a:pt x="27863" y="278536"/>
                  </a:lnTo>
                  <a:lnTo>
                    <a:pt x="27863" y="250685"/>
                  </a:lnTo>
                  <a:close/>
                </a:path>
                <a:path w="1142365" h="417830">
                  <a:moveTo>
                    <a:pt x="83566" y="250685"/>
                  </a:moveTo>
                  <a:lnTo>
                    <a:pt x="55714" y="250685"/>
                  </a:lnTo>
                  <a:lnTo>
                    <a:pt x="55714" y="278536"/>
                  </a:lnTo>
                  <a:lnTo>
                    <a:pt x="83566" y="278536"/>
                  </a:lnTo>
                  <a:lnTo>
                    <a:pt x="83566" y="250685"/>
                  </a:lnTo>
                  <a:close/>
                </a:path>
                <a:path w="1142365" h="417830">
                  <a:moveTo>
                    <a:pt x="111417" y="222834"/>
                  </a:moveTo>
                  <a:lnTo>
                    <a:pt x="83566" y="222834"/>
                  </a:lnTo>
                  <a:lnTo>
                    <a:pt x="83566" y="250685"/>
                  </a:lnTo>
                  <a:lnTo>
                    <a:pt x="111417" y="250685"/>
                  </a:lnTo>
                  <a:lnTo>
                    <a:pt x="111417" y="222834"/>
                  </a:lnTo>
                  <a:close/>
                </a:path>
                <a:path w="1142365" h="417830">
                  <a:moveTo>
                    <a:pt x="194983" y="278536"/>
                  </a:moveTo>
                  <a:lnTo>
                    <a:pt x="167132" y="278536"/>
                  </a:lnTo>
                  <a:lnTo>
                    <a:pt x="167132" y="250685"/>
                  </a:lnTo>
                  <a:lnTo>
                    <a:pt x="139268" y="250685"/>
                  </a:lnTo>
                  <a:lnTo>
                    <a:pt x="111417" y="250685"/>
                  </a:lnTo>
                  <a:lnTo>
                    <a:pt x="111417" y="306400"/>
                  </a:lnTo>
                  <a:lnTo>
                    <a:pt x="139268" y="306400"/>
                  </a:lnTo>
                  <a:lnTo>
                    <a:pt x="139268" y="334251"/>
                  </a:lnTo>
                  <a:lnTo>
                    <a:pt x="167132" y="334251"/>
                  </a:lnTo>
                  <a:lnTo>
                    <a:pt x="167132" y="306400"/>
                  </a:lnTo>
                  <a:lnTo>
                    <a:pt x="194983" y="306400"/>
                  </a:lnTo>
                  <a:lnTo>
                    <a:pt x="194983" y="278536"/>
                  </a:lnTo>
                  <a:close/>
                </a:path>
                <a:path w="1142365" h="417830">
                  <a:moveTo>
                    <a:pt x="194983" y="222834"/>
                  </a:moveTo>
                  <a:lnTo>
                    <a:pt x="167132" y="222834"/>
                  </a:lnTo>
                  <a:lnTo>
                    <a:pt x="167132" y="250685"/>
                  </a:lnTo>
                  <a:lnTo>
                    <a:pt x="194983" y="250685"/>
                  </a:lnTo>
                  <a:lnTo>
                    <a:pt x="194983" y="222834"/>
                  </a:lnTo>
                  <a:close/>
                </a:path>
                <a:path w="1142365" h="417830">
                  <a:moveTo>
                    <a:pt x="222834" y="250685"/>
                  </a:moveTo>
                  <a:lnTo>
                    <a:pt x="194983" y="250685"/>
                  </a:lnTo>
                  <a:lnTo>
                    <a:pt x="194983" y="278536"/>
                  </a:lnTo>
                  <a:lnTo>
                    <a:pt x="222834" y="278536"/>
                  </a:lnTo>
                  <a:lnTo>
                    <a:pt x="222834" y="250685"/>
                  </a:lnTo>
                  <a:close/>
                </a:path>
                <a:path w="1142365" h="417830">
                  <a:moveTo>
                    <a:pt x="278549" y="139268"/>
                  </a:moveTo>
                  <a:lnTo>
                    <a:pt x="250685" y="139268"/>
                  </a:lnTo>
                  <a:lnTo>
                    <a:pt x="250685" y="83566"/>
                  </a:lnTo>
                  <a:lnTo>
                    <a:pt x="222834" y="83566"/>
                  </a:lnTo>
                  <a:lnTo>
                    <a:pt x="222834" y="194983"/>
                  </a:lnTo>
                  <a:lnTo>
                    <a:pt x="250685" y="194983"/>
                  </a:lnTo>
                  <a:lnTo>
                    <a:pt x="250685" y="167119"/>
                  </a:lnTo>
                  <a:lnTo>
                    <a:pt x="278549" y="167119"/>
                  </a:lnTo>
                  <a:lnTo>
                    <a:pt x="278549" y="139268"/>
                  </a:lnTo>
                  <a:close/>
                </a:path>
                <a:path w="1142365" h="417830">
                  <a:moveTo>
                    <a:pt x="278549" y="55702"/>
                  </a:moveTo>
                  <a:lnTo>
                    <a:pt x="250685" y="55702"/>
                  </a:lnTo>
                  <a:lnTo>
                    <a:pt x="250685" y="83566"/>
                  </a:lnTo>
                  <a:lnTo>
                    <a:pt x="278549" y="83566"/>
                  </a:lnTo>
                  <a:lnTo>
                    <a:pt x="278549" y="55702"/>
                  </a:lnTo>
                  <a:close/>
                </a:path>
                <a:path w="1142365" h="417830">
                  <a:moveTo>
                    <a:pt x="306400" y="167119"/>
                  </a:moveTo>
                  <a:lnTo>
                    <a:pt x="278549" y="167119"/>
                  </a:lnTo>
                  <a:lnTo>
                    <a:pt x="278549" y="194983"/>
                  </a:lnTo>
                  <a:lnTo>
                    <a:pt x="306400" y="194983"/>
                  </a:lnTo>
                  <a:lnTo>
                    <a:pt x="306400" y="167119"/>
                  </a:lnTo>
                  <a:close/>
                </a:path>
                <a:path w="1142365" h="417830">
                  <a:moveTo>
                    <a:pt x="306400" y="111417"/>
                  </a:moveTo>
                  <a:lnTo>
                    <a:pt x="278549" y="111417"/>
                  </a:lnTo>
                  <a:lnTo>
                    <a:pt x="278549" y="139268"/>
                  </a:lnTo>
                  <a:lnTo>
                    <a:pt x="306400" y="139268"/>
                  </a:lnTo>
                  <a:lnTo>
                    <a:pt x="306400" y="111417"/>
                  </a:lnTo>
                  <a:close/>
                </a:path>
                <a:path w="1142365" h="417830">
                  <a:moveTo>
                    <a:pt x="306400" y="0"/>
                  </a:moveTo>
                  <a:lnTo>
                    <a:pt x="278549" y="0"/>
                  </a:lnTo>
                  <a:lnTo>
                    <a:pt x="250685" y="0"/>
                  </a:lnTo>
                  <a:lnTo>
                    <a:pt x="222834" y="0"/>
                  </a:lnTo>
                  <a:lnTo>
                    <a:pt x="222834" y="55702"/>
                  </a:lnTo>
                  <a:lnTo>
                    <a:pt x="250685" y="55702"/>
                  </a:lnTo>
                  <a:lnTo>
                    <a:pt x="250685" y="27851"/>
                  </a:lnTo>
                  <a:lnTo>
                    <a:pt x="278549" y="27851"/>
                  </a:lnTo>
                  <a:lnTo>
                    <a:pt x="306400" y="27851"/>
                  </a:lnTo>
                  <a:lnTo>
                    <a:pt x="306400" y="0"/>
                  </a:lnTo>
                  <a:close/>
                </a:path>
                <a:path w="1142365" h="417830">
                  <a:moveTo>
                    <a:pt x="334251" y="139268"/>
                  </a:moveTo>
                  <a:lnTo>
                    <a:pt x="306400" y="139268"/>
                  </a:lnTo>
                  <a:lnTo>
                    <a:pt x="306400" y="167119"/>
                  </a:lnTo>
                  <a:lnTo>
                    <a:pt x="334251" y="167119"/>
                  </a:lnTo>
                  <a:lnTo>
                    <a:pt x="334251" y="139268"/>
                  </a:lnTo>
                  <a:close/>
                </a:path>
                <a:path w="1142365" h="417830">
                  <a:moveTo>
                    <a:pt x="362102" y="306400"/>
                  </a:moveTo>
                  <a:lnTo>
                    <a:pt x="334251" y="306400"/>
                  </a:lnTo>
                  <a:lnTo>
                    <a:pt x="334251" y="334251"/>
                  </a:lnTo>
                  <a:lnTo>
                    <a:pt x="362102" y="334251"/>
                  </a:lnTo>
                  <a:lnTo>
                    <a:pt x="362102" y="306400"/>
                  </a:lnTo>
                  <a:close/>
                </a:path>
                <a:path w="1142365" h="417830">
                  <a:moveTo>
                    <a:pt x="389966" y="139268"/>
                  </a:moveTo>
                  <a:lnTo>
                    <a:pt x="362102" y="139268"/>
                  </a:lnTo>
                  <a:lnTo>
                    <a:pt x="362102" y="167119"/>
                  </a:lnTo>
                  <a:lnTo>
                    <a:pt x="389966" y="167119"/>
                  </a:lnTo>
                  <a:lnTo>
                    <a:pt x="389966" y="139268"/>
                  </a:lnTo>
                  <a:close/>
                </a:path>
                <a:path w="1142365" h="417830">
                  <a:moveTo>
                    <a:pt x="417817" y="278536"/>
                  </a:moveTo>
                  <a:lnTo>
                    <a:pt x="389966" y="278536"/>
                  </a:lnTo>
                  <a:lnTo>
                    <a:pt x="389966" y="334251"/>
                  </a:lnTo>
                  <a:lnTo>
                    <a:pt x="417817" y="334251"/>
                  </a:lnTo>
                  <a:lnTo>
                    <a:pt x="417817" y="278536"/>
                  </a:lnTo>
                  <a:close/>
                </a:path>
                <a:path w="1142365" h="417830">
                  <a:moveTo>
                    <a:pt x="417817" y="167119"/>
                  </a:moveTo>
                  <a:lnTo>
                    <a:pt x="389966" y="167119"/>
                  </a:lnTo>
                  <a:lnTo>
                    <a:pt x="389966" y="194983"/>
                  </a:lnTo>
                  <a:lnTo>
                    <a:pt x="417817" y="194983"/>
                  </a:lnTo>
                  <a:lnTo>
                    <a:pt x="417817" y="167119"/>
                  </a:lnTo>
                  <a:close/>
                </a:path>
                <a:path w="1142365" h="417830">
                  <a:moveTo>
                    <a:pt x="417817" y="111417"/>
                  </a:moveTo>
                  <a:lnTo>
                    <a:pt x="389966" y="111417"/>
                  </a:lnTo>
                  <a:lnTo>
                    <a:pt x="389966" y="139268"/>
                  </a:lnTo>
                  <a:lnTo>
                    <a:pt x="417817" y="139268"/>
                  </a:lnTo>
                  <a:lnTo>
                    <a:pt x="417817" y="111417"/>
                  </a:lnTo>
                  <a:close/>
                </a:path>
                <a:path w="1142365" h="417830">
                  <a:moveTo>
                    <a:pt x="445668" y="194983"/>
                  </a:moveTo>
                  <a:lnTo>
                    <a:pt x="417817" y="194983"/>
                  </a:lnTo>
                  <a:lnTo>
                    <a:pt x="417817" y="222834"/>
                  </a:lnTo>
                  <a:lnTo>
                    <a:pt x="445668" y="222834"/>
                  </a:lnTo>
                  <a:lnTo>
                    <a:pt x="445668" y="194983"/>
                  </a:lnTo>
                  <a:close/>
                </a:path>
                <a:path w="1142365" h="417830">
                  <a:moveTo>
                    <a:pt x="445668" y="83566"/>
                  </a:moveTo>
                  <a:lnTo>
                    <a:pt x="417817" y="83566"/>
                  </a:lnTo>
                  <a:lnTo>
                    <a:pt x="417817" y="111417"/>
                  </a:lnTo>
                  <a:lnTo>
                    <a:pt x="445668" y="111417"/>
                  </a:lnTo>
                  <a:lnTo>
                    <a:pt x="445668" y="83566"/>
                  </a:lnTo>
                  <a:close/>
                </a:path>
                <a:path w="1142365" h="417830">
                  <a:moveTo>
                    <a:pt x="445668" y="0"/>
                  </a:moveTo>
                  <a:lnTo>
                    <a:pt x="417817" y="0"/>
                  </a:lnTo>
                  <a:lnTo>
                    <a:pt x="389966" y="0"/>
                  </a:lnTo>
                  <a:lnTo>
                    <a:pt x="362102" y="0"/>
                  </a:lnTo>
                  <a:lnTo>
                    <a:pt x="362102" y="27851"/>
                  </a:lnTo>
                  <a:lnTo>
                    <a:pt x="334251" y="27851"/>
                  </a:lnTo>
                  <a:lnTo>
                    <a:pt x="334251" y="55702"/>
                  </a:lnTo>
                  <a:lnTo>
                    <a:pt x="306400" y="55702"/>
                  </a:lnTo>
                  <a:lnTo>
                    <a:pt x="306400" y="111417"/>
                  </a:lnTo>
                  <a:lnTo>
                    <a:pt x="334251" y="111417"/>
                  </a:lnTo>
                  <a:lnTo>
                    <a:pt x="334251" y="139268"/>
                  </a:lnTo>
                  <a:lnTo>
                    <a:pt x="362102" y="139268"/>
                  </a:lnTo>
                  <a:lnTo>
                    <a:pt x="362102" y="111417"/>
                  </a:lnTo>
                  <a:lnTo>
                    <a:pt x="389966" y="111417"/>
                  </a:lnTo>
                  <a:lnTo>
                    <a:pt x="389966" y="27851"/>
                  </a:lnTo>
                  <a:lnTo>
                    <a:pt x="417817" y="27851"/>
                  </a:lnTo>
                  <a:lnTo>
                    <a:pt x="445668" y="27851"/>
                  </a:lnTo>
                  <a:lnTo>
                    <a:pt x="445668" y="0"/>
                  </a:lnTo>
                  <a:close/>
                </a:path>
                <a:path w="1142365" h="417830">
                  <a:moveTo>
                    <a:pt x="473519" y="167119"/>
                  </a:moveTo>
                  <a:lnTo>
                    <a:pt x="445668" y="167119"/>
                  </a:lnTo>
                  <a:lnTo>
                    <a:pt x="445668" y="194983"/>
                  </a:lnTo>
                  <a:lnTo>
                    <a:pt x="473519" y="194983"/>
                  </a:lnTo>
                  <a:lnTo>
                    <a:pt x="473519" y="167119"/>
                  </a:lnTo>
                  <a:close/>
                </a:path>
                <a:path w="1142365" h="417830">
                  <a:moveTo>
                    <a:pt x="529234" y="111417"/>
                  </a:moveTo>
                  <a:lnTo>
                    <a:pt x="501383" y="111417"/>
                  </a:lnTo>
                  <a:lnTo>
                    <a:pt x="501383" y="83566"/>
                  </a:lnTo>
                  <a:lnTo>
                    <a:pt x="473519" y="83566"/>
                  </a:lnTo>
                  <a:lnTo>
                    <a:pt x="473519" y="167119"/>
                  </a:lnTo>
                  <a:lnTo>
                    <a:pt x="501383" y="167119"/>
                  </a:lnTo>
                  <a:lnTo>
                    <a:pt x="501383" y="222834"/>
                  </a:lnTo>
                  <a:lnTo>
                    <a:pt x="529234" y="222834"/>
                  </a:lnTo>
                  <a:lnTo>
                    <a:pt x="529234" y="111417"/>
                  </a:lnTo>
                  <a:close/>
                </a:path>
                <a:path w="1142365" h="417830">
                  <a:moveTo>
                    <a:pt x="584949" y="362102"/>
                  </a:moveTo>
                  <a:lnTo>
                    <a:pt x="557085" y="362102"/>
                  </a:lnTo>
                  <a:lnTo>
                    <a:pt x="557085" y="334251"/>
                  </a:lnTo>
                  <a:lnTo>
                    <a:pt x="529234" y="334251"/>
                  </a:lnTo>
                  <a:lnTo>
                    <a:pt x="501383" y="334251"/>
                  </a:lnTo>
                  <a:lnTo>
                    <a:pt x="473519" y="334251"/>
                  </a:lnTo>
                  <a:lnTo>
                    <a:pt x="473519" y="306400"/>
                  </a:lnTo>
                  <a:lnTo>
                    <a:pt x="501383" y="306400"/>
                  </a:lnTo>
                  <a:lnTo>
                    <a:pt x="501383" y="278536"/>
                  </a:lnTo>
                  <a:lnTo>
                    <a:pt x="473519" y="278536"/>
                  </a:lnTo>
                  <a:lnTo>
                    <a:pt x="473519" y="250685"/>
                  </a:lnTo>
                  <a:lnTo>
                    <a:pt x="445668" y="250685"/>
                  </a:lnTo>
                  <a:lnTo>
                    <a:pt x="417817" y="250685"/>
                  </a:lnTo>
                  <a:lnTo>
                    <a:pt x="417817" y="278536"/>
                  </a:lnTo>
                  <a:lnTo>
                    <a:pt x="445668" y="278536"/>
                  </a:lnTo>
                  <a:lnTo>
                    <a:pt x="445668" y="362102"/>
                  </a:lnTo>
                  <a:lnTo>
                    <a:pt x="473519" y="362102"/>
                  </a:lnTo>
                  <a:lnTo>
                    <a:pt x="473519" y="389966"/>
                  </a:lnTo>
                  <a:lnTo>
                    <a:pt x="501383" y="389966"/>
                  </a:lnTo>
                  <a:lnTo>
                    <a:pt x="501383" y="362102"/>
                  </a:lnTo>
                  <a:lnTo>
                    <a:pt x="529234" y="362102"/>
                  </a:lnTo>
                  <a:lnTo>
                    <a:pt x="529234" y="417817"/>
                  </a:lnTo>
                  <a:lnTo>
                    <a:pt x="557085" y="417817"/>
                  </a:lnTo>
                  <a:lnTo>
                    <a:pt x="557085" y="389966"/>
                  </a:lnTo>
                  <a:lnTo>
                    <a:pt x="584949" y="389966"/>
                  </a:lnTo>
                  <a:lnTo>
                    <a:pt x="584949" y="362102"/>
                  </a:lnTo>
                  <a:close/>
                </a:path>
                <a:path w="1142365" h="417830">
                  <a:moveTo>
                    <a:pt x="584949" y="111417"/>
                  </a:moveTo>
                  <a:lnTo>
                    <a:pt x="557085" y="111417"/>
                  </a:lnTo>
                  <a:lnTo>
                    <a:pt x="557085" y="139268"/>
                  </a:lnTo>
                  <a:lnTo>
                    <a:pt x="584949" y="139268"/>
                  </a:lnTo>
                  <a:lnTo>
                    <a:pt x="584949" y="111417"/>
                  </a:lnTo>
                  <a:close/>
                </a:path>
                <a:path w="1142365" h="417830">
                  <a:moveTo>
                    <a:pt x="612800" y="139268"/>
                  </a:moveTo>
                  <a:lnTo>
                    <a:pt x="584949" y="139268"/>
                  </a:lnTo>
                  <a:lnTo>
                    <a:pt x="584949" y="167119"/>
                  </a:lnTo>
                  <a:lnTo>
                    <a:pt x="612800" y="167119"/>
                  </a:lnTo>
                  <a:lnTo>
                    <a:pt x="612800" y="139268"/>
                  </a:lnTo>
                  <a:close/>
                </a:path>
                <a:path w="1142365" h="417830">
                  <a:moveTo>
                    <a:pt x="640651" y="0"/>
                  </a:moveTo>
                  <a:lnTo>
                    <a:pt x="612800" y="0"/>
                  </a:lnTo>
                  <a:lnTo>
                    <a:pt x="584949" y="0"/>
                  </a:lnTo>
                  <a:lnTo>
                    <a:pt x="584949" y="27851"/>
                  </a:lnTo>
                  <a:lnTo>
                    <a:pt x="557085" y="27851"/>
                  </a:lnTo>
                  <a:lnTo>
                    <a:pt x="529234" y="27851"/>
                  </a:lnTo>
                  <a:lnTo>
                    <a:pt x="501383" y="27851"/>
                  </a:lnTo>
                  <a:lnTo>
                    <a:pt x="501383" y="0"/>
                  </a:lnTo>
                  <a:lnTo>
                    <a:pt x="473519" y="0"/>
                  </a:lnTo>
                  <a:lnTo>
                    <a:pt x="473519" y="27851"/>
                  </a:lnTo>
                  <a:lnTo>
                    <a:pt x="445668" y="27851"/>
                  </a:lnTo>
                  <a:lnTo>
                    <a:pt x="445668" y="83566"/>
                  </a:lnTo>
                  <a:lnTo>
                    <a:pt x="473519" y="83566"/>
                  </a:lnTo>
                  <a:lnTo>
                    <a:pt x="473519" y="55702"/>
                  </a:lnTo>
                  <a:lnTo>
                    <a:pt x="501383" y="55702"/>
                  </a:lnTo>
                  <a:lnTo>
                    <a:pt x="501383" y="83566"/>
                  </a:lnTo>
                  <a:lnTo>
                    <a:pt x="529234" y="83566"/>
                  </a:lnTo>
                  <a:lnTo>
                    <a:pt x="529234" y="111417"/>
                  </a:lnTo>
                  <a:lnTo>
                    <a:pt x="557085" y="111417"/>
                  </a:lnTo>
                  <a:lnTo>
                    <a:pt x="557085" y="55702"/>
                  </a:lnTo>
                  <a:lnTo>
                    <a:pt x="584949" y="55702"/>
                  </a:lnTo>
                  <a:lnTo>
                    <a:pt x="584949" y="83566"/>
                  </a:lnTo>
                  <a:lnTo>
                    <a:pt x="612800" y="83566"/>
                  </a:lnTo>
                  <a:lnTo>
                    <a:pt x="640651" y="83566"/>
                  </a:lnTo>
                  <a:lnTo>
                    <a:pt x="640651" y="55702"/>
                  </a:lnTo>
                  <a:lnTo>
                    <a:pt x="612800" y="55702"/>
                  </a:lnTo>
                  <a:lnTo>
                    <a:pt x="612800" y="27851"/>
                  </a:lnTo>
                  <a:lnTo>
                    <a:pt x="640651" y="27851"/>
                  </a:lnTo>
                  <a:lnTo>
                    <a:pt x="640651" y="0"/>
                  </a:lnTo>
                  <a:close/>
                </a:path>
                <a:path w="1142365" h="417830">
                  <a:moveTo>
                    <a:pt x="668502" y="27851"/>
                  </a:moveTo>
                  <a:lnTo>
                    <a:pt x="640651" y="27851"/>
                  </a:lnTo>
                  <a:lnTo>
                    <a:pt x="640651" y="55702"/>
                  </a:lnTo>
                  <a:lnTo>
                    <a:pt x="668502" y="55702"/>
                  </a:lnTo>
                  <a:lnTo>
                    <a:pt x="668502" y="27851"/>
                  </a:lnTo>
                  <a:close/>
                </a:path>
                <a:path w="1142365" h="417830">
                  <a:moveTo>
                    <a:pt x="752068" y="167119"/>
                  </a:moveTo>
                  <a:lnTo>
                    <a:pt x="724217" y="167119"/>
                  </a:lnTo>
                  <a:lnTo>
                    <a:pt x="724217" y="194983"/>
                  </a:lnTo>
                  <a:lnTo>
                    <a:pt x="752068" y="194983"/>
                  </a:lnTo>
                  <a:lnTo>
                    <a:pt x="752068" y="167119"/>
                  </a:lnTo>
                  <a:close/>
                </a:path>
                <a:path w="1142365" h="417830">
                  <a:moveTo>
                    <a:pt x="752068" y="55702"/>
                  </a:moveTo>
                  <a:lnTo>
                    <a:pt x="724217" y="55702"/>
                  </a:lnTo>
                  <a:lnTo>
                    <a:pt x="724217" y="83566"/>
                  </a:lnTo>
                  <a:lnTo>
                    <a:pt x="752068" y="83566"/>
                  </a:lnTo>
                  <a:lnTo>
                    <a:pt x="752068" y="55702"/>
                  </a:lnTo>
                  <a:close/>
                </a:path>
                <a:path w="1142365" h="417830">
                  <a:moveTo>
                    <a:pt x="779919" y="0"/>
                  </a:moveTo>
                  <a:lnTo>
                    <a:pt x="752068" y="0"/>
                  </a:lnTo>
                  <a:lnTo>
                    <a:pt x="724217" y="0"/>
                  </a:lnTo>
                  <a:lnTo>
                    <a:pt x="724217" y="27851"/>
                  </a:lnTo>
                  <a:lnTo>
                    <a:pt x="752068" y="27851"/>
                  </a:lnTo>
                  <a:lnTo>
                    <a:pt x="752068" y="55702"/>
                  </a:lnTo>
                  <a:lnTo>
                    <a:pt x="779919" y="55702"/>
                  </a:lnTo>
                  <a:lnTo>
                    <a:pt x="779919" y="0"/>
                  </a:lnTo>
                  <a:close/>
                </a:path>
                <a:path w="1142365" h="417830">
                  <a:moveTo>
                    <a:pt x="807770" y="222834"/>
                  </a:moveTo>
                  <a:lnTo>
                    <a:pt x="779919" y="222834"/>
                  </a:lnTo>
                  <a:lnTo>
                    <a:pt x="752068" y="222834"/>
                  </a:lnTo>
                  <a:lnTo>
                    <a:pt x="752068" y="250685"/>
                  </a:lnTo>
                  <a:lnTo>
                    <a:pt x="779919" y="250685"/>
                  </a:lnTo>
                  <a:lnTo>
                    <a:pt x="779919" y="278536"/>
                  </a:lnTo>
                  <a:lnTo>
                    <a:pt x="807770" y="278536"/>
                  </a:lnTo>
                  <a:lnTo>
                    <a:pt x="807770" y="222834"/>
                  </a:lnTo>
                  <a:close/>
                </a:path>
                <a:path w="1142365" h="417830">
                  <a:moveTo>
                    <a:pt x="807770" y="111417"/>
                  </a:moveTo>
                  <a:lnTo>
                    <a:pt x="779919" y="111417"/>
                  </a:lnTo>
                  <a:lnTo>
                    <a:pt x="752068" y="111417"/>
                  </a:lnTo>
                  <a:lnTo>
                    <a:pt x="752068" y="167119"/>
                  </a:lnTo>
                  <a:lnTo>
                    <a:pt x="779919" y="167119"/>
                  </a:lnTo>
                  <a:lnTo>
                    <a:pt x="779919" y="194983"/>
                  </a:lnTo>
                  <a:lnTo>
                    <a:pt x="807770" y="194983"/>
                  </a:lnTo>
                  <a:lnTo>
                    <a:pt x="807770" y="111417"/>
                  </a:lnTo>
                  <a:close/>
                </a:path>
                <a:path w="1142365" h="417830">
                  <a:moveTo>
                    <a:pt x="807770" y="55702"/>
                  </a:moveTo>
                  <a:lnTo>
                    <a:pt x="779919" y="55702"/>
                  </a:lnTo>
                  <a:lnTo>
                    <a:pt x="779919" y="83566"/>
                  </a:lnTo>
                  <a:lnTo>
                    <a:pt x="807770" y="83566"/>
                  </a:lnTo>
                  <a:lnTo>
                    <a:pt x="807770" y="55702"/>
                  </a:lnTo>
                  <a:close/>
                </a:path>
                <a:path w="1142365" h="417830">
                  <a:moveTo>
                    <a:pt x="835634" y="278536"/>
                  </a:moveTo>
                  <a:lnTo>
                    <a:pt x="807770" y="278536"/>
                  </a:lnTo>
                  <a:lnTo>
                    <a:pt x="807770" y="306400"/>
                  </a:lnTo>
                  <a:lnTo>
                    <a:pt x="835634" y="306400"/>
                  </a:lnTo>
                  <a:lnTo>
                    <a:pt x="835634" y="278536"/>
                  </a:lnTo>
                  <a:close/>
                </a:path>
                <a:path w="1142365" h="417830">
                  <a:moveTo>
                    <a:pt x="835634" y="194983"/>
                  </a:moveTo>
                  <a:lnTo>
                    <a:pt x="807770" y="194983"/>
                  </a:lnTo>
                  <a:lnTo>
                    <a:pt x="807770" y="222834"/>
                  </a:lnTo>
                  <a:lnTo>
                    <a:pt x="835634" y="222834"/>
                  </a:lnTo>
                  <a:lnTo>
                    <a:pt x="835634" y="194983"/>
                  </a:lnTo>
                  <a:close/>
                </a:path>
                <a:path w="1142365" h="417830">
                  <a:moveTo>
                    <a:pt x="891336" y="278536"/>
                  </a:moveTo>
                  <a:lnTo>
                    <a:pt x="863485" y="278536"/>
                  </a:lnTo>
                  <a:lnTo>
                    <a:pt x="863485" y="306400"/>
                  </a:lnTo>
                  <a:lnTo>
                    <a:pt x="891336" y="306400"/>
                  </a:lnTo>
                  <a:lnTo>
                    <a:pt x="891336" y="278536"/>
                  </a:lnTo>
                  <a:close/>
                </a:path>
                <a:path w="1142365" h="417830">
                  <a:moveTo>
                    <a:pt x="919187" y="167119"/>
                  </a:moveTo>
                  <a:lnTo>
                    <a:pt x="891336" y="167119"/>
                  </a:lnTo>
                  <a:lnTo>
                    <a:pt x="891336" y="278536"/>
                  </a:lnTo>
                  <a:lnTo>
                    <a:pt x="919187" y="278536"/>
                  </a:lnTo>
                  <a:lnTo>
                    <a:pt x="919187" y="167119"/>
                  </a:lnTo>
                  <a:close/>
                </a:path>
                <a:path w="1142365" h="417830">
                  <a:moveTo>
                    <a:pt x="919187" y="0"/>
                  </a:moveTo>
                  <a:lnTo>
                    <a:pt x="891336" y="0"/>
                  </a:lnTo>
                  <a:lnTo>
                    <a:pt x="863485" y="0"/>
                  </a:lnTo>
                  <a:lnTo>
                    <a:pt x="835634" y="0"/>
                  </a:lnTo>
                  <a:lnTo>
                    <a:pt x="807770" y="0"/>
                  </a:lnTo>
                  <a:lnTo>
                    <a:pt x="807770" y="27851"/>
                  </a:lnTo>
                  <a:lnTo>
                    <a:pt x="835634" y="27851"/>
                  </a:lnTo>
                  <a:lnTo>
                    <a:pt x="835634" y="83566"/>
                  </a:lnTo>
                  <a:lnTo>
                    <a:pt x="807770" y="83566"/>
                  </a:lnTo>
                  <a:lnTo>
                    <a:pt x="807770" y="111417"/>
                  </a:lnTo>
                  <a:lnTo>
                    <a:pt x="835634" y="111417"/>
                  </a:lnTo>
                  <a:lnTo>
                    <a:pt x="835634" y="194983"/>
                  </a:lnTo>
                  <a:lnTo>
                    <a:pt x="863485" y="194983"/>
                  </a:lnTo>
                  <a:lnTo>
                    <a:pt x="863485" y="167119"/>
                  </a:lnTo>
                  <a:lnTo>
                    <a:pt x="891336" y="167119"/>
                  </a:lnTo>
                  <a:lnTo>
                    <a:pt x="891336" y="139268"/>
                  </a:lnTo>
                  <a:lnTo>
                    <a:pt x="863485" y="139268"/>
                  </a:lnTo>
                  <a:lnTo>
                    <a:pt x="863485" y="111417"/>
                  </a:lnTo>
                  <a:lnTo>
                    <a:pt x="891336" y="111417"/>
                  </a:lnTo>
                  <a:lnTo>
                    <a:pt x="891336" y="55702"/>
                  </a:lnTo>
                  <a:lnTo>
                    <a:pt x="863485" y="55702"/>
                  </a:lnTo>
                  <a:lnTo>
                    <a:pt x="863485" y="27851"/>
                  </a:lnTo>
                  <a:lnTo>
                    <a:pt x="891336" y="27851"/>
                  </a:lnTo>
                  <a:lnTo>
                    <a:pt x="891336" y="55702"/>
                  </a:lnTo>
                  <a:lnTo>
                    <a:pt x="919187" y="55702"/>
                  </a:lnTo>
                  <a:lnTo>
                    <a:pt x="919187" y="0"/>
                  </a:lnTo>
                  <a:close/>
                </a:path>
                <a:path w="1142365" h="417830">
                  <a:moveTo>
                    <a:pt x="974902" y="250685"/>
                  </a:moveTo>
                  <a:lnTo>
                    <a:pt x="947051" y="250685"/>
                  </a:lnTo>
                  <a:lnTo>
                    <a:pt x="947051" y="278536"/>
                  </a:lnTo>
                  <a:lnTo>
                    <a:pt x="919187" y="278536"/>
                  </a:lnTo>
                  <a:lnTo>
                    <a:pt x="919187" y="306400"/>
                  </a:lnTo>
                  <a:lnTo>
                    <a:pt x="947051" y="306400"/>
                  </a:lnTo>
                  <a:lnTo>
                    <a:pt x="974902" y="306400"/>
                  </a:lnTo>
                  <a:lnTo>
                    <a:pt x="974902" y="250685"/>
                  </a:lnTo>
                  <a:close/>
                </a:path>
                <a:path w="1142365" h="417830">
                  <a:moveTo>
                    <a:pt x="1142034" y="222834"/>
                  </a:moveTo>
                  <a:lnTo>
                    <a:pt x="1114171" y="222834"/>
                  </a:lnTo>
                  <a:lnTo>
                    <a:pt x="1086319" y="222834"/>
                  </a:lnTo>
                  <a:lnTo>
                    <a:pt x="1086319" y="250685"/>
                  </a:lnTo>
                  <a:lnTo>
                    <a:pt x="1058468" y="250685"/>
                  </a:lnTo>
                  <a:lnTo>
                    <a:pt x="1058468" y="222834"/>
                  </a:lnTo>
                  <a:lnTo>
                    <a:pt x="1030617" y="222834"/>
                  </a:lnTo>
                  <a:lnTo>
                    <a:pt x="1002753" y="222834"/>
                  </a:lnTo>
                  <a:lnTo>
                    <a:pt x="974902" y="222834"/>
                  </a:lnTo>
                  <a:lnTo>
                    <a:pt x="974902" y="250685"/>
                  </a:lnTo>
                  <a:lnTo>
                    <a:pt x="1002753" y="250685"/>
                  </a:lnTo>
                  <a:lnTo>
                    <a:pt x="1030617" y="250685"/>
                  </a:lnTo>
                  <a:lnTo>
                    <a:pt x="1030617" y="278536"/>
                  </a:lnTo>
                  <a:lnTo>
                    <a:pt x="1002753" y="278536"/>
                  </a:lnTo>
                  <a:lnTo>
                    <a:pt x="1002753" y="306400"/>
                  </a:lnTo>
                  <a:lnTo>
                    <a:pt x="1030617" y="306400"/>
                  </a:lnTo>
                  <a:lnTo>
                    <a:pt x="1058468" y="306400"/>
                  </a:lnTo>
                  <a:lnTo>
                    <a:pt x="1058468" y="334251"/>
                  </a:lnTo>
                  <a:lnTo>
                    <a:pt x="1086319" y="334251"/>
                  </a:lnTo>
                  <a:lnTo>
                    <a:pt x="1086319" y="278536"/>
                  </a:lnTo>
                  <a:lnTo>
                    <a:pt x="1114171" y="278536"/>
                  </a:lnTo>
                  <a:lnTo>
                    <a:pt x="1142034" y="278536"/>
                  </a:lnTo>
                  <a:lnTo>
                    <a:pt x="1142034" y="22283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48714" y="1933508"/>
              <a:ext cx="1142365" cy="557530"/>
            </a:xfrm>
            <a:custGeom>
              <a:avLst/>
              <a:gdLst/>
              <a:ahLst/>
              <a:cxnLst/>
              <a:rect l="l" t="t" r="r" b="b"/>
              <a:pathLst>
                <a:path w="1142365" h="557530">
                  <a:moveTo>
                    <a:pt x="194983" y="250621"/>
                  </a:moveTo>
                  <a:lnTo>
                    <a:pt x="167132" y="250621"/>
                  </a:lnTo>
                  <a:lnTo>
                    <a:pt x="167132" y="278472"/>
                  </a:lnTo>
                  <a:lnTo>
                    <a:pt x="194983" y="278472"/>
                  </a:lnTo>
                  <a:lnTo>
                    <a:pt x="194983" y="250621"/>
                  </a:lnTo>
                  <a:close/>
                </a:path>
                <a:path w="1142365" h="557530">
                  <a:moveTo>
                    <a:pt x="334251" y="417741"/>
                  </a:moveTo>
                  <a:lnTo>
                    <a:pt x="306400" y="417741"/>
                  </a:lnTo>
                  <a:lnTo>
                    <a:pt x="278549" y="417741"/>
                  </a:lnTo>
                  <a:lnTo>
                    <a:pt x="278549" y="445604"/>
                  </a:lnTo>
                  <a:lnTo>
                    <a:pt x="306400" y="445604"/>
                  </a:lnTo>
                  <a:lnTo>
                    <a:pt x="334251" y="445604"/>
                  </a:lnTo>
                  <a:lnTo>
                    <a:pt x="334251" y="417741"/>
                  </a:lnTo>
                  <a:close/>
                </a:path>
                <a:path w="1142365" h="557530">
                  <a:moveTo>
                    <a:pt x="362102" y="222770"/>
                  </a:moveTo>
                  <a:lnTo>
                    <a:pt x="334251" y="222770"/>
                  </a:lnTo>
                  <a:lnTo>
                    <a:pt x="334251" y="250621"/>
                  </a:lnTo>
                  <a:lnTo>
                    <a:pt x="362102" y="250621"/>
                  </a:lnTo>
                  <a:lnTo>
                    <a:pt x="362102" y="222770"/>
                  </a:lnTo>
                  <a:close/>
                </a:path>
                <a:path w="1142365" h="557530">
                  <a:moveTo>
                    <a:pt x="417817" y="278472"/>
                  </a:moveTo>
                  <a:lnTo>
                    <a:pt x="389966" y="278472"/>
                  </a:lnTo>
                  <a:lnTo>
                    <a:pt x="362102" y="278472"/>
                  </a:lnTo>
                  <a:lnTo>
                    <a:pt x="362102" y="306336"/>
                  </a:lnTo>
                  <a:lnTo>
                    <a:pt x="362102" y="334187"/>
                  </a:lnTo>
                  <a:lnTo>
                    <a:pt x="362102" y="362038"/>
                  </a:lnTo>
                  <a:lnTo>
                    <a:pt x="334251" y="362038"/>
                  </a:lnTo>
                  <a:lnTo>
                    <a:pt x="334251" y="334187"/>
                  </a:lnTo>
                  <a:lnTo>
                    <a:pt x="362102" y="334187"/>
                  </a:lnTo>
                  <a:lnTo>
                    <a:pt x="362102" y="306336"/>
                  </a:lnTo>
                  <a:lnTo>
                    <a:pt x="334251" y="306336"/>
                  </a:lnTo>
                  <a:lnTo>
                    <a:pt x="306400" y="306336"/>
                  </a:lnTo>
                  <a:lnTo>
                    <a:pt x="306400" y="334187"/>
                  </a:lnTo>
                  <a:lnTo>
                    <a:pt x="278549" y="334187"/>
                  </a:lnTo>
                  <a:lnTo>
                    <a:pt x="278549" y="362038"/>
                  </a:lnTo>
                  <a:lnTo>
                    <a:pt x="250685" y="362038"/>
                  </a:lnTo>
                  <a:lnTo>
                    <a:pt x="250685" y="389890"/>
                  </a:lnTo>
                  <a:lnTo>
                    <a:pt x="278549" y="389890"/>
                  </a:lnTo>
                  <a:lnTo>
                    <a:pt x="306400" y="389890"/>
                  </a:lnTo>
                  <a:lnTo>
                    <a:pt x="334251" y="389890"/>
                  </a:lnTo>
                  <a:lnTo>
                    <a:pt x="334251" y="417741"/>
                  </a:lnTo>
                  <a:lnTo>
                    <a:pt x="362102" y="417741"/>
                  </a:lnTo>
                  <a:lnTo>
                    <a:pt x="389966" y="417741"/>
                  </a:lnTo>
                  <a:lnTo>
                    <a:pt x="389966" y="389890"/>
                  </a:lnTo>
                  <a:lnTo>
                    <a:pt x="417817" y="389890"/>
                  </a:lnTo>
                  <a:lnTo>
                    <a:pt x="417817" y="334187"/>
                  </a:lnTo>
                  <a:lnTo>
                    <a:pt x="389966" y="334187"/>
                  </a:lnTo>
                  <a:lnTo>
                    <a:pt x="389966" y="306336"/>
                  </a:lnTo>
                  <a:lnTo>
                    <a:pt x="417817" y="306336"/>
                  </a:lnTo>
                  <a:lnTo>
                    <a:pt x="417817" y="278472"/>
                  </a:lnTo>
                  <a:close/>
                </a:path>
                <a:path w="1142365" h="557530">
                  <a:moveTo>
                    <a:pt x="417817" y="139204"/>
                  </a:moveTo>
                  <a:lnTo>
                    <a:pt x="389966" y="139204"/>
                  </a:lnTo>
                  <a:lnTo>
                    <a:pt x="389966" y="111353"/>
                  </a:lnTo>
                  <a:lnTo>
                    <a:pt x="362102" y="111353"/>
                  </a:lnTo>
                  <a:lnTo>
                    <a:pt x="362102" y="83489"/>
                  </a:lnTo>
                  <a:lnTo>
                    <a:pt x="334251" y="83489"/>
                  </a:lnTo>
                  <a:lnTo>
                    <a:pt x="334251" y="139204"/>
                  </a:lnTo>
                  <a:lnTo>
                    <a:pt x="306400" y="139204"/>
                  </a:lnTo>
                  <a:lnTo>
                    <a:pt x="306400" y="167055"/>
                  </a:lnTo>
                  <a:lnTo>
                    <a:pt x="278549" y="167055"/>
                  </a:lnTo>
                  <a:lnTo>
                    <a:pt x="278549" y="139204"/>
                  </a:lnTo>
                  <a:lnTo>
                    <a:pt x="250685" y="139204"/>
                  </a:lnTo>
                  <a:lnTo>
                    <a:pt x="250685" y="194906"/>
                  </a:lnTo>
                  <a:lnTo>
                    <a:pt x="222834" y="194906"/>
                  </a:lnTo>
                  <a:lnTo>
                    <a:pt x="222834" y="278472"/>
                  </a:lnTo>
                  <a:lnTo>
                    <a:pt x="250685" y="278472"/>
                  </a:lnTo>
                  <a:lnTo>
                    <a:pt x="250685" y="306336"/>
                  </a:lnTo>
                  <a:lnTo>
                    <a:pt x="222834" y="306336"/>
                  </a:lnTo>
                  <a:lnTo>
                    <a:pt x="222834" y="278472"/>
                  </a:lnTo>
                  <a:lnTo>
                    <a:pt x="194983" y="278472"/>
                  </a:lnTo>
                  <a:lnTo>
                    <a:pt x="194983" y="306336"/>
                  </a:lnTo>
                  <a:lnTo>
                    <a:pt x="167132" y="306336"/>
                  </a:lnTo>
                  <a:lnTo>
                    <a:pt x="167132" y="278472"/>
                  </a:lnTo>
                  <a:lnTo>
                    <a:pt x="139268" y="278472"/>
                  </a:lnTo>
                  <a:lnTo>
                    <a:pt x="111417" y="278472"/>
                  </a:lnTo>
                  <a:lnTo>
                    <a:pt x="83566" y="278472"/>
                  </a:lnTo>
                  <a:lnTo>
                    <a:pt x="55714" y="278472"/>
                  </a:lnTo>
                  <a:lnTo>
                    <a:pt x="55714" y="250621"/>
                  </a:lnTo>
                  <a:lnTo>
                    <a:pt x="83566" y="250621"/>
                  </a:lnTo>
                  <a:lnTo>
                    <a:pt x="111417" y="250621"/>
                  </a:lnTo>
                  <a:lnTo>
                    <a:pt x="111417" y="222770"/>
                  </a:lnTo>
                  <a:lnTo>
                    <a:pt x="83566" y="222770"/>
                  </a:lnTo>
                  <a:lnTo>
                    <a:pt x="55714" y="222770"/>
                  </a:lnTo>
                  <a:lnTo>
                    <a:pt x="55714" y="194906"/>
                  </a:lnTo>
                  <a:lnTo>
                    <a:pt x="27863" y="194906"/>
                  </a:lnTo>
                  <a:lnTo>
                    <a:pt x="27863" y="222770"/>
                  </a:lnTo>
                  <a:lnTo>
                    <a:pt x="0" y="222770"/>
                  </a:lnTo>
                  <a:lnTo>
                    <a:pt x="0" y="250621"/>
                  </a:lnTo>
                  <a:lnTo>
                    <a:pt x="27863" y="250621"/>
                  </a:lnTo>
                  <a:lnTo>
                    <a:pt x="27863" y="278472"/>
                  </a:lnTo>
                  <a:lnTo>
                    <a:pt x="0" y="278472"/>
                  </a:lnTo>
                  <a:lnTo>
                    <a:pt x="0" y="334187"/>
                  </a:lnTo>
                  <a:lnTo>
                    <a:pt x="27863" y="334187"/>
                  </a:lnTo>
                  <a:lnTo>
                    <a:pt x="27863" y="306336"/>
                  </a:lnTo>
                  <a:lnTo>
                    <a:pt x="55714" y="306336"/>
                  </a:lnTo>
                  <a:lnTo>
                    <a:pt x="83566" y="306336"/>
                  </a:lnTo>
                  <a:lnTo>
                    <a:pt x="83566" y="334187"/>
                  </a:lnTo>
                  <a:lnTo>
                    <a:pt x="111417" y="334187"/>
                  </a:lnTo>
                  <a:lnTo>
                    <a:pt x="111417" y="306336"/>
                  </a:lnTo>
                  <a:lnTo>
                    <a:pt x="139268" y="306336"/>
                  </a:lnTo>
                  <a:lnTo>
                    <a:pt x="139268" y="334187"/>
                  </a:lnTo>
                  <a:lnTo>
                    <a:pt x="167132" y="334187"/>
                  </a:lnTo>
                  <a:lnTo>
                    <a:pt x="194983" y="334187"/>
                  </a:lnTo>
                  <a:lnTo>
                    <a:pt x="222834" y="334187"/>
                  </a:lnTo>
                  <a:lnTo>
                    <a:pt x="222834" y="362038"/>
                  </a:lnTo>
                  <a:lnTo>
                    <a:pt x="250685" y="362038"/>
                  </a:lnTo>
                  <a:lnTo>
                    <a:pt x="250685" y="334187"/>
                  </a:lnTo>
                  <a:lnTo>
                    <a:pt x="278549" y="334187"/>
                  </a:lnTo>
                  <a:lnTo>
                    <a:pt x="278549" y="250621"/>
                  </a:lnTo>
                  <a:lnTo>
                    <a:pt x="306400" y="250621"/>
                  </a:lnTo>
                  <a:lnTo>
                    <a:pt x="306400" y="194906"/>
                  </a:lnTo>
                  <a:lnTo>
                    <a:pt x="334251" y="194906"/>
                  </a:lnTo>
                  <a:lnTo>
                    <a:pt x="362102" y="194906"/>
                  </a:lnTo>
                  <a:lnTo>
                    <a:pt x="389966" y="194906"/>
                  </a:lnTo>
                  <a:lnTo>
                    <a:pt x="389966" y="167055"/>
                  </a:lnTo>
                  <a:lnTo>
                    <a:pt x="417817" y="167055"/>
                  </a:lnTo>
                  <a:lnTo>
                    <a:pt x="417817" y="139204"/>
                  </a:lnTo>
                  <a:close/>
                </a:path>
                <a:path w="1142365" h="557530">
                  <a:moveTo>
                    <a:pt x="584949" y="334187"/>
                  </a:moveTo>
                  <a:lnTo>
                    <a:pt x="557085" y="334187"/>
                  </a:lnTo>
                  <a:lnTo>
                    <a:pt x="557085" y="362038"/>
                  </a:lnTo>
                  <a:lnTo>
                    <a:pt x="584949" y="362038"/>
                  </a:lnTo>
                  <a:lnTo>
                    <a:pt x="584949" y="334187"/>
                  </a:lnTo>
                  <a:close/>
                </a:path>
                <a:path w="1142365" h="557530">
                  <a:moveTo>
                    <a:pt x="668502" y="417741"/>
                  </a:moveTo>
                  <a:lnTo>
                    <a:pt x="640651" y="417741"/>
                  </a:lnTo>
                  <a:lnTo>
                    <a:pt x="640651" y="501307"/>
                  </a:lnTo>
                  <a:lnTo>
                    <a:pt x="668502" y="501307"/>
                  </a:lnTo>
                  <a:lnTo>
                    <a:pt x="668502" y="417741"/>
                  </a:lnTo>
                  <a:close/>
                </a:path>
                <a:path w="1142365" h="557530">
                  <a:moveTo>
                    <a:pt x="696353" y="389890"/>
                  </a:moveTo>
                  <a:lnTo>
                    <a:pt x="668502" y="389890"/>
                  </a:lnTo>
                  <a:lnTo>
                    <a:pt x="668502" y="417741"/>
                  </a:lnTo>
                  <a:lnTo>
                    <a:pt x="696353" y="417741"/>
                  </a:lnTo>
                  <a:lnTo>
                    <a:pt x="696353" y="389890"/>
                  </a:lnTo>
                  <a:close/>
                </a:path>
                <a:path w="1142365" h="557530">
                  <a:moveTo>
                    <a:pt x="752068" y="389890"/>
                  </a:moveTo>
                  <a:lnTo>
                    <a:pt x="724217" y="389890"/>
                  </a:lnTo>
                  <a:lnTo>
                    <a:pt x="724217" y="501307"/>
                  </a:lnTo>
                  <a:lnTo>
                    <a:pt x="752068" y="501307"/>
                  </a:lnTo>
                  <a:lnTo>
                    <a:pt x="752068" y="389890"/>
                  </a:lnTo>
                  <a:close/>
                </a:path>
                <a:path w="1142365" h="557530">
                  <a:moveTo>
                    <a:pt x="863485" y="417741"/>
                  </a:moveTo>
                  <a:lnTo>
                    <a:pt x="835634" y="417741"/>
                  </a:lnTo>
                  <a:lnTo>
                    <a:pt x="835634" y="445604"/>
                  </a:lnTo>
                  <a:lnTo>
                    <a:pt x="807770" y="445604"/>
                  </a:lnTo>
                  <a:lnTo>
                    <a:pt x="807770" y="389890"/>
                  </a:lnTo>
                  <a:lnTo>
                    <a:pt x="779919" y="389890"/>
                  </a:lnTo>
                  <a:lnTo>
                    <a:pt x="779919" y="557022"/>
                  </a:lnTo>
                  <a:lnTo>
                    <a:pt x="807770" y="557022"/>
                  </a:lnTo>
                  <a:lnTo>
                    <a:pt x="807770" y="529158"/>
                  </a:lnTo>
                  <a:lnTo>
                    <a:pt x="835634" y="529158"/>
                  </a:lnTo>
                  <a:lnTo>
                    <a:pt x="863485" y="529158"/>
                  </a:lnTo>
                  <a:lnTo>
                    <a:pt x="863485" y="417741"/>
                  </a:lnTo>
                  <a:close/>
                </a:path>
                <a:path w="1142365" h="557530">
                  <a:moveTo>
                    <a:pt x="891336" y="335280"/>
                  </a:moveTo>
                  <a:lnTo>
                    <a:pt x="863485" y="335280"/>
                  </a:lnTo>
                  <a:lnTo>
                    <a:pt x="835634" y="335280"/>
                  </a:lnTo>
                  <a:lnTo>
                    <a:pt x="807770" y="335280"/>
                  </a:lnTo>
                  <a:lnTo>
                    <a:pt x="807770" y="307340"/>
                  </a:lnTo>
                  <a:lnTo>
                    <a:pt x="779919" y="307340"/>
                  </a:lnTo>
                  <a:lnTo>
                    <a:pt x="779919" y="279400"/>
                  </a:lnTo>
                  <a:lnTo>
                    <a:pt x="807770" y="279400"/>
                  </a:lnTo>
                  <a:lnTo>
                    <a:pt x="835634" y="279400"/>
                  </a:lnTo>
                  <a:lnTo>
                    <a:pt x="835634" y="306336"/>
                  </a:lnTo>
                  <a:lnTo>
                    <a:pt x="863485" y="306336"/>
                  </a:lnTo>
                  <a:lnTo>
                    <a:pt x="863485" y="278472"/>
                  </a:lnTo>
                  <a:lnTo>
                    <a:pt x="835634" y="278472"/>
                  </a:lnTo>
                  <a:lnTo>
                    <a:pt x="835634" y="251460"/>
                  </a:lnTo>
                  <a:lnTo>
                    <a:pt x="807770" y="251460"/>
                  </a:lnTo>
                  <a:lnTo>
                    <a:pt x="807770" y="223520"/>
                  </a:lnTo>
                  <a:lnTo>
                    <a:pt x="779919" y="223520"/>
                  </a:lnTo>
                  <a:lnTo>
                    <a:pt x="779919" y="251460"/>
                  </a:lnTo>
                  <a:lnTo>
                    <a:pt x="752068" y="251460"/>
                  </a:lnTo>
                  <a:lnTo>
                    <a:pt x="752068" y="307340"/>
                  </a:lnTo>
                  <a:lnTo>
                    <a:pt x="752068" y="334187"/>
                  </a:lnTo>
                  <a:lnTo>
                    <a:pt x="724217" y="334187"/>
                  </a:lnTo>
                  <a:lnTo>
                    <a:pt x="724217" y="307340"/>
                  </a:lnTo>
                  <a:lnTo>
                    <a:pt x="752068" y="307340"/>
                  </a:lnTo>
                  <a:lnTo>
                    <a:pt x="752068" y="251460"/>
                  </a:lnTo>
                  <a:lnTo>
                    <a:pt x="752068" y="223520"/>
                  </a:lnTo>
                  <a:lnTo>
                    <a:pt x="724217" y="223520"/>
                  </a:lnTo>
                  <a:lnTo>
                    <a:pt x="696353" y="223520"/>
                  </a:lnTo>
                  <a:lnTo>
                    <a:pt x="696353" y="195580"/>
                  </a:lnTo>
                  <a:lnTo>
                    <a:pt x="668502" y="195580"/>
                  </a:lnTo>
                  <a:lnTo>
                    <a:pt x="668502" y="167640"/>
                  </a:lnTo>
                  <a:lnTo>
                    <a:pt x="696353" y="167640"/>
                  </a:lnTo>
                  <a:lnTo>
                    <a:pt x="696353" y="195580"/>
                  </a:lnTo>
                  <a:lnTo>
                    <a:pt x="724217" y="195580"/>
                  </a:lnTo>
                  <a:lnTo>
                    <a:pt x="752068" y="195580"/>
                  </a:lnTo>
                  <a:lnTo>
                    <a:pt x="752068" y="167640"/>
                  </a:lnTo>
                  <a:lnTo>
                    <a:pt x="724217" y="167640"/>
                  </a:lnTo>
                  <a:lnTo>
                    <a:pt x="724217" y="139700"/>
                  </a:lnTo>
                  <a:lnTo>
                    <a:pt x="696353" y="139700"/>
                  </a:lnTo>
                  <a:lnTo>
                    <a:pt x="696353" y="83820"/>
                  </a:lnTo>
                  <a:lnTo>
                    <a:pt x="724217" y="83820"/>
                  </a:lnTo>
                  <a:lnTo>
                    <a:pt x="724217" y="55880"/>
                  </a:lnTo>
                  <a:lnTo>
                    <a:pt x="696353" y="55880"/>
                  </a:lnTo>
                  <a:lnTo>
                    <a:pt x="696353" y="27940"/>
                  </a:lnTo>
                  <a:lnTo>
                    <a:pt x="724217" y="27940"/>
                  </a:lnTo>
                  <a:lnTo>
                    <a:pt x="724217" y="0"/>
                  </a:lnTo>
                  <a:lnTo>
                    <a:pt x="696353" y="0"/>
                  </a:lnTo>
                  <a:lnTo>
                    <a:pt x="668502" y="0"/>
                  </a:lnTo>
                  <a:lnTo>
                    <a:pt x="668502" y="111760"/>
                  </a:lnTo>
                  <a:lnTo>
                    <a:pt x="640651" y="111760"/>
                  </a:lnTo>
                  <a:lnTo>
                    <a:pt x="640651" y="83820"/>
                  </a:lnTo>
                  <a:lnTo>
                    <a:pt x="612800" y="83820"/>
                  </a:lnTo>
                  <a:lnTo>
                    <a:pt x="612800" y="111760"/>
                  </a:lnTo>
                  <a:lnTo>
                    <a:pt x="584949" y="111760"/>
                  </a:lnTo>
                  <a:lnTo>
                    <a:pt x="584949" y="83820"/>
                  </a:lnTo>
                  <a:lnTo>
                    <a:pt x="557085" y="83820"/>
                  </a:lnTo>
                  <a:lnTo>
                    <a:pt x="557085" y="167640"/>
                  </a:lnTo>
                  <a:lnTo>
                    <a:pt x="584949" y="167640"/>
                  </a:lnTo>
                  <a:lnTo>
                    <a:pt x="584949" y="139700"/>
                  </a:lnTo>
                  <a:lnTo>
                    <a:pt x="612800" y="139700"/>
                  </a:lnTo>
                  <a:lnTo>
                    <a:pt x="612800" y="167640"/>
                  </a:lnTo>
                  <a:lnTo>
                    <a:pt x="584949" y="167640"/>
                  </a:lnTo>
                  <a:lnTo>
                    <a:pt x="584949" y="195580"/>
                  </a:lnTo>
                  <a:lnTo>
                    <a:pt x="557085" y="195580"/>
                  </a:lnTo>
                  <a:lnTo>
                    <a:pt x="529234" y="195580"/>
                  </a:lnTo>
                  <a:lnTo>
                    <a:pt x="529234" y="223520"/>
                  </a:lnTo>
                  <a:lnTo>
                    <a:pt x="557085" y="223520"/>
                  </a:lnTo>
                  <a:lnTo>
                    <a:pt x="557085" y="251460"/>
                  </a:lnTo>
                  <a:lnTo>
                    <a:pt x="584949" y="251460"/>
                  </a:lnTo>
                  <a:lnTo>
                    <a:pt x="584949" y="223520"/>
                  </a:lnTo>
                  <a:lnTo>
                    <a:pt x="612800" y="223520"/>
                  </a:lnTo>
                  <a:lnTo>
                    <a:pt x="640651" y="223520"/>
                  </a:lnTo>
                  <a:lnTo>
                    <a:pt x="640651" y="251460"/>
                  </a:lnTo>
                  <a:lnTo>
                    <a:pt x="612800" y="251460"/>
                  </a:lnTo>
                  <a:lnTo>
                    <a:pt x="612800" y="279400"/>
                  </a:lnTo>
                  <a:lnTo>
                    <a:pt x="640651" y="279400"/>
                  </a:lnTo>
                  <a:lnTo>
                    <a:pt x="640651" y="306336"/>
                  </a:lnTo>
                  <a:lnTo>
                    <a:pt x="612800" y="306336"/>
                  </a:lnTo>
                  <a:lnTo>
                    <a:pt x="584949" y="306336"/>
                  </a:lnTo>
                  <a:lnTo>
                    <a:pt x="584949" y="334187"/>
                  </a:lnTo>
                  <a:lnTo>
                    <a:pt x="612800" y="334187"/>
                  </a:lnTo>
                  <a:lnTo>
                    <a:pt x="612800" y="362038"/>
                  </a:lnTo>
                  <a:lnTo>
                    <a:pt x="640651" y="362038"/>
                  </a:lnTo>
                  <a:lnTo>
                    <a:pt x="640651" y="307340"/>
                  </a:lnTo>
                  <a:lnTo>
                    <a:pt x="668502" y="307340"/>
                  </a:lnTo>
                  <a:lnTo>
                    <a:pt x="668502" y="251460"/>
                  </a:lnTo>
                  <a:lnTo>
                    <a:pt x="696353" y="251460"/>
                  </a:lnTo>
                  <a:lnTo>
                    <a:pt x="696353" y="279400"/>
                  </a:lnTo>
                  <a:lnTo>
                    <a:pt x="724217" y="279400"/>
                  </a:lnTo>
                  <a:lnTo>
                    <a:pt x="724217" y="306336"/>
                  </a:lnTo>
                  <a:lnTo>
                    <a:pt x="696353" y="306336"/>
                  </a:lnTo>
                  <a:lnTo>
                    <a:pt x="696353" y="389890"/>
                  </a:lnTo>
                  <a:lnTo>
                    <a:pt x="724217" y="389890"/>
                  </a:lnTo>
                  <a:lnTo>
                    <a:pt x="724217" y="362038"/>
                  </a:lnTo>
                  <a:lnTo>
                    <a:pt x="752068" y="362038"/>
                  </a:lnTo>
                  <a:lnTo>
                    <a:pt x="752068" y="335280"/>
                  </a:lnTo>
                  <a:lnTo>
                    <a:pt x="779919" y="335280"/>
                  </a:lnTo>
                  <a:lnTo>
                    <a:pt x="779919" y="362038"/>
                  </a:lnTo>
                  <a:lnTo>
                    <a:pt x="752068" y="362038"/>
                  </a:lnTo>
                  <a:lnTo>
                    <a:pt x="752068" y="389890"/>
                  </a:lnTo>
                  <a:lnTo>
                    <a:pt x="779919" y="389890"/>
                  </a:lnTo>
                  <a:lnTo>
                    <a:pt x="779919" y="363220"/>
                  </a:lnTo>
                  <a:lnTo>
                    <a:pt x="807770" y="363220"/>
                  </a:lnTo>
                  <a:lnTo>
                    <a:pt x="807770" y="389890"/>
                  </a:lnTo>
                  <a:lnTo>
                    <a:pt x="835634" y="389890"/>
                  </a:lnTo>
                  <a:lnTo>
                    <a:pt x="835634" y="363220"/>
                  </a:lnTo>
                  <a:lnTo>
                    <a:pt x="863485" y="363220"/>
                  </a:lnTo>
                  <a:lnTo>
                    <a:pt x="863485" y="389890"/>
                  </a:lnTo>
                  <a:lnTo>
                    <a:pt x="891336" y="389890"/>
                  </a:lnTo>
                  <a:lnTo>
                    <a:pt x="891336" y="335280"/>
                  </a:lnTo>
                  <a:close/>
                </a:path>
                <a:path w="1142365" h="557530">
                  <a:moveTo>
                    <a:pt x="891336" y="250621"/>
                  </a:moveTo>
                  <a:lnTo>
                    <a:pt x="863485" y="250621"/>
                  </a:lnTo>
                  <a:lnTo>
                    <a:pt x="863485" y="278472"/>
                  </a:lnTo>
                  <a:lnTo>
                    <a:pt x="891336" y="278472"/>
                  </a:lnTo>
                  <a:lnTo>
                    <a:pt x="891336" y="250621"/>
                  </a:lnTo>
                  <a:close/>
                </a:path>
                <a:path w="1142365" h="557530">
                  <a:moveTo>
                    <a:pt x="919187" y="389890"/>
                  </a:moveTo>
                  <a:lnTo>
                    <a:pt x="891336" y="389890"/>
                  </a:lnTo>
                  <a:lnTo>
                    <a:pt x="891336" y="417741"/>
                  </a:lnTo>
                  <a:lnTo>
                    <a:pt x="919187" y="417741"/>
                  </a:lnTo>
                  <a:lnTo>
                    <a:pt x="919187" y="389890"/>
                  </a:lnTo>
                  <a:close/>
                </a:path>
                <a:path w="1142365" h="557530">
                  <a:moveTo>
                    <a:pt x="919187" y="306336"/>
                  </a:moveTo>
                  <a:lnTo>
                    <a:pt x="891336" y="306336"/>
                  </a:lnTo>
                  <a:lnTo>
                    <a:pt x="891336" y="334187"/>
                  </a:lnTo>
                  <a:lnTo>
                    <a:pt x="919187" y="334187"/>
                  </a:lnTo>
                  <a:lnTo>
                    <a:pt x="919187" y="306336"/>
                  </a:lnTo>
                  <a:close/>
                </a:path>
                <a:path w="1142365" h="557530">
                  <a:moveTo>
                    <a:pt x="974902" y="389890"/>
                  </a:moveTo>
                  <a:lnTo>
                    <a:pt x="947051" y="389890"/>
                  </a:lnTo>
                  <a:lnTo>
                    <a:pt x="947051" y="529158"/>
                  </a:lnTo>
                  <a:lnTo>
                    <a:pt x="974902" y="529158"/>
                  </a:lnTo>
                  <a:lnTo>
                    <a:pt x="974902" y="389890"/>
                  </a:lnTo>
                  <a:close/>
                </a:path>
                <a:path w="1142365" h="557530">
                  <a:moveTo>
                    <a:pt x="1002753" y="250621"/>
                  </a:moveTo>
                  <a:lnTo>
                    <a:pt x="974902" y="250621"/>
                  </a:lnTo>
                  <a:lnTo>
                    <a:pt x="947051" y="250621"/>
                  </a:lnTo>
                  <a:lnTo>
                    <a:pt x="919187" y="250621"/>
                  </a:lnTo>
                  <a:lnTo>
                    <a:pt x="919187" y="306336"/>
                  </a:lnTo>
                  <a:lnTo>
                    <a:pt x="947051" y="306336"/>
                  </a:lnTo>
                  <a:lnTo>
                    <a:pt x="947051" y="278472"/>
                  </a:lnTo>
                  <a:lnTo>
                    <a:pt x="974902" y="278472"/>
                  </a:lnTo>
                  <a:lnTo>
                    <a:pt x="1002753" y="278472"/>
                  </a:lnTo>
                  <a:lnTo>
                    <a:pt x="1002753" y="250621"/>
                  </a:lnTo>
                  <a:close/>
                </a:path>
                <a:path w="1142365" h="557530">
                  <a:moveTo>
                    <a:pt x="1058468" y="362038"/>
                  </a:moveTo>
                  <a:lnTo>
                    <a:pt x="1030617" y="362038"/>
                  </a:lnTo>
                  <a:lnTo>
                    <a:pt x="1030617" y="389890"/>
                  </a:lnTo>
                  <a:lnTo>
                    <a:pt x="1058468" y="389890"/>
                  </a:lnTo>
                  <a:lnTo>
                    <a:pt x="1058468" y="362038"/>
                  </a:lnTo>
                  <a:close/>
                </a:path>
                <a:path w="1142365" h="557530">
                  <a:moveTo>
                    <a:pt x="1142034" y="222770"/>
                  </a:moveTo>
                  <a:lnTo>
                    <a:pt x="1114171" y="222770"/>
                  </a:lnTo>
                  <a:lnTo>
                    <a:pt x="1114171" y="278472"/>
                  </a:lnTo>
                  <a:lnTo>
                    <a:pt x="1142034" y="278472"/>
                  </a:lnTo>
                  <a:lnTo>
                    <a:pt x="1142034" y="22277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48714" y="2184129"/>
              <a:ext cx="1142365" cy="362585"/>
            </a:xfrm>
            <a:custGeom>
              <a:avLst/>
              <a:gdLst/>
              <a:ahLst/>
              <a:cxnLst/>
              <a:rect l="l" t="t" r="r" b="b"/>
              <a:pathLst>
                <a:path w="1142365" h="362585">
                  <a:moveTo>
                    <a:pt x="194983" y="334251"/>
                  </a:moveTo>
                  <a:lnTo>
                    <a:pt x="167132" y="334251"/>
                  </a:lnTo>
                  <a:lnTo>
                    <a:pt x="167132" y="362102"/>
                  </a:lnTo>
                  <a:lnTo>
                    <a:pt x="194983" y="362102"/>
                  </a:lnTo>
                  <a:lnTo>
                    <a:pt x="194983" y="334251"/>
                  </a:lnTo>
                  <a:close/>
                </a:path>
                <a:path w="1142365" h="362585">
                  <a:moveTo>
                    <a:pt x="194983" y="278536"/>
                  </a:moveTo>
                  <a:lnTo>
                    <a:pt x="167132" y="278536"/>
                  </a:lnTo>
                  <a:lnTo>
                    <a:pt x="167132" y="250685"/>
                  </a:lnTo>
                  <a:lnTo>
                    <a:pt x="139268" y="250685"/>
                  </a:lnTo>
                  <a:lnTo>
                    <a:pt x="139268" y="194983"/>
                  </a:lnTo>
                  <a:lnTo>
                    <a:pt x="111417" y="194983"/>
                  </a:lnTo>
                  <a:lnTo>
                    <a:pt x="83566" y="194983"/>
                  </a:lnTo>
                  <a:lnTo>
                    <a:pt x="55714" y="194983"/>
                  </a:lnTo>
                  <a:lnTo>
                    <a:pt x="55714" y="167119"/>
                  </a:lnTo>
                  <a:lnTo>
                    <a:pt x="83566" y="167119"/>
                  </a:lnTo>
                  <a:lnTo>
                    <a:pt x="83566" y="139268"/>
                  </a:lnTo>
                  <a:lnTo>
                    <a:pt x="55714" y="139268"/>
                  </a:lnTo>
                  <a:lnTo>
                    <a:pt x="27863" y="139268"/>
                  </a:lnTo>
                  <a:lnTo>
                    <a:pt x="27863" y="111417"/>
                  </a:lnTo>
                  <a:lnTo>
                    <a:pt x="0" y="111417"/>
                  </a:lnTo>
                  <a:lnTo>
                    <a:pt x="0" y="167119"/>
                  </a:lnTo>
                  <a:lnTo>
                    <a:pt x="27863" y="167119"/>
                  </a:lnTo>
                  <a:lnTo>
                    <a:pt x="27863" y="306400"/>
                  </a:lnTo>
                  <a:lnTo>
                    <a:pt x="0" y="306400"/>
                  </a:lnTo>
                  <a:lnTo>
                    <a:pt x="0" y="334251"/>
                  </a:lnTo>
                  <a:lnTo>
                    <a:pt x="27863" y="334251"/>
                  </a:lnTo>
                  <a:lnTo>
                    <a:pt x="27863" y="362102"/>
                  </a:lnTo>
                  <a:lnTo>
                    <a:pt x="55714" y="362102"/>
                  </a:lnTo>
                  <a:lnTo>
                    <a:pt x="55714" y="306400"/>
                  </a:lnTo>
                  <a:lnTo>
                    <a:pt x="83566" y="306400"/>
                  </a:lnTo>
                  <a:lnTo>
                    <a:pt x="83566" y="222834"/>
                  </a:lnTo>
                  <a:lnTo>
                    <a:pt x="111417" y="222834"/>
                  </a:lnTo>
                  <a:lnTo>
                    <a:pt x="111417" y="306400"/>
                  </a:lnTo>
                  <a:lnTo>
                    <a:pt x="139268" y="306400"/>
                  </a:lnTo>
                  <a:lnTo>
                    <a:pt x="167132" y="306400"/>
                  </a:lnTo>
                  <a:lnTo>
                    <a:pt x="194983" y="306400"/>
                  </a:lnTo>
                  <a:lnTo>
                    <a:pt x="194983" y="278536"/>
                  </a:lnTo>
                  <a:close/>
                </a:path>
                <a:path w="1142365" h="362585">
                  <a:moveTo>
                    <a:pt x="278549" y="194983"/>
                  </a:moveTo>
                  <a:lnTo>
                    <a:pt x="250685" y="194983"/>
                  </a:lnTo>
                  <a:lnTo>
                    <a:pt x="222834" y="194983"/>
                  </a:lnTo>
                  <a:lnTo>
                    <a:pt x="222834" y="111417"/>
                  </a:lnTo>
                  <a:lnTo>
                    <a:pt x="83566" y="111417"/>
                  </a:lnTo>
                  <a:lnTo>
                    <a:pt x="83566" y="139268"/>
                  </a:lnTo>
                  <a:lnTo>
                    <a:pt x="111417" y="139268"/>
                  </a:lnTo>
                  <a:lnTo>
                    <a:pt x="111417" y="167119"/>
                  </a:lnTo>
                  <a:lnTo>
                    <a:pt x="139268" y="167119"/>
                  </a:lnTo>
                  <a:lnTo>
                    <a:pt x="139268" y="139268"/>
                  </a:lnTo>
                  <a:lnTo>
                    <a:pt x="167132" y="139268"/>
                  </a:lnTo>
                  <a:lnTo>
                    <a:pt x="194983" y="139268"/>
                  </a:lnTo>
                  <a:lnTo>
                    <a:pt x="194983" y="167119"/>
                  </a:lnTo>
                  <a:lnTo>
                    <a:pt x="167132" y="167119"/>
                  </a:lnTo>
                  <a:lnTo>
                    <a:pt x="139268" y="167119"/>
                  </a:lnTo>
                  <a:lnTo>
                    <a:pt x="139268" y="194983"/>
                  </a:lnTo>
                  <a:lnTo>
                    <a:pt x="167132" y="194983"/>
                  </a:lnTo>
                  <a:lnTo>
                    <a:pt x="194983" y="194983"/>
                  </a:lnTo>
                  <a:lnTo>
                    <a:pt x="194983" y="222834"/>
                  </a:lnTo>
                  <a:lnTo>
                    <a:pt x="167132" y="222834"/>
                  </a:lnTo>
                  <a:lnTo>
                    <a:pt x="167132" y="250685"/>
                  </a:lnTo>
                  <a:lnTo>
                    <a:pt x="194983" y="250685"/>
                  </a:lnTo>
                  <a:lnTo>
                    <a:pt x="194983" y="278536"/>
                  </a:lnTo>
                  <a:lnTo>
                    <a:pt x="222834" y="278536"/>
                  </a:lnTo>
                  <a:lnTo>
                    <a:pt x="222834" y="306400"/>
                  </a:lnTo>
                  <a:lnTo>
                    <a:pt x="194983" y="306400"/>
                  </a:lnTo>
                  <a:lnTo>
                    <a:pt x="194983" y="334251"/>
                  </a:lnTo>
                  <a:lnTo>
                    <a:pt x="222834" y="334251"/>
                  </a:lnTo>
                  <a:lnTo>
                    <a:pt x="250685" y="334251"/>
                  </a:lnTo>
                  <a:lnTo>
                    <a:pt x="250685" y="222834"/>
                  </a:lnTo>
                  <a:lnTo>
                    <a:pt x="278549" y="222834"/>
                  </a:lnTo>
                  <a:lnTo>
                    <a:pt x="278549" y="194983"/>
                  </a:lnTo>
                  <a:close/>
                </a:path>
                <a:path w="1142365" h="362585">
                  <a:moveTo>
                    <a:pt x="306400" y="278536"/>
                  </a:moveTo>
                  <a:lnTo>
                    <a:pt x="278549" y="278536"/>
                  </a:lnTo>
                  <a:lnTo>
                    <a:pt x="278549" y="306400"/>
                  </a:lnTo>
                  <a:lnTo>
                    <a:pt x="306400" y="306400"/>
                  </a:lnTo>
                  <a:lnTo>
                    <a:pt x="306400" y="278536"/>
                  </a:lnTo>
                  <a:close/>
                </a:path>
                <a:path w="1142365" h="362585">
                  <a:moveTo>
                    <a:pt x="334251" y="222834"/>
                  </a:moveTo>
                  <a:lnTo>
                    <a:pt x="306400" y="222834"/>
                  </a:lnTo>
                  <a:lnTo>
                    <a:pt x="306400" y="250685"/>
                  </a:lnTo>
                  <a:lnTo>
                    <a:pt x="334251" y="250685"/>
                  </a:lnTo>
                  <a:lnTo>
                    <a:pt x="334251" y="222834"/>
                  </a:lnTo>
                  <a:close/>
                </a:path>
                <a:path w="1142365" h="362585">
                  <a:moveTo>
                    <a:pt x="362102" y="194983"/>
                  </a:moveTo>
                  <a:lnTo>
                    <a:pt x="334251" y="194983"/>
                  </a:lnTo>
                  <a:lnTo>
                    <a:pt x="334251" y="222834"/>
                  </a:lnTo>
                  <a:lnTo>
                    <a:pt x="362102" y="222834"/>
                  </a:lnTo>
                  <a:lnTo>
                    <a:pt x="362102" y="194983"/>
                  </a:lnTo>
                  <a:close/>
                </a:path>
                <a:path w="1142365" h="362585">
                  <a:moveTo>
                    <a:pt x="445668" y="306400"/>
                  </a:moveTo>
                  <a:lnTo>
                    <a:pt x="417817" y="306400"/>
                  </a:lnTo>
                  <a:lnTo>
                    <a:pt x="417817" y="334251"/>
                  </a:lnTo>
                  <a:lnTo>
                    <a:pt x="445668" y="334251"/>
                  </a:lnTo>
                  <a:lnTo>
                    <a:pt x="445668" y="306400"/>
                  </a:lnTo>
                  <a:close/>
                </a:path>
                <a:path w="1142365" h="362585">
                  <a:moveTo>
                    <a:pt x="557085" y="334251"/>
                  </a:moveTo>
                  <a:lnTo>
                    <a:pt x="529234" y="334251"/>
                  </a:lnTo>
                  <a:lnTo>
                    <a:pt x="529234" y="306400"/>
                  </a:lnTo>
                  <a:lnTo>
                    <a:pt x="501383" y="306400"/>
                  </a:lnTo>
                  <a:lnTo>
                    <a:pt x="501383" y="278536"/>
                  </a:lnTo>
                  <a:lnTo>
                    <a:pt x="473519" y="278536"/>
                  </a:lnTo>
                  <a:lnTo>
                    <a:pt x="473519" y="334251"/>
                  </a:lnTo>
                  <a:lnTo>
                    <a:pt x="445668" y="334251"/>
                  </a:lnTo>
                  <a:lnTo>
                    <a:pt x="445668" y="362102"/>
                  </a:lnTo>
                  <a:lnTo>
                    <a:pt x="473519" y="362102"/>
                  </a:lnTo>
                  <a:lnTo>
                    <a:pt x="501383" y="362102"/>
                  </a:lnTo>
                  <a:lnTo>
                    <a:pt x="529234" y="362102"/>
                  </a:lnTo>
                  <a:lnTo>
                    <a:pt x="557085" y="362102"/>
                  </a:lnTo>
                  <a:lnTo>
                    <a:pt x="557085" y="334251"/>
                  </a:lnTo>
                  <a:close/>
                </a:path>
                <a:path w="1142365" h="362585">
                  <a:moveTo>
                    <a:pt x="640651" y="250685"/>
                  </a:moveTo>
                  <a:lnTo>
                    <a:pt x="612800" y="250685"/>
                  </a:lnTo>
                  <a:lnTo>
                    <a:pt x="612800" y="278536"/>
                  </a:lnTo>
                  <a:lnTo>
                    <a:pt x="640651" y="278536"/>
                  </a:lnTo>
                  <a:lnTo>
                    <a:pt x="640651" y="250685"/>
                  </a:lnTo>
                  <a:close/>
                </a:path>
                <a:path w="1142365" h="362585">
                  <a:moveTo>
                    <a:pt x="640651" y="139268"/>
                  </a:moveTo>
                  <a:lnTo>
                    <a:pt x="612800" y="139268"/>
                  </a:lnTo>
                  <a:lnTo>
                    <a:pt x="584949" y="139268"/>
                  </a:lnTo>
                  <a:lnTo>
                    <a:pt x="557085" y="139268"/>
                  </a:lnTo>
                  <a:lnTo>
                    <a:pt x="557085" y="167119"/>
                  </a:lnTo>
                  <a:lnTo>
                    <a:pt x="529234" y="167119"/>
                  </a:lnTo>
                  <a:lnTo>
                    <a:pt x="529234" y="83566"/>
                  </a:lnTo>
                  <a:lnTo>
                    <a:pt x="501383" y="83566"/>
                  </a:lnTo>
                  <a:lnTo>
                    <a:pt x="501383" y="167119"/>
                  </a:lnTo>
                  <a:lnTo>
                    <a:pt x="473519" y="167119"/>
                  </a:lnTo>
                  <a:lnTo>
                    <a:pt x="473519" y="111417"/>
                  </a:lnTo>
                  <a:lnTo>
                    <a:pt x="445668" y="111417"/>
                  </a:lnTo>
                  <a:lnTo>
                    <a:pt x="445668" y="139268"/>
                  </a:lnTo>
                  <a:lnTo>
                    <a:pt x="417817" y="139268"/>
                  </a:lnTo>
                  <a:lnTo>
                    <a:pt x="417817" y="167119"/>
                  </a:lnTo>
                  <a:lnTo>
                    <a:pt x="389966" y="167119"/>
                  </a:lnTo>
                  <a:lnTo>
                    <a:pt x="389966" y="194983"/>
                  </a:lnTo>
                  <a:lnTo>
                    <a:pt x="417817" y="194983"/>
                  </a:lnTo>
                  <a:lnTo>
                    <a:pt x="417817" y="222834"/>
                  </a:lnTo>
                  <a:lnTo>
                    <a:pt x="389966" y="222834"/>
                  </a:lnTo>
                  <a:lnTo>
                    <a:pt x="362102" y="222834"/>
                  </a:lnTo>
                  <a:lnTo>
                    <a:pt x="362102" y="250685"/>
                  </a:lnTo>
                  <a:lnTo>
                    <a:pt x="334251" y="250685"/>
                  </a:lnTo>
                  <a:lnTo>
                    <a:pt x="334251" y="278536"/>
                  </a:lnTo>
                  <a:lnTo>
                    <a:pt x="362102" y="278536"/>
                  </a:lnTo>
                  <a:lnTo>
                    <a:pt x="389966" y="278536"/>
                  </a:lnTo>
                  <a:lnTo>
                    <a:pt x="389966" y="250685"/>
                  </a:lnTo>
                  <a:lnTo>
                    <a:pt x="417817" y="250685"/>
                  </a:lnTo>
                  <a:lnTo>
                    <a:pt x="445668" y="250685"/>
                  </a:lnTo>
                  <a:lnTo>
                    <a:pt x="445668" y="278536"/>
                  </a:lnTo>
                  <a:lnTo>
                    <a:pt x="473519" y="278536"/>
                  </a:lnTo>
                  <a:lnTo>
                    <a:pt x="473519" y="222834"/>
                  </a:lnTo>
                  <a:lnTo>
                    <a:pt x="501383" y="222834"/>
                  </a:lnTo>
                  <a:lnTo>
                    <a:pt x="501383" y="278536"/>
                  </a:lnTo>
                  <a:lnTo>
                    <a:pt x="529234" y="278536"/>
                  </a:lnTo>
                  <a:lnTo>
                    <a:pt x="529234" y="306400"/>
                  </a:lnTo>
                  <a:lnTo>
                    <a:pt x="557085" y="306400"/>
                  </a:lnTo>
                  <a:lnTo>
                    <a:pt x="557085" y="250685"/>
                  </a:lnTo>
                  <a:lnTo>
                    <a:pt x="529234" y="250685"/>
                  </a:lnTo>
                  <a:lnTo>
                    <a:pt x="529234" y="194983"/>
                  </a:lnTo>
                  <a:lnTo>
                    <a:pt x="557085" y="194983"/>
                  </a:lnTo>
                  <a:lnTo>
                    <a:pt x="557085" y="222834"/>
                  </a:lnTo>
                  <a:lnTo>
                    <a:pt x="584949" y="222834"/>
                  </a:lnTo>
                  <a:lnTo>
                    <a:pt x="584949" y="167119"/>
                  </a:lnTo>
                  <a:lnTo>
                    <a:pt x="612800" y="167119"/>
                  </a:lnTo>
                  <a:lnTo>
                    <a:pt x="640651" y="167119"/>
                  </a:lnTo>
                  <a:lnTo>
                    <a:pt x="640651" y="139268"/>
                  </a:lnTo>
                  <a:close/>
                </a:path>
                <a:path w="1142365" h="362585">
                  <a:moveTo>
                    <a:pt x="668502" y="278536"/>
                  </a:moveTo>
                  <a:lnTo>
                    <a:pt x="640651" y="278536"/>
                  </a:lnTo>
                  <a:lnTo>
                    <a:pt x="640651" y="306400"/>
                  </a:lnTo>
                  <a:lnTo>
                    <a:pt x="612800" y="306400"/>
                  </a:lnTo>
                  <a:lnTo>
                    <a:pt x="612800" y="278536"/>
                  </a:lnTo>
                  <a:lnTo>
                    <a:pt x="584949" y="278536"/>
                  </a:lnTo>
                  <a:lnTo>
                    <a:pt x="584949" y="306400"/>
                  </a:lnTo>
                  <a:lnTo>
                    <a:pt x="557085" y="306400"/>
                  </a:lnTo>
                  <a:lnTo>
                    <a:pt x="557085" y="334251"/>
                  </a:lnTo>
                  <a:lnTo>
                    <a:pt x="584949" y="334251"/>
                  </a:lnTo>
                  <a:lnTo>
                    <a:pt x="612800" y="334251"/>
                  </a:lnTo>
                  <a:lnTo>
                    <a:pt x="640651" y="334251"/>
                  </a:lnTo>
                  <a:lnTo>
                    <a:pt x="668502" y="334251"/>
                  </a:lnTo>
                  <a:lnTo>
                    <a:pt x="668502" y="278536"/>
                  </a:lnTo>
                  <a:close/>
                </a:path>
                <a:path w="1142365" h="362585">
                  <a:moveTo>
                    <a:pt x="724217" y="250685"/>
                  </a:moveTo>
                  <a:lnTo>
                    <a:pt x="696353" y="250685"/>
                  </a:lnTo>
                  <a:lnTo>
                    <a:pt x="668502" y="250685"/>
                  </a:lnTo>
                  <a:lnTo>
                    <a:pt x="668502" y="278536"/>
                  </a:lnTo>
                  <a:lnTo>
                    <a:pt x="696353" y="278536"/>
                  </a:lnTo>
                  <a:lnTo>
                    <a:pt x="724217" y="278536"/>
                  </a:lnTo>
                  <a:lnTo>
                    <a:pt x="724217" y="250685"/>
                  </a:lnTo>
                  <a:close/>
                </a:path>
                <a:path w="1142365" h="362585">
                  <a:moveTo>
                    <a:pt x="779919" y="194983"/>
                  </a:moveTo>
                  <a:lnTo>
                    <a:pt x="752068" y="194983"/>
                  </a:lnTo>
                  <a:lnTo>
                    <a:pt x="752068" y="139268"/>
                  </a:lnTo>
                  <a:lnTo>
                    <a:pt x="724217" y="139268"/>
                  </a:lnTo>
                  <a:lnTo>
                    <a:pt x="724217" y="167119"/>
                  </a:lnTo>
                  <a:lnTo>
                    <a:pt x="696353" y="167119"/>
                  </a:lnTo>
                  <a:lnTo>
                    <a:pt x="696353" y="222834"/>
                  </a:lnTo>
                  <a:lnTo>
                    <a:pt x="724217" y="222834"/>
                  </a:lnTo>
                  <a:lnTo>
                    <a:pt x="724217" y="250685"/>
                  </a:lnTo>
                  <a:lnTo>
                    <a:pt x="752068" y="250685"/>
                  </a:lnTo>
                  <a:lnTo>
                    <a:pt x="779919" y="250685"/>
                  </a:lnTo>
                  <a:lnTo>
                    <a:pt x="779919" y="194983"/>
                  </a:lnTo>
                  <a:close/>
                </a:path>
                <a:path w="1142365" h="362585">
                  <a:moveTo>
                    <a:pt x="919187" y="250685"/>
                  </a:moveTo>
                  <a:lnTo>
                    <a:pt x="891336" y="250685"/>
                  </a:lnTo>
                  <a:lnTo>
                    <a:pt x="891336" y="278536"/>
                  </a:lnTo>
                  <a:lnTo>
                    <a:pt x="863485" y="278536"/>
                  </a:lnTo>
                  <a:lnTo>
                    <a:pt x="863485" y="306400"/>
                  </a:lnTo>
                  <a:lnTo>
                    <a:pt x="835634" y="306400"/>
                  </a:lnTo>
                  <a:lnTo>
                    <a:pt x="835634" y="334251"/>
                  </a:lnTo>
                  <a:lnTo>
                    <a:pt x="863485" y="334251"/>
                  </a:lnTo>
                  <a:lnTo>
                    <a:pt x="891336" y="334251"/>
                  </a:lnTo>
                  <a:lnTo>
                    <a:pt x="891336" y="306400"/>
                  </a:lnTo>
                  <a:lnTo>
                    <a:pt x="919187" y="306400"/>
                  </a:lnTo>
                  <a:lnTo>
                    <a:pt x="919187" y="250685"/>
                  </a:lnTo>
                  <a:close/>
                </a:path>
                <a:path w="1142365" h="362585">
                  <a:moveTo>
                    <a:pt x="947051" y="167119"/>
                  </a:moveTo>
                  <a:lnTo>
                    <a:pt x="919187" y="167119"/>
                  </a:lnTo>
                  <a:lnTo>
                    <a:pt x="919187" y="194983"/>
                  </a:lnTo>
                  <a:lnTo>
                    <a:pt x="891336" y="194983"/>
                  </a:lnTo>
                  <a:lnTo>
                    <a:pt x="863485" y="194983"/>
                  </a:lnTo>
                  <a:lnTo>
                    <a:pt x="863485" y="250685"/>
                  </a:lnTo>
                  <a:lnTo>
                    <a:pt x="891336" y="250685"/>
                  </a:lnTo>
                  <a:lnTo>
                    <a:pt x="891336" y="222834"/>
                  </a:lnTo>
                  <a:lnTo>
                    <a:pt x="919187" y="222834"/>
                  </a:lnTo>
                  <a:lnTo>
                    <a:pt x="919187" y="250685"/>
                  </a:lnTo>
                  <a:lnTo>
                    <a:pt x="947051" y="250685"/>
                  </a:lnTo>
                  <a:lnTo>
                    <a:pt x="947051" y="167119"/>
                  </a:lnTo>
                  <a:close/>
                </a:path>
                <a:path w="1142365" h="362585">
                  <a:moveTo>
                    <a:pt x="1002753" y="194983"/>
                  </a:moveTo>
                  <a:lnTo>
                    <a:pt x="974902" y="194983"/>
                  </a:lnTo>
                  <a:lnTo>
                    <a:pt x="974902" y="250685"/>
                  </a:lnTo>
                  <a:lnTo>
                    <a:pt x="1002753" y="250685"/>
                  </a:lnTo>
                  <a:lnTo>
                    <a:pt x="1002753" y="194983"/>
                  </a:lnTo>
                  <a:close/>
                </a:path>
                <a:path w="1142365" h="362585">
                  <a:moveTo>
                    <a:pt x="1002753" y="83566"/>
                  </a:moveTo>
                  <a:lnTo>
                    <a:pt x="974902" y="83566"/>
                  </a:lnTo>
                  <a:lnTo>
                    <a:pt x="974902" y="55714"/>
                  </a:lnTo>
                  <a:lnTo>
                    <a:pt x="947051" y="55714"/>
                  </a:lnTo>
                  <a:lnTo>
                    <a:pt x="947051" y="111417"/>
                  </a:lnTo>
                  <a:lnTo>
                    <a:pt x="974902" y="111417"/>
                  </a:lnTo>
                  <a:lnTo>
                    <a:pt x="974902" y="167119"/>
                  </a:lnTo>
                  <a:lnTo>
                    <a:pt x="1002753" y="167119"/>
                  </a:lnTo>
                  <a:lnTo>
                    <a:pt x="1002753" y="83566"/>
                  </a:lnTo>
                  <a:close/>
                </a:path>
                <a:path w="1142365" h="362585">
                  <a:moveTo>
                    <a:pt x="1030617" y="167119"/>
                  </a:moveTo>
                  <a:lnTo>
                    <a:pt x="1002753" y="167119"/>
                  </a:lnTo>
                  <a:lnTo>
                    <a:pt x="1002753" y="194983"/>
                  </a:lnTo>
                  <a:lnTo>
                    <a:pt x="1030617" y="194983"/>
                  </a:lnTo>
                  <a:lnTo>
                    <a:pt x="1030617" y="167119"/>
                  </a:lnTo>
                  <a:close/>
                </a:path>
                <a:path w="1142365" h="362585">
                  <a:moveTo>
                    <a:pt x="1058468" y="278536"/>
                  </a:moveTo>
                  <a:lnTo>
                    <a:pt x="1030617" y="278536"/>
                  </a:lnTo>
                  <a:lnTo>
                    <a:pt x="1002753" y="278536"/>
                  </a:lnTo>
                  <a:lnTo>
                    <a:pt x="1002753" y="306400"/>
                  </a:lnTo>
                  <a:lnTo>
                    <a:pt x="1030617" y="306400"/>
                  </a:lnTo>
                  <a:lnTo>
                    <a:pt x="1058468" y="306400"/>
                  </a:lnTo>
                  <a:lnTo>
                    <a:pt x="1058468" y="278536"/>
                  </a:lnTo>
                  <a:close/>
                </a:path>
                <a:path w="1142365" h="362585">
                  <a:moveTo>
                    <a:pt x="1058468" y="194983"/>
                  </a:moveTo>
                  <a:lnTo>
                    <a:pt x="1030617" y="194983"/>
                  </a:lnTo>
                  <a:lnTo>
                    <a:pt x="1030617" y="222834"/>
                  </a:lnTo>
                  <a:lnTo>
                    <a:pt x="1058468" y="222834"/>
                  </a:lnTo>
                  <a:lnTo>
                    <a:pt x="1058468" y="194983"/>
                  </a:lnTo>
                  <a:close/>
                </a:path>
                <a:path w="1142365" h="362585">
                  <a:moveTo>
                    <a:pt x="1142034" y="55714"/>
                  </a:moveTo>
                  <a:lnTo>
                    <a:pt x="1114171" y="55714"/>
                  </a:lnTo>
                  <a:lnTo>
                    <a:pt x="1114171" y="27851"/>
                  </a:lnTo>
                  <a:lnTo>
                    <a:pt x="1086319" y="27851"/>
                  </a:lnTo>
                  <a:lnTo>
                    <a:pt x="1058468" y="27851"/>
                  </a:lnTo>
                  <a:lnTo>
                    <a:pt x="1058468" y="0"/>
                  </a:lnTo>
                  <a:lnTo>
                    <a:pt x="1030617" y="0"/>
                  </a:lnTo>
                  <a:lnTo>
                    <a:pt x="1030617" y="83566"/>
                  </a:lnTo>
                  <a:lnTo>
                    <a:pt x="1058468" y="83566"/>
                  </a:lnTo>
                  <a:lnTo>
                    <a:pt x="1086319" y="83566"/>
                  </a:lnTo>
                  <a:lnTo>
                    <a:pt x="1114171" y="83566"/>
                  </a:lnTo>
                  <a:lnTo>
                    <a:pt x="1114171" y="111417"/>
                  </a:lnTo>
                  <a:lnTo>
                    <a:pt x="1086319" y="111417"/>
                  </a:lnTo>
                  <a:lnTo>
                    <a:pt x="1086319" y="139268"/>
                  </a:lnTo>
                  <a:lnTo>
                    <a:pt x="1058468" y="139268"/>
                  </a:lnTo>
                  <a:lnTo>
                    <a:pt x="1058468" y="194983"/>
                  </a:lnTo>
                  <a:lnTo>
                    <a:pt x="1086319" y="194983"/>
                  </a:lnTo>
                  <a:lnTo>
                    <a:pt x="1086319" y="222834"/>
                  </a:lnTo>
                  <a:lnTo>
                    <a:pt x="1058468" y="222834"/>
                  </a:lnTo>
                  <a:lnTo>
                    <a:pt x="1058468" y="278536"/>
                  </a:lnTo>
                  <a:lnTo>
                    <a:pt x="1086319" y="278536"/>
                  </a:lnTo>
                  <a:lnTo>
                    <a:pt x="1086319" y="306400"/>
                  </a:lnTo>
                  <a:lnTo>
                    <a:pt x="1058468" y="306400"/>
                  </a:lnTo>
                  <a:lnTo>
                    <a:pt x="1058468" y="334251"/>
                  </a:lnTo>
                  <a:lnTo>
                    <a:pt x="1086319" y="334251"/>
                  </a:lnTo>
                  <a:lnTo>
                    <a:pt x="1114171" y="334251"/>
                  </a:lnTo>
                  <a:lnTo>
                    <a:pt x="1114171" y="362102"/>
                  </a:lnTo>
                  <a:lnTo>
                    <a:pt x="1142034" y="362102"/>
                  </a:lnTo>
                  <a:lnTo>
                    <a:pt x="1142034" y="306400"/>
                  </a:lnTo>
                  <a:lnTo>
                    <a:pt x="1114171" y="306400"/>
                  </a:lnTo>
                  <a:lnTo>
                    <a:pt x="1114171" y="278536"/>
                  </a:lnTo>
                  <a:lnTo>
                    <a:pt x="1142034" y="278536"/>
                  </a:lnTo>
                  <a:lnTo>
                    <a:pt x="1142034" y="250685"/>
                  </a:lnTo>
                  <a:lnTo>
                    <a:pt x="1114171" y="250685"/>
                  </a:lnTo>
                  <a:lnTo>
                    <a:pt x="1114171" y="222834"/>
                  </a:lnTo>
                  <a:lnTo>
                    <a:pt x="1142034" y="222834"/>
                  </a:lnTo>
                  <a:lnTo>
                    <a:pt x="1142034" y="5571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48714" y="2490530"/>
              <a:ext cx="1142365" cy="362585"/>
            </a:xfrm>
            <a:custGeom>
              <a:avLst/>
              <a:gdLst/>
              <a:ahLst/>
              <a:cxnLst/>
              <a:rect l="l" t="t" r="r" b="b"/>
              <a:pathLst>
                <a:path w="1142365" h="362585">
                  <a:moveTo>
                    <a:pt x="27863" y="250685"/>
                  </a:moveTo>
                  <a:lnTo>
                    <a:pt x="0" y="250685"/>
                  </a:lnTo>
                  <a:lnTo>
                    <a:pt x="0" y="278536"/>
                  </a:lnTo>
                  <a:lnTo>
                    <a:pt x="27863" y="278536"/>
                  </a:lnTo>
                  <a:lnTo>
                    <a:pt x="27863" y="250685"/>
                  </a:lnTo>
                  <a:close/>
                </a:path>
                <a:path w="1142365" h="362585">
                  <a:moveTo>
                    <a:pt x="27863" y="194970"/>
                  </a:moveTo>
                  <a:lnTo>
                    <a:pt x="0" y="194970"/>
                  </a:lnTo>
                  <a:lnTo>
                    <a:pt x="0" y="222834"/>
                  </a:lnTo>
                  <a:lnTo>
                    <a:pt x="27863" y="222834"/>
                  </a:lnTo>
                  <a:lnTo>
                    <a:pt x="27863" y="194970"/>
                  </a:lnTo>
                  <a:close/>
                </a:path>
                <a:path w="1142365" h="362585">
                  <a:moveTo>
                    <a:pt x="27863" y="111417"/>
                  </a:moveTo>
                  <a:lnTo>
                    <a:pt x="0" y="111417"/>
                  </a:lnTo>
                  <a:lnTo>
                    <a:pt x="0" y="139268"/>
                  </a:lnTo>
                  <a:lnTo>
                    <a:pt x="27863" y="139268"/>
                  </a:lnTo>
                  <a:lnTo>
                    <a:pt x="27863" y="111417"/>
                  </a:lnTo>
                  <a:close/>
                </a:path>
                <a:path w="1142365" h="362585">
                  <a:moveTo>
                    <a:pt x="83566" y="194970"/>
                  </a:moveTo>
                  <a:lnTo>
                    <a:pt x="55714" y="194970"/>
                  </a:lnTo>
                  <a:lnTo>
                    <a:pt x="55714" y="222834"/>
                  </a:lnTo>
                  <a:lnTo>
                    <a:pt x="83566" y="222834"/>
                  </a:lnTo>
                  <a:lnTo>
                    <a:pt x="83566" y="194970"/>
                  </a:lnTo>
                  <a:close/>
                </a:path>
                <a:path w="1142365" h="362585">
                  <a:moveTo>
                    <a:pt x="278549" y="111417"/>
                  </a:moveTo>
                  <a:lnTo>
                    <a:pt x="250685" y="111417"/>
                  </a:lnTo>
                  <a:lnTo>
                    <a:pt x="222834" y="111417"/>
                  </a:lnTo>
                  <a:lnTo>
                    <a:pt x="194983" y="111417"/>
                  </a:lnTo>
                  <a:lnTo>
                    <a:pt x="194983" y="139268"/>
                  </a:lnTo>
                  <a:lnTo>
                    <a:pt x="167132" y="139268"/>
                  </a:lnTo>
                  <a:lnTo>
                    <a:pt x="167132" y="111417"/>
                  </a:lnTo>
                  <a:lnTo>
                    <a:pt x="194983" y="111417"/>
                  </a:lnTo>
                  <a:lnTo>
                    <a:pt x="194983" y="83553"/>
                  </a:lnTo>
                  <a:lnTo>
                    <a:pt x="167132" y="83553"/>
                  </a:lnTo>
                  <a:lnTo>
                    <a:pt x="139268" y="83553"/>
                  </a:lnTo>
                  <a:lnTo>
                    <a:pt x="111417" y="83553"/>
                  </a:lnTo>
                  <a:lnTo>
                    <a:pt x="111417" y="27851"/>
                  </a:lnTo>
                  <a:lnTo>
                    <a:pt x="83566" y="27851"/>
                  </a:lnTo>
                  <a:lnTo>
                    <a:pt x="83566" y="83553"/>
                  </a:lnTo>
                  <a:lnTo>
                    <a:pt x="55714" y="83553"/>
                  </a:lnTo>
                  <a:lnTo>
                    <a:pt x="27863" y="83553"/>
                  </a:lnTo>
                  <a:lnTo>
                    <a:pt x="27863" y="111417"/>
                  </a:lnTo>
                  <a:lnTo>
                    <a:pt x="55714" y="111417"/>
                  </a:lnTo>
                  <a:lnTo>
                    <a:pt x="55714" y="139268"/>
                  </a:lnTo>
                  <a:lnTo>
                    <a:pt x="83566" y="139268"/>
                  </a:lnTo>
                  <a:lnTo>
                    <a:pt x="83566" y="194970"/>
                  </a:lnTo>
                  <a:lnTo>
                    <a:pt x="111417" y="194970"/>
                  </a:lnTo>
                  <a:lnTo>
                    <a:pt x="111417" y="139268"/>
                  </a:lnTo>
                  <a:lnTo>
                    <a:pt x="139268" y="139268"/>
                  </a:lnTo>
                  <a:lnTo>
                    <a:pt x="139268" y="194970"/>
                  </a:lnTo>
                  <a:lnTo>
                    <a:pt x="167132" y="194970"/>
                  </a:lnTo>
                  <a:lnTo>
                    <a:pt x="167132" y="167119"/>
                  </a:lnTo>
                  <a:lnTo>
                    <a:pt x="194983" y="167119"/>
                  </a:lnTo>
                  <a:lnTo>
                    <a:pt x="222834" y="167119"/>
                  </a:lnTo>
                  <a:lnTo>
                    <a:pt x="222834" y="139268"/>
                  </a:lnTo>
                  <a:lnTo>
                    <a:pt x="250685" y="139268"/>
                  </a:lnTo>
                  <a:lnTo>
                    <a:pt x="278549" y="139268"/>
                  </a:lnTo>
                  <a:lnTo>
                    <a:pt x="278549" y="111417"/>
                  </a:lnTo>
                  <a:close/>
                </a:path>
                <a:path w="1142365" h="362585">
                  <a:moveTo>
                    <a:pt x="278549" y="55702"/>
                  </a:moveTo>
                  <a:lnTo>
                    <a:pt x="250685" y="55702"/>
                  </a:lnTo>
                  <a:lnTo>
                    <a:pt x="222834" y="55702"/>
                  </a:lnTo>
                  <a:lnTo>
                    <a:pt x="222834" y="83553"/>
                  </a:lnTo>
                  <a:lnTo>
                    <a:pt x="250685" y="83553"/>
                  </a:lnTo>
                  <a:lnTo>
                    <a:pt x="278549" y="83553"/>
                  </a:lnTo>
                  <a:lnTo>
                    <a:pt x="278549" y="55702"/>
                  </a:lnTo>
                  <a:close/>
                </a:path>
                <a:path w="1142365" h="362585">
                  <a:moveTo>
                    <a:pt x="306400" y="194970"/>
                  </a:moveTo>
                  <a:lnTo>
                    <a:pt x="278549" y="194970"/>
                  </a:lnTo>
                  <a:lnTo>
                    <a:pt x="278549" y="167119"/>
                  </a:lnTo>
                  <a:lnTo>
                    <a:pt x="250685" y="167119"/>
                  </a:lnTo>
                  <a:lnTo>
                    <a:pt x="222834" y="167119"/>
                  </a:lnTo>
                  <a:lnTo>
                    <a:pt x="222834" y="194970"/>
                  </a:lnTo>
                  <a:lnTo>
                    <a:pt x="194983" y="194970"/>
                  </a:lnTo>
                  <a:lnTo>
                    <a:pt x="167132" y="194970"/>
                  </a:lnTo>
                  <a:lnTo>
                    <a:pt x="167132" y="222834"/>
                  </a:lnTo>
                  <a:lnTo>
                    <a:pt x="194983" y="222834"/>
                  </a:lnTo>
                  <a:lnTo>
                    <a:pt x="194983" y="250685"/>
                  </a:lnTo>
                  <a:lnTo>
                    <a:pt x="167132" y="250685"/>
                  </a:lnTo>
                  <a:lnTo>
                    <a:pt x="167132" y="222834"/>
                  </a:lnTo>
                  <a:lnTo>
                    <a:pt x="139268" y="222834"/>
                  </a:lnTo>
                  <a:lnTo>
                    <a:pt x="111417" y="222834"/>
                  </a:lnTo>
                  <a:lnTo>
                    <a:pt x="111417" y="250685"/>
                  </a:lnTo>
                  <a:lnTo>
                    <a:pt x="83566" y="250685"/>
                  </a:lnTo>
                  <a:lnTo>
                    <a:pt x="83566" y="278536"/>
                  </a:lnTo>
                  <a:lnTo>
                    <a:pt x="111417" y="278536"/>
                  </a:lnTo>
                  <a:lnTo>
                    <a:pt x="139268" y="278536"/>
                  </a:lnTo>
                  <a:lnTo>
                    <a:pt x="167132" y="278536"/>
                  </a:lnTo>
                  <a:lnTo>
                    <a:pt x="194983" y="278536"/>
                  </a:lnTo>
                  <a:lnTo>
                    <a:pt x="222834" y="278536"/>
                  </a:lnTo>
                  <a:lnTo>
                    <a:pt x="222834" y="306400"/>
                  </a:lnTo>
                  <a:lnTo>
                    <a:pt x="250685" y="306400"/>
                  </a:lnTo>
                  <a:lnTo>
                    <a:pt x="250685" y="362102"/>
                  </a:lnTo>
                  <a:lnTo>
                    <a:pt x="278549" y="362102"/>
                  </a:lnTo>
                  <a:lnTo>
                    <a:pt x="278549" y="334251"/>
                  </a:lnTo>
                  <a:lnTo>
                    <a:pt x="306400" y="334251"/>
                  </a:lnTo>
                  <a:lnTo>
                    <a:pt x="306400" y="306400"/>
                  </a:lnTo>
                  <a:lnTo>
                    <a:pt x="278549" y="306400"/>
                  </a:lnTo>
                  <a:lnTo>
                    <a:pt x="278549" y="278536"/>
                  </a:lnTo>
                  <a:lnTo>
                    <a:pt x="250685" y="278536"/>
                  </a:lnTo>
                  <a:lnTo>
                    <a:pt x="250685" y="250685"/>
                  </a:lnTo>
                  <a:lnTo>
                    <a:pt x="278549" y="250685"/>
                  </a:lnTo>
                  <a:lnTo>
                    <a:pt x="278549" y="222834"/>
                  </a:lnTo>
                  <a:lnTo>
                    <a:pt x="306400" y="222834"/>
                  </a:lnTo>
                  <a:lnTo>
                    <a:pt x="306400" y="194970"/>
                  </a:lnTo>
                  <a:close/>
                </a:path>
                <a:path w="1142365" h="362585">
                  <a:moveTo>
                    <a:pt x="417817" y="55702"/>
                  </a:moveTo>
                  <a:lnTo>
                    <a:pt x="389966" y="55702"/>
                  </a:lnTo>
                  <a:lnTo>
                    <a:pt x="389966" y="27851"/>
                  </a:lnTo>
                  <a:lnTo>
                    <a:pt x="362102" y="27851"/>
                  </a:lnTo>
                  <a:lnTo>
                    <a:pt x="362102" y="55702"/>
                  </a:lnTo>
                  <a:lnTo>
                    <a:pt x="334251" y="55702"/>
                  </a:lnTo>
                  <a:lnTo>
                    <a:pt x="306400" y="55702"/>
                  </a:lnTo>
                  <a:lnTo>
                    <a:pt x="306400" y="139268"/>
                  </a:lnTo>
                  <a:lnTo>
                    <a:pt x="334251" y="139268"/>
                  </a:lnTo>
                  <a:lnTo>
                    <a:pt x="334251" y="83553"/>
                  </a:lnTo>
                  <a:lnTo>
                    <a:pt x="362102" y="83553"/>
                  </a:lnTo>
                  <a:lnTo>
                    <a:pt x="362102" y="111417"/>
                  </a:lnTo>
                  <a:lnTo>
                    <a:pt x="389966" y="111417"/>
                  </a:lnTo>
                  <a:lnTo>
                    <a:pt x="389966" y="83553"/>
                  </a:lnTo>
                  <a:lnTo>
                    <a:pt x="417817" y="83553"/>
                  </a:lnTo>
                  <a:lnTo>
                    <a:pt x="417817" y="55702"/>
                  </a:lnTo>
                  <a:close/>
                </a:path>
                <a:path w="1142365" h="362585">
                  <a:moveTo>
                    <a:pt x="445668" y="139268"/>
                  </a:moveTo>
                  <a:lnTo>
                    <a:pt x="417817" y="139268"/>
                  </a:lnTo>
                  <a:lnTo>
                    <a:pt x="417817" y="111417"/>
                  </a:lnTo>
                  <a:lnTo>
                    <a:pt x="389966" y="111417"/>
                  </a:lnTo>
                  <a:lnTo>
                    <a:pt x="389966" y="139268"/>
                  </a:lnTo>
                  <a:lnTo>
                    <a:pt x="362102" y="139268"/>
                  </a:lnTo>
                  <a:lnTo>
                    <a:pt x="362102" y="167119"/>
                  </a:lnTo>
                  <a:lnTo>
                    <a:pt x="334251" y="167119"/>
                  </a:lnTo>
                  <a:lnTo>
                    <a:pt x="334251" y="222834"/>
                  </a:lnTo>
                  <a:lnTo>
                    <a:pt x="362102" y="222834"/>
                  </a:lnTo>
                  <a:lnTo>
                    <a:pt x="362102" y="194970"/>
                  </a:lnTo>
                  <a:lnTo>
                    <a:pt x="389966" y="194970"/>
                  </a:lnTo>
                  <a:lnTo>
                    <a:pt x="389966" y="167119"/>
                  </a:lnTo>
                  <a:lnTo>
                    <a:pt x="417817" y="167119"/>
                  </a:lnTo>
                  <a:lnTo>
                    <a:pt x="445668" y="167119"/>
                  </a:lnTo>
                  <a:lnTo>
                    <a:pt x="445668" y="139268"/>
                  </a:lnTo>
                  <a:close/>
                </a:path>
                <a:path w="1142365" h="362585">
                  <a:moveTo>
                    <a:pt x="473519" y="250685"/>
                  </a:moveTo>
                  <a:lnTo>
                    <a:pt x="445668" y="250685"/>
                  </a:lnTo>
                  <a:lnTo>
                    <a:pt x="445668" y="278536"/>
                  </a:lnTo>
                  <a:lnTo>
                    <a:pt x="417817" y="278536"/>
                  </a:lnTo>
                  <a:lnTo>
                    <a:pt x="417817" y="250685"/>
                  </a:lnTo>
                  <a:lnTo>
                    <a:pt x="445668" y="250685"/>
                  </a:lnTo>
                  <a:lnTo>
                    <a:pt x="445668" y="222834"/>
                  </a:lnTo>
                  <a:lnTo>
                    <a:pt x="417817" y="222834"/>
                  </a:lnTo>
                  <a:lnTo>
                    <a:pt x="417817" y="194970"/>
                  </a:lnTo>
                  <a:lnTo>
                    <a:pt x="389966" y="194970"/>
                  </a:lnTo>
                  <a:lnTo>
                    <a:pt x="389966" y="222834"/>
                  </a:lnTo>
                  <a:lnTo>
                    <a:pt x="362102" y="222834"/>
                  </a:lnTo>
                  <a:lnTo>
                    <a:pt x="362102" y="278536"/>
                  </a:lnTo>
                  <a:lnTo>
                    <a:pt x="389966" y="278536"/>
                  </a:lnTo>
                  <a:lnTo>
                    <a:pt x="389966" y="306400"/>
                  </a:lnTo>
                  <a:lnTo>
                    <a:pt x="362102" y="306400"/>
                  </a:lnTo>
                  <a:lnTo>
                    <a:pt x="362102" y="278536"/>
                  </a:lnTo>
                  <a:lnTo>
                    <a:pt x="334251" y="278536"/>
                  </a:lnTo>
                  <a:lnTo>
                    <a:pt x="334251" y="334251"/>
                  </a:lnTo>
                  <a:lnTo>
                    <a:pt x="362102" y="334251"/>
                  </a:lnTo>
                  <a:lnTo>
                    <a:pt x="389966" y="334251"/>
                  </a:lnTo>
                  <a:lnTo>
                    <a:pt x="389966" y="362102"/>
                  </a:lnTo>
                  <a:lnTo>
                    <a:pt x="417817" y="362102"/>
                  </a:lnTo>
                  <a:lnTo>
                    <a:pt x="417817" y="306400"/>
                  </a:lnTo>
                  <a:lnTo>
                    <a:pt x="445668" y="306400"/>
                  </a:lnTo>
                  <a:lnTo>
                    <a:pt x="445668" y="334251"/>
                  </a:lnTo>
                  <a:lnTo>
                    <a:pt x="473519" y="334251"/>
                  </a:lnTo>
                  <a:lnTo>
                    <a:pt x="473519" y="250685"/>
                  </a:lnTo>
                  <a:close/>
                </a:path>
                <a:path w="1142365" h="362585">
                  <a:moveTo>
                    <a:pt x="473519" y="194970"/>
                  </a:moveTo>
                  <a:lnTo>
                    <a:pt x="445668" y="194970"/>
                  </a:lnTo>
                  <a:lnTo>
                    <a:pt x="445668" y="222834"/>
                  </a:lnTo>
                  <a:lnTo>
                    <a:pt x="473519" y="222834"/>
                  </a:lnTo>
                  <a:lnTo>
                    <a:pt x="473519" y="194970"/>
                  </a:lnTo>
                  <a:close/>
                </a:path>
                <a:path w="1142365" h="362585">
                  <a:moveTo>
                    <a:pt x="557085" y="27851"/>
                  </a:moveTo>
                  <a:lnTo>
                    <a:pt x="529234" y="27851"/>
                  </a:lnTo>
                  <a:lnTo>
                    <a:pt x="529234" y="55702"/>
                  </a:lnTo>
                  <a:lnTo>
                    <a:pt x="557085" y="55702"/>
                  </a:lnTo>
                  <a:lnTo>
                    <a:pt x="557085" y="27851"/>
                  </a:lnTo>
                  <a:close/>
                </a:path>
                <a:path w="1142365" h="362585">
                  <a:moveTo>
                    <a:pt x="584949" y="279552"/>
                  </a:moveTo>
                  <a:lnTo>
                    <a:pt x="557085" y="279552"/>
                  </a:lnTo>
                  <a:lnTo>
                    <a:pt x="557085" y="334251"/>
                  </a:lnTo>
                  <a:lnTo>
                    <a:pt x="529234" y="334251"/>
                  </a:lnTo>
                  <a:lnTo>
                    <a:pt x="529234" y="278536"/>
                  </a:lnTo>
                  <a:lnTo>
                    <a:pt x="501383" y="278536"/>
                  </a:lnTo>
                  <a:lnTo>
                    <a:pt x="501383" y="362102"/>
                  </a:lnTo>
                  <a:lnTo>
                    <a:pt x="529234" y="362102"/>
                  </a:lnTo>
                  <a:lnTo>
                    <a:pt x="557085" y="362102"/>
                  </a:lnTo>
                  <a:lnTo>
                    <a:pt x="557085" y="335432"/>
                  </a:lnTo>
                  <a:lnTo>
                    <a:pt x="584949" y="335432"/>
                  </a:lnTo>
                  <a:lnTo>
                    <a:pt x="584949" y="279552"/>
                  </a:lnTo>
                  <a:close/>
                </a:path>
                <a:path w="1142365" h="362585">
                  <a:moveTo>
                    <a:pt x="584949" y="55702"/>
                  </a:moveTo>
                  <a:lnTo>
                    <a:pt x="557085" y="55702"/>
                  </a:lnTo>
                  <a:lnTo>
                    <a:pt x="557085" y="83553"/>
                  </a:lnTo>
                  <a:lnTo>
                    <a:pt x="584949" y="83553"/>
                  </a:lnTo>
                  <a:lnTo>
                    <a:pt x="584949" y="55702"/>
                  </a:lnTo>
                  <a:close/>
                </a:path>
                <a:path w="1142365" h="362585">
                  <a:moveTo>
                    <a:pt x="612800" y="83553"/>
                  </a:moveTo>
                  <a:lnTo>
                    <a:pt x="584949" y="83553"/>
                  </a:lnTo>
                  <a:lnTo>
                    <a:pt x="584949" y="111417"/>
                  </a:lnTo>
                  <a:lnTo>
                    <a:pt x="612800" y="111417"/>
                  </a:lnTo>
                  <a:lnTo>
                    <a:pt x="612800" y="83553"/>
                  </a:lnTo>
                  <a:close/>
                </a:path>
                <a:path w="1142365" h="362585">
                  <a:moveTo>
                    <a:pt x="668502" y="55702"/>
                  </a:moveTo>
                  <a:lnTo>
                    <a:pt x="640651" y="55702"/>
                  </a:lnTo>
                  <a:lnTo>
                    <a:pt x="640651" y="83553"/>
                  </a:lnTo>
                  <a:lnTo>
                    <a:pt x="668502" y="83553"/>
                  </a:lnTo>
                  <a:lnTo>
                    <a:pt x="668502" y="55702"/>
                  </a:lnTo>
                  <a:close/>
                </a:path>
                <a:path w="1142365" h="362585">
                  <a:moveTo>
                    <a:pt x="696353" y="167119"/>
                  </a:moveTo>
                  <a:lnTo>
                    <a:pt x="668502" y="167119"/>
                  </a:lnTo>
                  <a:lnTo>
                    <a:pt x="668502" y="194970"/>
                  </a:lnTo>
                  <a:lnTo>
                    <a:pt x="696353" y="194970"/>
                  </a:lnTo>
                  <a:lnTo>
                    <a:pt x="696353" y="167119"/>
                  </a:lnTo>
                  <a:close/>
                </a:path>
                <a:path w="1142365" h="362585">
                  <a:moveTo>
                    <a:pt x="724217" y="335432"/>
                  </a:moveTo>
                  <a:lnTo>
                    <a:pt x="696353" y="335432"/>
                  </a:lnTo>
                  <a:lnTo>
                    <a:pt x="696353" y="307492"/>
                  </a:lnTo>
                  <a:lnTo>
                    <a:pt x="668502" y="307492"/>
                  </a:lnTo>
                  <a:lnTo>
                    <a:pt x="668502" y="362102"/>
                  </a:lnTo>
                  <a:lnTo>
                    <a:pt x="696353" y="362102"/>
                  </a:lnTo>
                  <a:lnTo>
                    <a:pt x="724217" y="362102"/>
                  </a:lnTo>
                  <a:lnTo>
                    <a:pt x="724217" y="335432"/>
                  </a:lnTo>
                  <a:close/>
                </a:path>
                <a:path w="1142365" h="362585">
                  <a:moveTo>
                    <a:pt x="752068" y="83553"/>
                  </a:moveTo>
                  <a:lnTo>
                    <a:pt x="724217" y="83553"/>
                  </a:lnTo>
                  <a:lnTo>
                    <a:pt x="724217" y="111417"/>
                  </a:lnTo>
                  <a:lnTo>
                    <a:pt x="752068" y="111417"/>
                  </a:lnTo>
                  <a:lnTo>
                    <a:pt x="752068" y="83553"/>
                  </a:lnTo>
                  <a:close/>
                </a:path>
                <a:path w="1142365" h="362585">
                  <a:moveTo>
                    <a:pt x="752068" y="27851"/>
                  </a:moveTo>
                  <a:lnTo>
                    <a:pt x="724217" y="27851"/>
                  </a:lnTo>
                  <a:lnTo>
                    <a:pt x="724217" y="55702"/>
                  </a:lnTo>
                  <a:lnTo>
                    <a:pt x="752068" y="55702"/>
                  </a:lnTo>
                  <a:lnTo>
                    <a:pt x="752068" y="27851"/>
                  </a:lnTo>
                  <a:close/>
                </a:path>
                <a:path w="1142365" h="362585">
                  <a:moveTo>
                    <a:pt x="863485" y="139268"/>
                  </a:moveTo>
                  <a:lnTo>
                    <a:pt x="835634" y="139268"/>
                  </a:lnTo>
                  <a:lnTo>
                    <a:pt x="835634" y="27851"/>
                  </a:lnTo>
                  <a:lnTo>
                    <a:pt x="807770" y="27851"/>
                  </a:lnTo>
                  <a:lnTo>
                    <a:pt x="779919" y="27851"/>
                  </a:lnTo>
                  <a:lnTo>
                    <a:pt x="779919" y="55702"/>
                  </a:lnTo>
                  <a:lnTo>
                    <a:pt x="807770" y="55702"/>
                  </a:lnTo>
                  <a:lnTo>
                    <a:pt x="807770" y="83553"/>
                  </a:lnTo>
                  <a:lnTo>
                    <a:pt x="779919" y="83553"/>
                  </a:lnTo>
                  <a:lnTo>
                    <a:pt x="779919" y="111417"/>
                  </a:lnTo>
                  <a:lnTo>
                    <a:pt x="807770" y="111417"/>
                  </a:lnTo>
                  <a:lnTo>
                    <a:pt x="807770" y="139268"/>
                  </a:lnTo>
                  <a:lnTo>
                    <a:pt x="779919" y="139268"/>
                  </a:lnTo>
                  <a:lnTo>
                    <a:pt x="779919" y="111417"/>
                  </a:lnTo>
                  <a:lnTo>
                    <a:pt x="752068" y="111417"/>
                  </a:lnTo>
                  <a:lnTo>
                    <a:pt x="752068" y="194970"/>
                  </a:lnTo>
                  <a:lnTo>
                    <a:pt x="779919" y="194970"/>
                  </a:lnTo>
                  <a:lnTo>
                    <a:pt x="779919" y="167119"/>
                  </a:lnTo>
                  <a:lnTo>
                    <a:pt x="807770" y="167119"/>
                  </a:lnTo>
                  <a:lnTo>
                    <a:pt x="835634" y="167119"/>
                  </a:lnTo>
                  <a:lnTo>
                    <a:pt x="863485" y="167119"/>
                  </a:lnTo>
                  <a:lnTo>
                    <a:pt x="863485" y="139268"/>
                  </a:lnTo>
                  <a:close/>
                </a:path>
                <a:path w="1142365" h="362585">
                  <a:moveTo>
                    <a:pt x="891336" y="55702"/>
                  </a:moveTo>
                  <a:lnTo>
                    <a:pt x="863485" y="55702"/>
                  </a:lnTo>
                  <a:lnTo>
                    <a:pt x="863485" y="83553"/>
                  </a:lnTo>
                  <a:lnTo>
                    <a:pt x="891336" y="83553"/>
                  </a:lnTo>
                  <a:lnTo>
                    <a:pt x="891336" y="55702"/>
                  </a:lnTo>
                  <a:close/>
                </a:path>
                <a:path w="1142365" h="362585">
                  <a:moveTo>
                    <a:pt x="947051" y="167119"/>
                  </a:moveTo>
                  <a:lnTo>
                    <a:pt x="919187" y="167119"/>
                  </a:lnTo>
                  <a:lnTo>
                    <a:pt x="919187" y="194970"/>
                  </a:lnTo>
                  <a:lnTo>
                    <a:pt x="947051" y="194970"/>
                  </a:lnTo>
                  <a:lnTo>
                    <a:pt x="947051" y="167119"/>
                  </a:lnTo>
                  <a:close/>
                </a:path>
                <a:path w="1142365" h="362585">
                  <a:moveTo>
                    <a:pt x="1002753" y="0"/>
                  </a:moveTo>
                  <a:lnTo>
                    <a:pt x="974902" y="0"/>
                  </a:lnTo>
                  <a:lnTo>
                    <a:pt x="947051" y="0"/>
                  </a:lnTo>
                  <a:lnTo>
                    <a:pt x="919187" y="0"/>
                  </a:lnTo>
                  <a:lnTo>
                    <a:pt x="919187" y="27851"/>
                  </a:lnTo>
                  <a:lnTo>
                    <a:pt x="891336" y="27851"/>
                  </a:lnTo>
                  <a:lnTo>
                    <a:pt x="891336" y="55702"/>
                  </a:lnTo>
                  <a:lnTo>
                    <a:pt x="919187" y="55702"/>
                  </a:lnTo>
                  <a:lnTo>
                    <a:pt x="919187" y="83553"/>
                  </a:lnTo>
                  <a:lnTo>
                    <a:pt x="891336" y="83553"/>
                  </a:lnTo>
                  <a:lnTo>
                    <a:pt x="891336" y="167119"/>
                  </a:lnTo>
                  <a:lnTo>
                    <a:pt x="919187" y="167119"/>
                  </a:lnTo>
                  <a:lnTo>
                    <a:pt x="919187" y="139268"/>
                  </a:lnTo>
                  <a:lnTo>
                    <a:pt x="947051" y="139268"/>
                  </a:lnTo>
                  <a:lnTo>
                    <a:pt x="947051" y="55702"/>
                  </a:lnTo>
                  <a:lnTo>
                    <a:pt x="974902" y="55702"/>
                  </a:lnTo>
                  <a:lnTo>
                    <a:pt x="1002753" y="55702"/>
                  </a:lnTo>
                  <a:lnTo>
                    <a:pt x="1002753" y="0"/>
                  </a:lnTo>
                  <a:close/>
                </a:path>
                <a:path w="1142365" h="362585">
                  <a:moveTo>
                    <a:pt x="1058468" y="55702"/>
                  </a:moveTo>
                  <a:lnTo>
                    <a:pt x="1030617" y="55702"/>
                  </a:lnTo>
                  <a:lnTo>
                    <a:pt x="1030617" y="83553"/>
                  </a:lnTo>
                  <a:lnTo>
                    <a:pt x="1058468" y="83553"/>
                  </a:lnTo>
                  <a:lnTo>
                    <a:pt x="1058468" y="55702"/>
                  </a:lnTo>
                  <a:close/>
                </a:path>
                <a:path w="1142365" h="362585">
                  <a:moveTo>
                    <a:pt x="1142034" y="139268"/>
                  </a:moveTo>
                  <a:lnTo>
                    <a:pt x="1114171" y="139268"/>
                  </a:lnTo>
                  <a:lnTo>
                    <a:pt x="1114171" y="111417"/>
                  </a:lnTo>
                  <a:lnTo>
                    <a:pt x="1086319" y="111417"/>
                  </a:lnTo>
                  <a:lnTo>
                    <a:pt x="1086319" y="167119"/>
                  </a:lnTo>
                  <a:lnTo>
                    <a:pt x="1058468" y="167119"/>
                  </a:lnTo>
                  <a:lnTo>
                    <a:pt x="1058468" y="194970"/>
                  </a:lnTo>
                  <a:lnTo>
                    <a:pt x="1086319" y="194970"/>
                  </a:lnTo>
                  <a:lnTo>
                    <a:pt x="1114171" y="194970"/>
                  </a:lnTo>
                  <a:lnTo>
                    <a:pt x="1114171" y="250685"/>
                  </a:lnTo>
                  <a:lnTo>
                    <a:pt x="1142034" y="250685"/>
                  </a:lnTo>
                  <a:lnTo>
                    <a:pt x="1142034" y="139268"/>
                  </a:lnTo>
                  <a:close/>
                </a:path>
                <a:path w="1142365" h="362585">
                  <a:moveTo>
                    <a:pt x="1142034" y="83553"/>
                  </a:moveTo>
                  <a:lnTo>
                    <a:pt x="1114171" y="83553"/>
                  </a:lnTo>
                  <a:lnTo>
                    <a:pt x="1114171" y="111417"/>
                  </a:lnTo>
                  <a:lnTo>
                    <a:pt x="1142034" y="111417"/>
                  </a:lnTo>
                  <a:lnTo>
                    <a:pt x="1142034" y="8355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71548" y="2601947"/>
              <a:ext cx="919480" cy="390525"/>
            </a:xfrm>
            <a:custGeom>
              <a:avLst/>
              <a:gdLst/>
              <a:ahLst/>
              <a:cxnLst/>
              <a:rect l="l" t="t" r="r" b="b"/>
              <a:pathLst>
                <a:path w="919479" h="390525">
                  <a:moveTo>
                    <a:pt x="83566" y="306387"/>
                  </a:moveTo>
                  <a:lnTo>
                    <a:pt x="55714" y="306387"/>
                  </a:lnTo>
                  <a:lnTo>
                    <a:pt x="55714" y="278536"/>
                  </a:lnTo>
                  <a:lnTo>
                    <a:pt x="27851" y="278536"/>
                  </a:lnTo>
                  <a:lnTo>
                    <a:pt x="0" y="278536"/>
                  </a:lnTo>
                  <a:lnTo>
                    <a:pt x="0" y="306387"/>
                  </a:lnTo>
                  <a:lnTo>
                    <a:pt x="27851" y="306387"/>
                  </a:lnTo>
                  <a:lnTo>
                    <a:pt x="27851" y="334251"/>
                  </a:lnTo>
                  <a:lnTo>
                    <a:pt x="55714" y="334251"/>
                  </a:lnTo>
                  <a:lnTo>
                    <a:pt x="55714" y="389953"/>
                  </a:lnTo>
                  <a:lnTo>
                    <a:pt x="83566" y="389953"/>
                  </a:lnTo>
                  <a:lnTo>
                    <a:pt x="83566" y="306387"/>
                  </a:lnTo>
                  <a:close/>
                </a:path>
                <a:path w="919479" h="390525">
                  <a:moveTo>
                    <a:pt x="83566" y="250685"/>
                  </a:moveTo>
                  <a:lnTo>
                    <a:pt x="55714" y="250685"/>
                  </a:lnTo>
                  <a:lnTo>
                    <a:pt x="55714" y="278536"/>
                  </a:lnTo>
                  <a:lnTo>
                    <a:pt x="83566" y="278536"/>
                  </a:lnTo>
                  <a:lnTo>
                    <a:pt x="83566" y="250685"/>
                  </a:lnTo>
                  <a:close/>
                </a:path>
                <a:path w="919479" h="390525">
                  <a:moveTo>
                    <a:pt x="111417" y="278536"/>
                  </a:moveTo>
                  <a:lnTo>
                    <a:pt x="83566" y="278536"/>
                  </a:lnTo>
                  <a:lnTo>
                    <a:pt x="83566" y="306387"/>
                  </a:lnTo>
                  <a:lnTo>
                    <a:pt x="111417" y="306387"/>
                  </a:lnTo>
                  <a:lnTo>
                    <a:pt x="111417" y="278536"/>
                  </a:lnTo>
                  <a:close/>
                </a:path>
                <a:path w="919479" h="390525">
                  <a:moveTo>
                    <a:pt x="111417" y="222834"/>
                  </a:moveTo>
                  <a:lnTo>
                    <a:pt x="83566" y="222834"/>
                  </a:lnTo>
                  <a:lnTo>
                    <a:pt x="83566" y="250685"/>
                  </a:lnTo>
                  <a:lnTo>
                    <a:pt x="111417" y="250685"/>
                  </a:lnTo>
                  <a:lnTo>
                    <a:pt x="111417" y="222834"/>
                  </a:lnTo>
                  <a:close/>
                </a:path>
                <a:path w="919479" h="390525">
                  <a:moveTo>
                    <a:pt x="278549" y="334251"/>
                  </a:moveTo>
                  <a:lnTo>
                    <a:pt x="250685" y="334251"/>
                  </a:lnTo>
                  <a:lnTo>
                    <a:pt x="250685" y="362102"/>
                  </a:lnTo>
                  <a:lnTo>
                    <a:pt x="222834" y="362102"/>
                  </a:lnTo>
                  <a:lnTo>
                    <a:pt x="222834" y="334251"/>
                  </a:lnTo>
                  <a:lnTo>
                    <a:pt x="194983" y="334251"/>
                  </a:lnTo>
                  <a:lnTo>
                    <a:pt x="194983" y="389953"/>
                  </a:lnTo>
                  <a:lnTo>
                    <a:pt x="222834" y="389953"/>
                  </a:lnTo>
                  <a:lnTo>
                    <a:pt x="250685" y="389953"/>
                  </a:lnTo>
                  <a:lnTo>
                    <a:pt x="278549" y="389953"/>
                  </a:lnTo>
                  <a:lnTo>
                    <a:pt x="278549" y="334251"/>
                  </a:lnTo>
                  <a:close/>
                </a:path>
                <a:path w="919479" h="390525">
                  <a:moveTo>
                    <a:pt x="529234" y="362102"/>
                  </a:moveTo>
                  <a:lnTo>
                    <a:pt x="501383" y="362102"/>
                  </a:lnTo>
                  <a:lnTo>
                    <a:pt x="473519" y="362102"/>
                  </a:lnTo>
                  <a:lnTo>
                    <a:pt x="473519" y="306387"/>
                  </a:lnTo>
                  <a:lnTo>
                    <a:pt x="445668" y="306387"/>
                  </a:lnTo>
                  <a:lnTo>
                    <a:pt x="445668" y="334251"/>
                  </a:lnTo>
                  <a:lnTo>
                    <a:pt x="417817" y="334251"/>
                  </a:lnTo>
                  <a:lnTo>
                    <a:pt x="417817" y="362102"/>
                  </a:lnTo>
                  <a:lnTo>
                    <a:pt x="389966" y="362102"/>
                  </a:lnTo>
                  <a:lnTo>
                    <a:pt x="389966" y="278536"/>
                  </a:lnTo>
                  <a:lnTo>
                    <a:pt x="362115" y="278536"/>
                  </a:lnTo>
                  <a:lnTo>
                    <a:pt x="334251" y="278536"/>
                  </a:lnTo>
                  <a:lnTo>
                    <a:pt x="334251" y="334251"/>
                  </a:lnTo>
                  <a:lnTo>
                    <a:pt x="306400" y="334251"/>
                  </a:lnTo>
                  <a:lnTo>
                    <a:pt x="306400" y="389953"/>
                  </a:lnTo>
                  <a:lnTo>
                    <a:pt x="334251" y="389953"/>
                  </a:lnTo>
                  <a:lnTo>
                    <a:pt x="362115" y="389953"/>
                  </a:lnTo>
                  <a:lnTo>
                    <a:pt x="529234" y="389953"/>
                  </a:lnTo>
                  <a:lnTo>
                    <a:pt x="529234" y="362102"/>
                  </a:lnTo>
                  <a:close/>
                </a:path>
                <a:path w="919479" h="390525">
                  <a:moveTo>
                    <a:pt x="612800" y="278536"/>
                  </a:moveTo>
                  <a:lnTo>
                    <a:pt x="584936" y="278536"/>
                  </a:lnTo>
                  <a:lnTo>
                    <a:pt x="584936" y="306387"/>
                  </a:lnTo>
                  <a:lnTo>
                    <a:pt x="612800" y="306387"/>
                  </a:lnTo>
                  <a:lnTo>
                    <a:pt x="612800" y="278536"/>
                  </a:lnTo>
                  <a:close/>
                </a:path>
                <a:path w="919479" h="390525">
                  <a:moveTo>
                    <a:pt x="612800" y="194983"/>
                  </a:moveTo>
                  <a:lnTo>
                    <a:pt x="584936" y="194983"/>
                  </a:lnTo>
                  <a:lnTo>
                    <a:pt x="584936" y="167119"/>
                  </a:lnTo>
                  <a:lnTo>
                    <a:pt x="557085" y="167119"/>
                  </a:lnTo>
                  <a:lnTo>
                    <a:pt x="557085" y="222834"/>
                  </a:lnTo>
                  <a:lnTo>
                    <a:pt x="529234" y="222834"/>
                  </a:lnTo>
                  <a:lnTo>
                    <a:pt x="529234" y="250685"/>
                  </a:lnTo>
                  <a:lnTo>
                    <a:pt x="557085" y="250685"/>
                  </a:lnTo>
                  <a:lnTo>
                    <a:pt x="557085" y="278536"/>
                  </a:lnTo>
                  <a:lnTo>
                    <a:pt x="584936" y="278536"/>
                  </a:lnTo>
                  <a:lnTo>
                    <a:pt x="584936" y="250685"/>
                  </a:lnTo>
                  <a:lnTo>
                    <a:pt x="612800" y="250685"/>
                  </a:lnTo>
                  <a:lnTo>
                    <a:pt x="612800" y="194983"/>
                  </a:lnTo>
                  <a:close/>
                </a:path>
                <a:path w="919479" h="390525">
                  <a:moveTo>
                    <a:pt x="668502" y="194983"/>
                  </a:moveTo>
                  <a:lnTo>
                    <a:pt x="640651" y="194983"/>
                  </a:lnTo>
                  <a:lnTo>
                    <a:pt x="640651" y="222834"/>
                  </a:lnTo>
                  <a:lnTo>
                    <a:pt x="668502" y="222834"/>
                  </a:lnTo>
                  <a:lnTo>
                    <a:pt x="668502" y="194983"/>
                  </a:lnTo>
                  <a:close/>
                </a:path>
                <a:path w="919479" h="390525">
                  <a:moveTo>
                    <a:pt x="724217" y="112255"/>
                  </a:moveTo>
                  <a:lnTo>
                    <a:pt x="696353" y="112255"/>
                  </a:lnTo>
                  <a:lnTo>
                    <a:pt x="696353" y="84315"/>
                  </a:lnTo>
                  <a:lnTo>
                    <a:pt x="668502" y="84315"/>
                  </a:lnTo>
                  <a:lnTo>
                    <a:pt x="668502" y="56375"/>
                  </a:lnTo>
                  <a:lnTo>
                    <a:pt x="640651" y="56375"/>
                  </a:lnTo>
                  <a:lnTo>
                    <a:pt x="640651" y="84315"/>
                  </a:lnTo>
                  <a:lnTo>
                    <a:pt x="612800" y="84315"/>
                  </a:lnTo>
                  <a:lnTo>
                    <a:pt x="612800" y="112255"/>
                  </a:lnTo>
                  <a:lnTo>
                    <a:pt x="584936" y="112255"/>
                  </a:lnTo>
                  <a:lnTo>
                    <a:pt x="557085" y="112255"/>
                  </a:lnTo>
                  <a:lnTo>
                    <a:pt x="529234" y="112255"/>
                  </a:lnTo>
                  <a:lnTo>
                    <a:pt x="529234" y="84315"/>
                  </a:lnTo>
                  <a:lnTo>
                    <a:pt x="501383" y="84315"/>
                  </a:lnTo>
                  <a:lnTo>
                    <a:pt x="473519" y="84315"/>
                  </a:lnTo>
                  <a:lnTo>
                    <a:pt x="473519" y="112255"/>
                  </a:lnTo>
                  <a:lnTo>
                    <a:pt x="501383" y="112255"/>
                  </a:lnTo>
                  <a:lnTo>
                    <a:pt x="501383" y="140195"/>
                  </a:lnTo>
                  <a:lnTo>
                    <a:pt x="473519" y="140195"/>
                  </a:lnTo>
                  <a:lnTo>
                    <a:pt x="473519" y="112255"/>
                  </a:lnTo>
                  <a:lnTo>
                    <a:pt x="445668" y="112255"/>
                  </a:lnTo>
                  <a:lnTo>
                    <a:pt x="417817" y="112255"/>
                  </a:lnTo>
                  <a:lnTo>
                    <a:pt x="389966" y="112255"/>
                  </a:lnTo>
                  <a:lnTo>
                    <a:pt x="389966" y="56375"/>
                  </a:lnTo>
                  <a:lnTo>
                    <a:pt x="417817" y="56375"/>
                  </a:lnTo>
                  <a:lnTo>
                    <a:pt x="445668" y="56375"/>
                  </a:lnTo>
                  <a:lnTo>
                    <a:pt x="445668" y="28435"/>
                  </a:lnTo>
                  <a:lnTo>
                    <a:pt x="473519" y="28435"/>
                  </a:lnTo>
                  <a:lnTo>
                    <a:pt x="473519" y="495"/>
                  </a:lnTo>
                  <a:lnTo>
                    <a:pt x="445668" y="495"/>
                  </a:lnTo>
                  <a:lnTo>
                    <a:pt x="417817" y="495"/>
                  </a:lnTo>
                  <a:lnTo>
                    <a:pt x="417817" y="28435"/>
                  </a:lnTo>
                  <a:lnTo>
                    <a:pt x="389966" y="28435"/>
                  </a:lnTo>
                  <a:lnTo>
                    <a:pt x="362115" y="28435"/>
                  </a:lnTo>
                  <a:lnTo>
                    <a:pt x="362115" y="495"/>
                  </a:lnTo>
                  <a:lnTo>
                    <a:pt x="334251" y="495"/>
                  </a:lnTo>
                  <a:lnTo>
                    <a:pt x="306400" y="495"/>
                  </a:lnTo>
                  <a:lnTo>
                    <a:pt x="278549" y="495"/>
                  </a:lnTo>
                  <a:lnTo>
                    <a:pt x="278549" y="28435"/>
                  </a:lnTo>
                  <a:lnTo>
                    <a:pt x="250685" y="28435"/>
                  </a:lnTo>
                  <a:lnTo>
                    <a:pt x="250685" y="56375"/>
                  </a:lnTo>
                  <a:lnTo>
                    <a:pt x="278549" y="56375"/>
                  </a:lnTo>
                  <a:lnTo>
                    <a:pt x="278549" y="140195"/>
                  </a:lnTo>
                  <a:lnTo>
                    <a:pt x="306400" y="140195"/>
                  </a:lnTo>
                  <a:lnTo>
                    <a:pt x="334251" y="140195"/>
                  </a:lnTo>
                  <a:lnTo>
                    <a:pt x="334251" y="112255"/>
                  </a:lnTo>
                  <a:lnTo>
                    <a:pt x="306400" y="112255"/>
                  </a:lnTo>
                  <a:lnTo>
                    <a:pt x="306400" y="84315"/>
                  </a:lnTo>
                  <a:lnTo>
                    <a:pt x="334251" y="84315"/>
                  </a:lnTo>
                  <a:lnTo>
                    <a:pt x="334251" y="56375"/>
                  </a:lnTo>
                  <a:lnTo>
                    <a:pt x="306400" y="56375"/>
                  </a:lnTo>
                  <a:lnTo>
                    <a:pt x="306400" y="28435"/>
                  </a:lnTo>
                  <a:lnTo>
                    <a:pt x="334251" y="28435"/>
                  </a:lnTo>
                  <a:lnTo>
                    <a:pt x="334251" y="56375"/>
                  </a:lnTo>
                  <a:lnTo>
                    <a:pt x="362115" y="56375"/>
                  </a:lnTo>
                  <a:lnTo>
                    <a:pt x="362115" y="84315"/>
                  </a:lnTo>
                  <a:lnTo>
                    <a:pt x="334251" y="84315"/>
                  </a:lnTo>
                  <a:lnTo>
                    <a:pt x="334251" y="112255"/>
                  </a:lnTo>
                  <a:lnTo>
                    <a:pt x="362115" y="112255"/>
                  </a:lnTo>
                  <a:lnTo>
                    <a:pt x="362115" y="168135"/>
                  </a:lnTo>
                  <a:lnTo>
                    <a:pt x="334251" y="168135"/>
                  </a:lnTo>
                  <a:lnTo>
                    <a:pt x="334251" y="224015"/>
                  </a:lnTo>
                  <a:lnTo>
                    <a:pt x="362115" y="224015"/>
                  </a:lnTo>
                  <a:lnTo>
                    <a:pt x="389966" y="224015"/>
                  </a:lnTo>
                  <a:lnTo>
                    <a:pt x="417817" y="224015"/>
                  </a:lnTo>
                  <a:lnTo>
                    <a:pt x="445668" y="224015"/>
                  </a:lnTo>
                  <a:lnTo>
                    <a:pt x="445668" y="168135"/>
                  </a:lnTo>
                  <a:lnTo>
                    <a:pt x="417817" y="168135"/>
                  </a:lnTo>
                  <a:lnTo>
                    <a:pt x="417817" y="196075"/>
                  </a:lnTo>
                  <a:lnTo>
                    <a:pt x="389966" y="196075"/>
                  </a:lnTo>
                  <a:lnTo>
                    <a:pt x="389966" y="140195"/>
                  </a:lnTo>
                  <a:lnTo>
                    <a:pt x="417817" y="140195"/>
                  </a:lnTo>
                  <a:lnTo>
                    <a:pt x="445668" y="140195"/>
                  </a:lnTo>
                  <a:lnTo>
                    <a:pt x="445668" y="168135"/>
                  </a:lnTo>
                  <a:lnTo>
                    <a:pt x="473519" y="168135"/>
                  </a:lnTo>
                  <a:lnTo>
                    <a:pt x="501383" y="168135"/>
                  </a:lnTo>
                  <a:lnTo>
                    <a:pt x="501383" y="196075"/>
                  </a:lnTo>
                  <a:lnTo>
                    <a:pt x="529234" y="196075"/>
                  </a:lnTo>
                  <a:lnTo>
                    <a:pt x="529234" y="140195"/>
                  </a:lnTo>
                  <a:lnTo>
                    <a:pt x="557085" y="140195"/>
                  </a:lnTo>
                  <a:lnTo>
                    <a:pt x="584936" y="140195"/>
                  </a:lnTo>
                  <a:lnTo>
                    <a:pt x="612800" y="140195"/>
                  </a:lnTo>
                  <a:lnTo>
                    <a:pt x="640651" y="140195"/>
                  </a:lnTo>
                  <a:lnTo>
                    <a:pt x="640651" y="167119"/>
                  </a:lnTo>
                  <a:lnTo>
                    <a:pt x="612800" y="167119"/>
                  </a:lnTo>
                  <a:lnTo>
                    <a:pt x="612800" y="194983"/>
                  </a:lnTo>
                  <a:lnTo>
                    <a:pt x="640651" y="194983"/>
                  </a:lnTo>
                  <a:lnTo>
                    <a:pt x="640651" y="168135"/>
                  </a:lnTo>
                  <a:lnTo>
                    <a:pt x="668502" y="168135"/>
                  </a:lnTo>
                  <a:lnTo>
                    <a:pt x="668502" y="140195"/>
                  </a:lnTo>
                  <a:lnTo>
                    <a:pt x="696353" y="140195"/>
                  </a:lnTo>
                  <a:lnTo>
                    <a:pt x="724217" y="140195"/>
                  </a:lnTo>
                  <a:lnTo>
                    <a:pt x="724217" y="112255"/>
                  </a:lnTo>
                  <a:close/>
                </a:path>
                <a:path w="919479" h="390525">
                  <a:moveTo>
                    <a:pt x="752068" y="278536"/>
                  </a:moveTo>
                  <a:lnTo>
                    <a:pt x="724217" y="278536"/>
                  </a:lnTo>
                  <a:lnTo>
                    <a:pt x="696353" y="278536"/>
                  </a:lnTo>
                  <a:lnTo>
                    <a:pt x="668502" y="278536"/>
                  </a:lnTo>
                  <a:lnTo>
                    <a:pt x="640651" y="278536"/>
                  </a:lnTo>
                  <a:lnTo>
                    <a:pt x="640651" y="306387"/>
                  </a:lnTo>
                  <a:lnTo>
                    <a:pt x="612800" y="306387"/>
                  </a:lnTo>
                  <a:lnTo>
                    <a:pt x="612800" y="334251"/>
                  </a:lnTo>
                  <a:lnTo>
                    <a:pt x="584936" y="334251"/>
                  </a:lnTo>
                  <a:lnTo>
                    <a:pt x="584936" y="306387"/>
                  </a:lnTo>
                  <a:lnTo>
                    <a:pt x="557085" y="306387"/>
                  </a:lnTo>
                  <a:lnTo>
                    <a:pt x="557085" y="362102"/>
                  </a:lnTo>
                  <a:lnTo>
                    <a:pt x="584936" y="362102"/>
                  </a:lnTo>
                  <a:lnTo>
                    <a:pt x="584936" y="389953"/>
                  </a:lnTo>
                  <a:lnTo>
                    <a:pt x="612800" y="389953"/>
                  </a:lnTo>
                  <a:lnTo>
                    <a:pt x="612800" y="362102"/>
                  </a:lnTo>
                  <a:lnTo>
                    <a:pt x="640651" y="362102"/>
                  </a:lnTo>
                  <a:lnTo>
                    <a:pt x="668502" y="362102"/>
                  </a:lnTo>
                  <a:lnTo>
                    <a:pt x="668502" y="389953"/>
                  </a:lnTo>
                  <a:lnTo>
                    <a:pt x="696353" y="389953"/>
                  </a:lnTo>
                  <a:lnTo>
                    <a:pt x="724217" y="389953"/>
                  </a:lnTo>
                  <a:lnTo>
                    <a:pt x="724217" y="362102"/>
                  </a:lnTo>
                  <a:lnTo>
                    <a:pt x="696353" y="362102"/>
                  </a:lnTo>
                  <a:lnTo>
                    <a:pt x="696353" y="306387"/>
                  </a:lnTo>
                  <a:lnTo>
                    <a:pt x="724217" y="306387"/>
                  </a:lnTo>
                  <a:lnTo>
                    <a:pt x="752068" y="306387"/>
                  </a:lnTo>
                  <a:lnTo>
                    <a:pt x="752068" y="278536"/>
                  </a:lnTo>
                  <a:close/>
                </a:path>
                <a:path w="919479" h="390525">
                  <a:moveTo>
                    <a:pt x="807783" y="278536"/>
                  </a:moveTo>
                  <a:lnTo>
                    <a:pt x="779919" y="278536"/>
                  </a:lnTo>
                  <a:lnTo>
                    <a:pt x="779919" y="334251"/>
                  </a:lnTo>
                  <a:lnTo>
                    <a:pt x="807783" y="334251"/>
                  </a:lnTo>
                  <a:lnTo>
                    <a:pt x="807783" y="278536"/>
                  </a:lnTo>
                  <a:close/>
                </a:path>
                <a:path w="919479" h="390525">
                  <a:moveTo>
                    <a:pt x="835634" y="250685"/>
                  </a:moveTo>
                  <a:lnTo>
                    <a:pt x="807783" y="250685"/>
                  </a:lnTo>
                  <a:lnTo>
                    <a:pt x="807783" y="278536"/>
                  </a:lnTo>
                  <a:lnTo>
                    <a:pt x="835634" y="278536"/>
                  </a:lnTo>
                  <a:lnTo>
                    <a:pt x="835634" y="250685"/>
                  </a:lnTo>
                  <a:close/>
                </a:path>
                <a:path w="919479" h="390525">
                  <a:moveTo>
                    <a:pt x="863485" y="278536"/>
                  </a:moveTo>
                  <a:lnTo>
                    <a:pt x="835634" y="278536"/>
                  </a:lnTo>
                  <a:lnTo>
                    <a:pt x="835634" y="306387"/>
                  </a:lnTo>
                  <a:lnTo>
                    <a:pt x="863485" y="306387"/>
                  </a:lnTo>
                  <a:lnTo>
                    <a:pt x="863485" y="278536"/>
                  </a:lnTo>
                  <a:close/>
                </a:path>
                <a:path w="919479" h="390525">
                  <a:moveTo>
                    <a:pt x="891336" y="250685"/>
                  </a:moveTo>
                  <a:lnTo>
                    <a:pt x="863485" y="250685"/>
                  </a:lnTo>
                  <a:lnTo>
                    <a:pt x="863485" y="278536"/>
                  </a:lnTo>
                  <a:lnTo>
                    <a:pt x="891336" y="278536"/>
                  </a:lnTo>
                  <a:lnTo>
                    <a:pt x="891336" y="250685"/>
                  </a:lnTo>
                  <a:close/>
                </a:path>
                <a:path w="919479" h="390525">
                  <a:moveTo>
                    <a:pt x="919200" y="306387"/>
                  </a:moveTo>
                  <a:lnTo>
                    <a:pt x="891336" y="306387"/>
                  </a:lnTo>
                  <a:lnTo>
                    <a:pt x="891336" y="334251"/>
                  </a:lnTo>
                  <a:lnTo>
                    <a:pt x="919200" y="334251"/>
                  </a:lnTo>
                  <a:lnTo>
                    <a:pt x="919200" y="306387"/>
                  </a:lnTo>
                  <a:close/>
                </a:path>
                <a:path w="919479" h="390525">
                  <a:moveTo>
                    <a:pt x="919200" y="222834"/>
                  </a:moveTo>
                  <a:lnTo>
                    <a:pt x="891336" y="222834"/>
                  </a:lnTo>
                  <a:lnTo>
                    <a:pt x="891336" y="250685"/>
                  </a:lnTo>
                  <a:lnTo>
                    <a:pt x="919200" y="250685"/>
                  </a:lnTo>
                  <a:lnTo>
                    <a:pt x="919200" y="222834"/>
                  </a:lnTo>
                  <a:close/>
                </a:path>
                <a:path w="919479" h="390525">
                  <a:moveTo>
                    <a:pt x="919200" y="167119"/>
                  </a:moveTo>
                  <a:lnTo>
                    <a:pt x="891336" y="167119"/>
                  </a:lnTo>
                  <a:lnTo>
                    <a:pt x="891336" y="139268"/>
                  </a:lnTo>
                  <a:lnTo>
                    <a:pt x="863485" y="139268"/>
                  </a:lnTo>
                  <a:lnTo>
                    <a:pt x="835634" y="139268"/>
                  </a:lnTo>
                  <a:lnTo>
                    <a:pt x="835634" y="83553"/>
                  </a:lnTo>
                  <a:lnTo>
                    <a:pt x="807783" y="83553"/>
                  </a:lnTo>
                  <a:lnTo>
                    <a:pt x="779919" y="83553"/>
                  </a:lnTo>
                  <a:lnTo>
                    <a:pt x="779919" y="0"/>
                  </a:lnTo>
                  <a:lnTo>
                    <a:pt x="752068" y="0"/>
                  </a:lnTo>
                  <a:lnTo>
                    <a:pt x="752068" y="139268"/>
                  </a:lnTo>
                  <a:lnTo>
                    <a:pt x="779919" y="139268"/>
                  </a:lnTo>
                  <a:lnTo>
                    <a:pt x="807783" y="139268"/>
                  </a:lnTo>
                  <a:lnTo>
                    <a:pt x="807783" y="167119"/>
                  </a:lnTo>
                  <a:lnTo>
                    <a:pt x="835634" y="167119"/>
                  </a:lnTo>
                  <a:lnTo>
                    <a:pt x="863485" y="167119"/>
                  </a:lnTo>
                  <a:lnTo>
                    <a:pt x="863485" y="194983"/>
                  </a:lnTo>
                  <a:lnTo>
                    <a:pt x="835634" y="194983"/>
                  </a:lnTo>
                  <a:lnTo>
                    <a:pt x="835634" y="250685"/>
                  </a:lnTo>
                  <a:lnTo>
                    <a:pt x="863485" y="250685"/>
                  </a:lnTo>
                  <a:lnTo>
                    <a:pt x="863485" y="222834"/>
                  </a:lnTo>
                  <a:lnTo>
                    <a:pt x="891336" y="222834"/>
                  </a:lnTo>
                  <a:lnTo>
                    <a:pt x="891336" y="194983"/>
                  </a:lnTo>
                  <a:lnTo>
                    <a:pt x="919200" y="194983"/>
                  </a:lnTo>
                  <a:lnTo>
                    <a:pt x="919200" y="16711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48714" y="1850259"/>
              <a:ext cx="1142365" cy="1141730"/>
            </a:xfrm>
            <a:custGeom>
              <a:avLst/>
              <a:gdLst/>
              <a:ahLst/>
              <a:cxnLst/>
              <a:rect l="l" t="t" r="r" b="b"/>
              <a:pathLst>
                <a:path w="1142365" h="1141730">
                  <a:moveTo>
                    <a:pt x="139268" y="1002372"/>
                  </a:moveTo>
                  <a:lnTo>
                    <a:pt x="55714" y="1002372"/>
                  </a:lnTo>
                  <a:lnTo>
                    <a:pt x="55714" y="1085938"/>
                  </a:lnTo>
                  <a:lnTo>
                    <a:pt x="139268" y="1085938"/>
                  </a:lnTo>
                  <a:lnTo>
                    <a:pt x="139268" y="1002372"/>
                  </a:lnTo>
                  <a:close/>
                </a:path>
                <a:path w="1142365" h="1141730">
                  <a:moveTo>
                    <a:pt x="139268" y="55321"/>
                  </a:moveTo>
                  <a:lnTo>
                    <a:pt x="55714" y="55321"/>
                  </a:lnTo>
                  <a:lnTo>
                    <a:pt x="55714" y="138887"/>
                  </a:lnTo>
                  <a:lnTo>
                    <a:pt x="139268" y="138887"/>
                  </a:lnTo>
                  <a:lnTo>
                    <a:pt x="139268" y="55321"/>
                  </a:lnTo>
                  <a:close/>
                </a:path>
                <a:path w="1142365" h="1141730">
                  <a:moveTo>
                    <a:pt x="194983" y="946150"/>
                  </a:moveTo>
                  <a:lnTo>
                    <a:pt x="0" y="946150"/>
                  </a:lnTo>
                  <a:lnTo>
                    <a:pt x="0" y="974090"/>
                  </a:lnTo>
                  <a:lnTo>
                    <a:pt x="0" y="1113790"/>
                  </a:lnTo>
                  <a:lnTo>
                    <a:pt x="0" y="1141730"/>
                  </a:lnTo>
                  <a:lnTo>
                    <a:pt x="194983" y="1141730"/>
                  </a:lnTo>
                  <a:lnTo>
                    <a:pt x="194983" y="1113790"/>
                  </a:lnTo>
                  <a:lnTo>
                    <a:pt x="194983" y="974521"/>
                  </a:lnTo>
                  <a:lnTo>
                    <a:pt x="167132" y="974521"/>
                  </a:lnTo>
                  <a:lnTo>
                    <a:pt x="167132" y="1113790"/>
                  </a:lnTo>
                  <a:lnTo>
                    <a:pt x="27863" y="1113790"/>
                  </a:lnTo>
                  <a:lnTo>
                    <a:pt x="27863" y="974090"/>
                  </a:lnTo>
                  <a:lnTo>
                    <a:pt x="194983" y="974090"/>
                  </a:lnTo>
                  <a:lnTo>
                    <a:pt x="194983" y="946150"/>
                  </a:lnTo>
                  <a:close/>
                </a:path>
                <a:path w="1142365" h="1141730">
                  <a:moveTo>
                    <a:pt x="194983" y="0"/>
                  </a:moveTo>
                  <a:lnTo>
                    <a:pt x="167132" y="0"/>
                  </a:lnTo>
                  <a:lnTo>
                    <a:pt x="167132" y="27940"/>
                  </a:lnTo>
                  <a:lnTo>
                    <a:pt x="167132" y="166370"/>
                  </a:lnTo>
                  <a:lnTo>
                    <a:pt x="27863" y="166370"/>
                  </a:lnTo>
                  <a:lnTo>
                    <a:pt x="27863" y="27940"/>
                  </a:lnTo>
                  <a:lnTo>
                    <a:pt x="167132" y="27940"/>
                  </a:lnTo>
                  <a:lnTo>
                    <a:pt x="167132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0" y="166370"/>
                  </a:lnTo>
                  <a:lnTo>
                    <a:pt x="0" y="194310"/>
                  </a:lnTo>
                  <a:lnTo>
                    <a:pt x="194983" y="194310"/>
                  </a:lnTo>
                  <a:lnTo>
                    <a:pt x="194983" y="166738"/>
                  </a:lnTo>
                  <a:lnTo>
                    <a:pt x="194983" y="166370"/>
                  </a:lnTo>
                  <a:lnTo>
                    <a:pt x="194983" y="27940"/>
                  </a:lnTo>
                  <a:lnTo>
                    <a:pt x="194983" y="27470"/>
                  </a:lnTo>
                  <a:lnTo>
                    <a:pt x="194983" y="0"/>
                  </a:lnTo>
                  <a:close/>
                </a:path>
                <a:path w="1142365" h="1141730">
                  <a:moveTo>
                    <a:pt x="389966" y="1113790"/>
                  </a:moveTo>
                  <a:lnTo>
                    <a:pt x="362102" y="1113790"/>
                  </a:lnTo>
                  <a:lnTo>
                    <a:pt x="362102" y="1141641"/>
                  </a:lnTo>
                  <a:lnTo>
                    <a:pt x="389966" y="1141641"/>
                  </a:lnTo>
                  <a:lnTo>
                    <a:pt x="389966" y="1113790"/>
                  </a:lnTo>
                  <a:close/>
                </a:path>
                <a:path w="1142365" h="1141730">
                  <a:moveTo>
                    <a:pt x="529234" y="1030224"/>
                  </a:moveTo>
                  <a:lnTo>
                    <a:pt x="529234" y="1030224"/>
                  </a:lnTo>
                  <a:lnTo>
                    <a:pt x="389966" y="1030224"/>
                  </a:lnTo>
                  <a:lnTo>
                    <a:pt x="389966" y="1113790"/>
                  </a:lnTo>
                  <a:lnTo>
                    <a:pt x="417817" y="1113790"/>
                  </a:lnTo>
                  <a:lnTo>
                    <a:pt x="417817" y="1058075"/>
                  </a:lnTo>
                  <a:lnTo>
                    <a:pt x="445668" y="1058075"/>
                  </a:lnTo>
                  <a:lnTo>
                    <a:pt x="473519" y="1058075"/>
                  </a:lnTo>
                  <a:lnTo>
                    <a:pt x="501383" y="1058075"/>
                  </a:lnTo>
                  <a:lnTo>
                    <a:pt x="501383" y="1113790"/>
                  </a:lnTo>
                  <a:lnTo>
                    <a:pt x="529234" y="1113790"/>
                  </a:lnTo>
                  <a:lnTo>
                    <a:pt x="529234" y="1030224"/>
                  </a:lnTo>
                  <a:close/>
                </a:path>
                <a:path w="1142365" h="1141730">
                  <a:moveTo>
                    <a:pt x="668502" y="1002372"/>
                  </a:moveTo>
                  <a:lnTo>
                    <a:pt x="640651" y="1002372"/>
                  </a:lnTo>
                  <a:lnTo>
                    <a:pt x="640651" y="1030224"/>
                  </a:lnTo>
                  <a:lnTo>
                    <a:pt x="612800" y="1030224"/>
                  </a:lnTo>
                  <a:lnTo>
                    <a:pt x="612800" y="1058075"/>
                  </a:lnTo>
                  <a:lnTo>
                    <a:pt x="640651" y="1058075"/>
                  </a:lnTo>
                  <a:lnTo>
                    <a:pt x="668502" y="1058075"/>
                  </a:lnTo>
                  <a:lnTo>
                    <a:pt x="668502" y="1002372"/>
                  </a:lnTo>
                  <a:close/>
                </a:path>
                <a:path w="1142365" h="1141730">
                  <a:moveTo>
                    <a:pt x="752068" y="1030224"/>
                  </a:moveTo>
                  <a:lnTo>
                    <a:pt x="724217" y="1030224"/>
                  </a:lnTo>
                  <a:lnTo>
                    <a:pt x="724217" y="1058075"/>
                  </a:lnTo>
                  <a:lnTo>
                    <a:pt x="696353" y="1058075"/>
                  </a:lnTo>
                  <a:lnTo>
                    <a:pt x="696353" y="1085938"/>
                  </a:lnTo>
                  <a:lnTo>
                    <a:pt x="724217" y="1085938"/>
                  </a:lnTo>
                  <a:lnTo>
                    <a:pt x="752068" y="1085938"/>
                  </a:lnTo>
                  <a:lnTo>
                    <a:pt x="752068" y="1030224"/>
                  </a:lnTo>
                  <a:close/>
                </a:path>
                <a:path w="1142365" h="1141730">
                  <a:moveTo>
                    <a:pt x="779919" y="1113790"/>
                  </a:moveTo>
                  <a:lnTo>
                    <a:pt x="752068" y="1113790"/>
                  </a:lnTo>
                  <a:lnTo>
                    <a:pt x="724217" y="1113790"/>
                  </a:lnTo>
                  <a:lnTo>
                    <a:pt x="724217" y="1141641"/>
                  </a:lnTo>
                  <a:lnTo>
                    <a:pt x="752068" y="1141641"/>
                  </a:lnTo>
                  <a:lnTo>
                    <a:pt x="779919" y="1141641"/>
                  </a:lnTo>
                  <a:lnTo>
                    <a:pt x="779919" y="1113790"/>
                  </a:lnTo>
                  <a:close/>
                </a:path>
                <a:path w="1142365" h="1141730">
                  <a:moveTo>
                    <a:pt x="974902" y="946670"/>
                  </a:moveTo>
                  <a:lnTo>
                    <a:pt x="947051" y="946670"/>
                  </a:lnTo>
                  <a:lnTo>
                    <a:pt x="947051" y="974521"/>
                  </a:lnTo>
                  <a:lnTo>
                    <a:pt x="974902" y="974521"/>
                  </a:lnTo>
                  <a:lnTo>
                    <a:pt x="974902" y="946670"/>
                  </a:lnTo>
                  <a:close/>
                </a:path>
                <a:path w="1142365" h="1141730">
                  <a:moveTo>
                    <a:pt x="1030617" y="1113790"/>
                  </a:moveTo>
                  <a:lnTo>
                    <a:pt x="1002753" y="1113790"/>
                  </a:lnTo>
                  <a:lnTo>
                    <a:pt x="1002753" y="1085938"/>
                  </a:lnTo>
                  <a:lnTo>
                    <a:pt x="974902" y="1085938"/>
                  </a:lnTo>
                  <a:lnTo>
                    <a:pt x="974902" y="1141641"/>
                  </a:lnTo>
                  <a:lnTo>
                    <a:pt x="1002753" y="1141641"/>
                  </a:lnTo>
                  <a:lnTo>
                    <a:pt x="1030617" y="1141641"/>
                  </a:lnTo>
                  <a:lnTo>
                    <a:pt x="1030617" y="1113790"/>
                  </a:lnTo>
                  <a:close/>
                </a:path>
                <a:path w="1142365" h="1141730">
                  <a:moveTo>
                    <a:pt x="1030617" y="891540"/>
                  </a:moveTo>
                  <a:lnTo>
                    <a:pt x="891336" y="891540"/>
                  </a:lnTo>
                  <a:lnTo>
                    <a:pt x="891336" y="918210"/>
                  </a:lnTo>
                  <a:lnTo>
                    <a:pt x="891336" y="1002030"/>
                  </a:lnTo>
                  <a:lnTo>
                    <a:pt x="891336" y="1029970"/>
                  </a:lnTo>
                  <a:lnTo>
                    <a:pt x="1030617" y="1029970"/>
                  </a:lnTo>
                  <a:lnTo>
                    <a:pt x="1030617" y="1002372"/>
                  </a:lnTo>
                  <a:lnTo>
                    <a:pt x="1030617" y="1002030"/>
                  </a:lnTo>
                  <a:lnTo>
                    <a:pt x="1030617" y="918806"/>
                  </a:lnTo>
                  <a:lnTo>
                    <a:pt x="1002753" y="918806"/>
                  </a:lnTo>
                  <a:lnTo>
                    <a:pt x="1002753" y="1002030"/>
                  </a:lnTo>
                  <a:lnTo>
                    <a:pt x="919187" y="1002030"/>
                  </a:lnTo>
                  <a:lnTo>
                    <a:pt x="919187" y="918210"/>
                  </a:lnTo>
                  <a:lnTo>
                    <a:pt x="1030617" y="918210"/>
                  </a:lnTo>
                  <a:lnTo>
                    <a:pt x="1030617" y="891540"/>
                  </a:lnTo>
                  <a:close/>
                </a:path>
                <a:path w="1142365" h="1141730">
                  <a:moveTo>
                    <a:pt x="1086319" y="55321"/>
                  </a:moveTo>
                  <a:lnTo>
                    <a:pt x="1002753" y="55321"/>
                  </a:lnTo>
                  <a:lnTo>
                    <a:pt x="1002753" y="138887"/>
                  </a:lnTo>
                  <a:lnTo>
                    <a:pt x="1086319" y="138887"/>
                  </a:lnTo>
                  <a:lnTo>
                    <a:pt x="1086319" y="55321"/>
                  </a:lnTo>
                  <a:close/>
                </a:path>
                <a:path w="1142365" h="1141730">
                  <a:moveTo>
                    <a:pt x="1114171" y="1085938"/>
                  </a:moveTo>
                  <a:lnTo>
                    <a:pt x="1086319" y="1085938"/>
                  </a:lnTo>
                  <a:lnTo>
                    <a:pt x="1086319" y="1141641"/>
                  </a:lnTo>
                  <a:lnTo>
                    <a:pt x="1114171" y="1141641"/>
                  </a:lnTo>
                  <a:lnTo>
                    <a:pt x="1114171" y="1085938"/>
                  </a:lnTo>
                  <a:close/>
                </a:path>
                <a:path w="1142365" h="1141730">
                  <a:moveTo>
                    <a:pt x="1142034" y="0"/>
                  </a:moveTo>
                  <a:lnTo>
                    <a:pt x="1114171" y="0"/>
                  </a:lnTo>
                  <a:lnTo>
                    <a:pt x="1114171" y="27940"/>
                  </a:lnTo>
                  <a:lnTo>
                    <a:pt x="1114171" y="166370"/>
                  </a:lnTo>
                  <a:lnTo>
                    <a:pt x="974902" y="166370"/>
                  </a:lnTo>
                  <a:lnTo>
                    <a:pt x="974902" y="27940"/>
                  </a:lnTo>
                  <a:lnTo>
                    <a:pt x="1114171" y="27940"/>
                  </a:lnTo>
                  <a:lnTo>
                    <a:pt x="1114171" y="0"/>
                  </a:lnTo>
                  <a:lnTo>
                    <a:pt x="947051" y="0"/>
                  </a:lnTo>
                  <a:lnTo>
                    <a:pt x="947051" y="27940"/>
                  </a:lnTo>
                  <a:lnTo>
                    <a:pt x="947051" y="166370"/>
                  </a:lnTo>
                  <a:lnTo>
                    <a:pt x="947051" y="194310"/>
                  </a:lnTo>
                  <a:lnTo>
                    <a:pt x="1142034" y="194310"/>
                  </a:lnTo>
                  <a:lnTo>
                    <a:pt x="1142034" y="166738"/>
                  </a:lnTo>
                  <a:lnTo>
                    <a:pt x="1142034" y="166370"/>
                  </a:lnTo>
                  <a:lnTo>
                    <a:pt x="1142034" y="27940"/>
                  </a:lnTo>
                  <a:lnTo>
                    <a:pt x="1142034" y="27470"/>
                  </a:lnTo>
                  <a:lnTo>
                    <a:pt x="114203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AUXILIARY VIEWS - ORTHOGRAPHIC DRAWING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aux6.cdr</dc:title>
  <dc:creator>BY V.RYAN</dc:creator>
  <cp:keywords>AUXILIARY VIEWS - EXERCISE TWO</cp:keywords>
  <cp:lastModifiedBy>Vincent RYan</cp:lastModifiedBy>
  <cp:revision>1</cp:revision>
  <dcterms:created xsi:type="dcterms:W3CDTF">2024-01-08T15:28:10Z</dcterms:created>
  <dcterms:modified xsi:type="dcterms:W3CDTF">2024-01-08T15:28:25Z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2024-01-08T00:00:00Z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2024-01-08T00:00:00Z</vt:filetime>
  </property>
  <property fmtid="{D5CDD505-2E9C-101B-9397-08002B2CF9AE}" pid="5" name="Producer">
    <vt:lpwstr>Corel PDF Engine Version 19.1.0.419</vt:lpwstr>
  </property>
</Properties>
</file>